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7" r:id="rId1"/>
    <p:sldMasterId id="2147483690" r:id="rId2"/>
    <p:sldMasterId id="2147483705" r:id="rId3"/>
  </p:sldMasterIdLst>
  <p:notesMasterIdLst>
    <p:notesMasterId r:id="rId75"/>
  </p:notesMasterIdLst>
  <p:sldIdLst>
    <p:sldId id="7646" r:id="rId4"/>
    <p:sldId id="256" r:id="rId5"/>
    <p:sldId id="257" r:id="rId6"/>
    <p:sldId id="7648" r:id="rId7"/>
    <p:sldId id="259" r:id="rId8"/>
    <p:sldId id="350" r:id="rId9"/>
    <p:sldId id="351" r:id="rId10"/>
    <p:sldId id="349" r:id="rId11"/>
    <p:sldId id="7647" r:id="rId12"/>
    <p:sldId id="312" r:id="rId13"/>
    <p:sldId id="313" r:id="rId14"/>
    <p:sldId id="264" r:id="rId15"/>
    <p:sldId id="337" r:id="rId16"/>
    <p:sldId id="330" r:id="rId17"/>
    <p:sldId id="334" r:id="rId18"/>
    <p:sldId id="331" r:id="rId19"/>
    <p:sldId id="335" r:id="rId20"/>
    <p:sldId id="333" r:id="rId21"/>
    <p:sldId id="336" r:id="rId22"/>
    <p:sldId id="7656" r:id="rId23"/>
    <p:sldId id="7649" r:id="rId24"/>
    <p:sldId id="7650" r:id="rId25"/>
    <p:sldId id="7657" r:id="rId26"/>
    <p:sldId id="7667" r:id="rId27"/>
    <p:sldId id="339" r:id="rId28"/>
    <p:sldId id="7652" r:id="rId29"/>
    <p:sldId id="342" r:id="rId30"/>
    <p:sldId id="7653" r:id="rId31"/>
    <p:sldId id="343" r:id="rId32"/>
    <p:sldId id="7654" r:id="rId33"/>
    <p:sldId id="345" r:id="rId34"/>
    <p:sldId id="7655" r:id="rId35"/>
    <p:sldId id="7659" r:id="rId36"/>
    <p:sldId id="260" r:id="rId37"/>
    <p:sldId id="7658" r:id="rId38"/>
    <p:sldId id="258" r:id="rId39"/>
    <p:sldId id="323" r:id="rId40"/>
    <p:sldId id="329" r:id="rId41"/>
    <p:sldId id="7668" r:id="rId42"/>
    <p:sldId id="7660" r:id="rId43"/>
    <p:sldId id="7638" r:id="rId44"/>
    <p:sldId id="7661" r:id="rId45"/>
    <p:sldId id="7640" r:id="rId46"/>
    <p:sldId id="7662" r:id="rId47"/>
    <p:sldId id="7642" r:id="rId48"/>
    <p:sldId id="7663" r:id="rId49"/>
    <p:sldId id="7644" r:id="rId50"/>
    <p:sldId id="7664" r:id="rId51"/>
    <p:sldId id="7669" r:id="rId52"/>
    <p:sldId id="7671" r:id="rId53"/>
    <p:sldId id="7666" r:id="rId54"/>
    <p:sldId id="326" r:id="rId55"/>
    <p:sldId id="263" r:id="rId56"/>
    <p:sldId id="7673" r:id="rId57"/>
    <p:sldId id="7674" r:id="rId58"/>
    <p:sldId id="7675" r:id="rId59"/>
    <p:sldId id="7676" r:id="rId60"/>
    <p:sldId id="7677" r:id="rId61"/>
    <p:sldId id="7678" r:id="rId62"/>
    <p:sldId id="7679" r:id="rId63"/>
    <p:sldId id="7680" r:id="rId64"/>
    <p:sldId id="7636" r:id="rId65"/>
    <p:sldId id="7637" r:id="rId66"/>
    <p:sldId id="353" r:id="rId67"/>
    <p:sldId id="7672" r:id="rId68"/>
    <p:sldId id="7665" r:id="rId69"/>
    <p:sldId id="324" r:id="rId70"/>
    <p:sldId id="320" r:id="rId71"/>
    <p:sldId id="325" r:id="rId72"/>
    <p:sldId id="262" r:id="rId73"/>
    <p:sldId id="7651" r:id="rId74"/>
  </p:sldIdLst>
  <p:sldSz cx="9144000" cy="5143500" type="screen16x9"/>
  <p:notesSz cx="6858000" cy="9144000"/>
  <p:embeddedFontLst>
    <p:embeddedFont>
      <p:font typeface="等线" panose="02010600030101010101" pitchFamily="2" charset="-122"/>
      <p:regular r:id="rId76"/>
      <p:bold r:id="rId77"/>
    </p:embeddedFont>
    <p:embeddedFont>
      <p:font typeface="#9Slide03 Arima Madurai Bold" panose="020B0604020202020204" charset="0"/>
      <p:bold r:id="rId78"/>
    </p:embeddedFont>
    <p:embeddedFont>
      <p:font typeface="#9Slide03 HelvetIns" panose="020B0604020202020204" charset="0"/>
      <p:regular r:id="rId79"/>
    </p:embeddedFont>
    <p:embeddedFont>
      <p:font typeface="#9Slide03 SFU Helvetica NarrowB" panose="020B0604020202020204" charset="0"/>
      <p:regular r:id="rId80"/>
    </p:embeddedFont>
    <p:embeddedFont>
      <p:font typeface="#9Slide04 SFU CenturySchoolbook" panose="020B0604020202020204" charset="0"/>
      <p:regular r:id="rId81"/>
      <p:bold r:id="rId82"/>
      <p:italic r:id="rId83"/>
    </p:embeddedFont>
    <p:embeddedFont>
      <p:font typeface="#9Slide04 Spectral ExtraBold" panose="020B0604020202020204" charset="0"/>
      <p:bold r:id="rId84"/>
    </p:embeddedFont>
    <p:embeddedFont>
      <p:font typeface="Actor" panose="020B0604020202020204" charset="0"/>
      <p:regular r:id="rId85"/>
    </p:embeddedFont>
    <p:embeddedFont>
      <p:font typeface="Bodoni MT Poster Compressed" panose="02070706080601050204" pitchFamily="18" charset="0"/>
      <p:regular r:id="rId86"/>
    </p:embeddedFont>
    <p:embeddedFont>
      <p:font typeface="Bradley Hand ITC" panose="03070402050302030203" pitchFamily="66" charset="0"/>
      <p:regular r:id="rId87"/>
    </p:embeddedFont>
    <p:embeddedFont>
      <p:font typeface="Cambria" panose="02040503050406030204" pitchFamily="18" charset="0"/>
      <p:regular r:id="rId88"/>
      <p:bold r:id="rId89"/>
      <p:italic r:id="rId90"/>
      <p:boldItalic r:id="rId91"/>
    </p:embeddedFont>
    <p:embeddedFont>
      <p:font typeface="Didact Gothic" panose="00000500000000000000" pitchFamily="2" charset="0"/>
      <p:regular r:id="rId92"/>
    </p:embeddedFont>
    <p:embeddedFont>
      <p:font typeface="Kumbh Sans Black" panose="020B0604020202020204" charset="0"/>
      <p:bold r:id="rId93"/>
    </p:embeddedFont>
    <p:embeddedFont>
      <p:font typeface="Kumbh Sans ExtraBold" panose="020B0604020202020204" charset="0"/>
      <p:bold r:id="rId94"/>
    </p:embeddedFont>
    <p:embeddedFont>
      <p:font typeface="Nunito"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CE7"/>
    <a:srgbClr val="BCF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AFDAD7-6E8D-45B6-8E9E-44D60E7B637D}">
  <a:tblStyle styleId="{5BAFDAD7-6E8D-45B6-8E9E-44D60E7B63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4.fntdata"/><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fntdata"/><Relationship Id="rId97"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2.fntdata"/><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67ba3242f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67ba3242f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13b42b575a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13b42b575a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1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3b42b575aa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3b42b575aa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95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3b42b575aa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3b42b575aa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42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3b42b575aa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13b42b575aa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8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13b42b575a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13b42b575a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542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13b42b575a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13b42b575a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63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6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35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48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2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3b42b575aa_0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3b42b575aa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368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14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35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93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751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98766-6A9C-4F2F-8D78-A8B7F422C2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2455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332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13b6fa7fdc6_0_13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13b6fa7fdc6_0_13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13b42b575a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13b42b575a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2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16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13b6fa7fdc6_0_13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13b6fa7fdc6_0_13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841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13b42b575aa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13b42b575aa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9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13b42b575aa_0_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13b42b575aa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5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3b6fa7fdc6_0_14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3b6fa7fdc6_0_14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82950"/>
            <a:ext cx="4448100" cy="1871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5600">
                <a:solidFill>
                  <a:schemeClr val="lt1"/>
                </a:solidFill>
                <a:latin typeface="Kumbh Sans Black"/>
                <a:ea typeface="Kumbh Sans Black"/>
                <a:cs typeface="Kumbh Sans Black"/>
                <a:sym typeface="Kumbh Sans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154350"/>
            <a:ext cx="2654400" cy="706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3586211" y="-724540"/>
            <a:ext cx="2368385" cy="1940862"/>
            <a:chOff x="3586211" y="-724540"/>
            <a:chExt cx="2368385" cy="1940862"/>
          </a:xfrm>
        </p:grpSpPr>
        <p:grpSp>
          <p:nvGrpSpPr>
            <p:cNvPr id="12" name="Google Shape;12;p2"/>
            <p:cNvGrpSpPr/>
            <p:nvPr/>
          </p:nvGrpSpPr>
          <p:grpSpPr>
            <a:xfrm>
              <a:off x="3586211" y="-484535"/>
              <a:ext cx="1949365" cy="1700857"/>
              <a:chOff x="2216761" y="-454735"/>
              <a:chExt cx="1949365" cy="1700857"/>
            </a:xfrm>
          </p:grpSpPr>
          <p:sp>
            <p:nvSpPr>
              <p:cNvPr id="13" name="Google Shape;13;p2"/>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rgbClr val="9CBC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rot="7543098">
              <a:off x="4755907" y="-846286"/>
              <a:ext cx="606892" cy="1768924"/>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024"/>
        <p:cNvGrpSpPr/>
        <p:nvPr/>
      </p:nvGrpSpPr>
      <p:grpSpPr>
        <a:xfrm>
          <a:off x="0" y="0"/>
          <a:ext cx="0" cy="0"/>
          <a:chOff x="0" y="0"/>
          <a:chExt cx="0" cy="0"/>
        </a:xfrm>
      </p:grpSpPr>
      <p:grpSp>
        <p:nvGrpSpPr>
          <p:cNvPr id="1025" name="Google Shape;1025;p37"/>
          <p:cNvGrpSpPr/>
          <p:nvPr/>
        </p:nvGrpSpPr>
        <p:grpSpPr>
          <a:xfrm rot="10390557">
            <a:off x="8999" y="-785025"/>
            <a:ext cx="1557907" cy="2262658"/>
            <a:chOff x="1952025" y="2524800"/>
            <a:chExt cx="536400" cy="779025"/>
          </a:xfrm>
        </p:grpSpPr>
        <p:sp>
          <p:nvSpPr>
            <p:cNvPr id="1026" name="Google Shape;1026;p37"/>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7"/>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7"/>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7"/>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37"/>
          <p:cNvGrpSpPr/>
          <p:nvPr/>
        </p:nvGrpSpPr>
        <p:grpSpPr>
          <a:xfrm rot="4857747" flipH="1">
            <a:off x="6571579" y="3507802"/>
            <a:ext cx="2037565" cy="1861617"/>
            <a:chOff x="2171813" y="4014950"/>
            <a:chExt cx="2037329" cy="1861401"/>
          </a:xfrm>
        </p:grpSpPr>
        <p:sp>
          <p:nvSpPr>
            <p:cNvPr id="1031" name="Google Shape;1031;p37"/>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7"/>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7"/>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7"/>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7"/>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7"/>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7"/>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7"/>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7"/>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7"/>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7"/>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7"/>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7"/>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7"/>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7"/>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7"/>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7"/>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7"/>
          <p:cNvGrpSpPr/>
          <p:nvPr/>
        </p:nvGrpSpPr>
        <p:grpSpPr>
          <a:xfrm rot="126988">
            <a:off x="7835562" y="498228"/>
            <a:ext cx="2061782" cy="1511599"/>
            <a:chOff x="2735150" y="1713425"/>
            <a:chExt cx="549375" cy="402775"/>
          </a:xfrm>
        </p:grpSpPr>
        <p:sp>
          <p:nvSpPr>
            <p:cNvPr id="1063" name="Google Shape;1063;p37"/>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2765500" y="1796775"/>
              <a:ext cx="396525" cy="319425"/>
            </a:xfrm>
            <a:custGeom>
              <a:avLst/>
              <a:gdLst/>
              <a:ahLst/>
              <a:cxnLst/>
              <a:rect l="l" t="t" r="r" b="b"/>
              <a:pathLst>
                <a:path w="15861" h="12777" extrusionOk="0">
                  <a:moveTo>
                    <a:pt x="3299" y="1"/>
                  </a:moveTo>
                  <a:cubicBezTo>
                    <a:pt x="3216" y="24"/>
                    <a:pt x="3156" y="24"/>
                    <a:pt x="3085" y="36"/>
                  </a:cubicBezTo>
                  <a:lnTo>
                    <a:pt x="3918" y="4085"/>
                  </a:lnTo>
                  <a:lnTo>
                    <a:pt x="3918" y="4085"/>
                  </a:lnTo>
                  <a:lnTo>
                    <a:pt x="263" y="2168"/>
                  </a:lnTo>
                  <a:cubicBezTo>
                    <a:pt x="227" y="2227"/>
                    <a:pt x="203" y="2287"/>
                    <a:pt x="180" y="2358"/>
                  </a:cubicBezTo>
                  <a:lnTo>
                    <a:pt x="3787" y="4251"/>
                  </a:lnTo>
                  <a:lnTo>
                    <a:pt x="1" y="5335"/>
                  </a:lnTo>
                  <a:cubicBezTo>
                    <a:pt x="25" y="5406"/>
                    <a:pt x="37" y="5466"/>
                    <a:pt x="49" y="5525"/>
                  </a:cubicBezTo>
                  <a:lnTo>
                    <a:pt x="4037" y="4382"/>
                  </a:lnTo>
                  <a:lnTo>
                    <a:pt x="6371" y="5609"/>
                  </a:lnTo>
                  <a:lnTo>
                    <a:pt x="751" y="7180"/>
                  </a:lnTo>
                  <a:cubicBezTo>
                    <a:pt x="775" y="7240"/>
                    <a:pt x="823" y="7299"/>
                    <a:pt x="858" y="7359"/>
                  </a:cubicBezTo>
                  <a:lnTo>
                    <a:pt x="6645" y="5751"/>
                  </a:lnTo>
                  <a:lnTo>
                    <a:pt x="9395" y="7192"/>
                  </a:lnTo>
                  <a:lnTo>
                    <a:pt x="3537" y="10204"/>
                  </a:lnTo>
                  <a:cubicBezTo>
                    <a:pt x="3597" y="10252"/>
                    <a:pt x="3656" y="10288"/>
                    <a:pt x="3728" y="10335"/>
                  </a:cubicBezTo>
                  <a:lnTo>
                    <a:pt x="9621" y="7323"/>
                  </a:lnTo>
                  <a:lnTo>
                    <a:pt x="13074" y="9145"/>
                  </a:lnTo>
                  <a:lnTo>
                    <a:pt x="7657" y="12216"/>
                  </a:lnTo>
                  <a:cubicBezTo>
                    <a:pt x="7740" y="12240"/>
                    <a:pt x="7847" y="12252"/>
                    <a:pt x="7942" y="12288"/>
                  </a:cubicBezTo>
                  <a:lnTo>
                    <a:pt x="13300" y="9252"/>
                  </a:lnTo>
                  <a:lnTo>
                    <a:pt x="15265" y="10288"/>
                  </a:lnTo>
                  <a:lnTo>
                    <a:pt x="12229" y="12776"/>
                  </a:lnTo>
                  <a:cubicBezTo>
                    <a:pt x="12348" y="12776"/>
                    <a:pt x="12467" y="12776"/>
                    <a:pt x="12562" y="12764"/>
                  </a:cubicBezTo>
                  <a:lnTo>
                    <a:pt x="15467" y="10395"/>
                  </a:lnTo>
                  <a:lnTo>
                    <a:pt x="15765" y="10561"/>
                  </a:lnTo>
                  <a:cubicBezTo>
                    <a:pt x="15801" y="10502"/>
                    <a:pt x="15824" y="10442"/>
                    <a:pt x="15860" y="10371"/>
                  </a:cubicBezTo>
                  <a:lnTo>
                    <a:pt x="15562" y="10216"/>
                  </a:lnTo>
                  <a:lnTo>
                    <a:pt x="15562" y="6549"/>
                  </a:lnTo>
                  <a:cubicBezTo>
                    <a:pt x="15503" y="6466"/>
                    <a:pt x="15420" y="6394"/>
                    <a:pt x="15348" y="6299"/>
                  </a:cubicBezTo>
                  <a:lnTo>
                    <a:pt x="15348" y="10097"/>
                  </a:lnTo>
                  <a:lnTo>
                    <a:pt x="13396" y="9073"/>
                  </a:lnTo>
                  <a:lnTo>
                    <a:pt x="13265" y="4251"/>
                  </a:lnTo>
                  <a:cubicBezTo>
                    <a:pt x="13193" y="4192"/>
                    <a:pt x="13134" y="4132"/>
                    <a:pt x="13062" y="4073"/>
                  </a:cubicBezTo>
                  <a:lnTo>
                    <a:pt x="13062" y="4073"/>
                  </a:lnTo>
                  <a:lnTo>
                    <a:pt x="13193" y="8966"/>
                  </a:lnTo>
                  <a:lnTo>
                    <a:pt x="13193" y="8966"/>
                  </a:lnTo>
                  <a:lnTo>
                    <a:pt x="9728" y="7133"/>
                  </a:lnTo>
                  <a:lnTo>
                    <a:pt x="8931" y="1239"/>
                  </a:lnTo>
                  <a:cubicBezTo>
                    <a:pt x="8859" y="1215"/>
                    <a:pt x="8788" y="1167"/>
                    <a:pt x="8716" y="1132"/>
                  </a:cubicBezTo>
                  <a:lnTo>
                    <a:pt x="8716" y="1132"/>
                  </a:lnTo>
                  <a:lnTo>
                    <a:pt x="9502" y="7013"/>
                  </a:lnTo>
                  <a:lnTo>
                    <a:pt x="6764" y="5573"/>
                  </a:lnTo>
                  <a:lnTo>
                    <a:pt x="5859" y="167"/>
                  </a:lnTo>
                  <a:lnTo>
                    <a:pt x="5633" y="120"/>
                  </a:lnTo>
                  <a:lnTo>
                    <a:pt x="6526" y="5454"/>
                  </a:lnTo>
                  <a:lnTo>
                    <a:pt x="4156" y="4204"/>
                  </a:lnTo>
                  <a:lnTo>
                    <a:pt x="32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a:off x="2966125" y="1714325"/>
              <a:ext cx="299775" cy="294400"/>
            </a:xfrm>
            <a:custGeom>
              <a:avLst/>
              <a:gdLst/>
              <a:ahLst/>
              <a:cxnLst/>
              <a:rect l="l" t="t" r="r" b="b"/>
              <a:pathLst>
                <a:path w="11991" h="11776" extrusionOk="0">
                  <a:moveTo>
                    <a:pt x="3311" y="1"/>
                  </a:moveTo>
                  <a:lnTo>
                    <a:pt x="3275" y="3251"/>
                  </a:lnTo>
                  <a:lnTo>
                    <a:pt x="727" y="953"/>
                  </a:lnTo>
                  <a:lnTo>
                    <a:pt x="644" y="1084"/>
                  </a:lnTo>
                  <a:lnTo>
                    <a:pt x="3156" y="3334"/>
                  </a:lnTo>
                  <a:lnTo>
                    <a:pt x="1" y="3311"/>
                  </a:lnTo>
                  <a:lnTo>
                    <a:pt x="1" y="3465"/>
                  </a:lnTo>
                  <a:lnTo>
                    <a:pt x="3335" y="3513"/>
                  </a:lnTo>
                  <a:lnTo>
                    <a:pt x="4954" y="4977"/>
                  </a:lnTo>
                  <a:lnTo>
                    <a:pt x="263" y="4882"/>
                  </a:lnTo>
                  <a:lnTo>
                    <a:pt x="263" y="4882"/>
                  </a:lnTo>
                  <a:cubicBezTo>
                    <a:pt x="287" y="4942"/>
                    <a:pt x="298" y="4989"/>
                    <a:pt x="322" y="5049"/>
                  </a:cubicBezTo>
                  <a:lnTo>
                    <a:pt x="5144" y="5156"/>
                  </a:lnTo>
                  <a:lnTo>
                    <a:pt x="7073" y="6859"/>
                  </a:lnTo>
                  <a:lnTo>
                    <a:pt x="1953" y="7787"/>
                  </a:lnTo>
                  <a:cubicBezTo>
                    <a:pt x="1989" y="7835"/>
                    <a:pt x="2037" y="7894"/>
                    <a:pt x="2072" y="7930"/>
                  </a:cubicBezTo>
                  <a:lnTo>
                    <a:pt x="7216" y="7002"/>
                  </a:lnTo>
                  <a:lnTo>
                    <a:pt x="9633" y="9157"/>
                  </a:lnTo>
                  <a:lnTo>
                    <a:pt x="4835" y="10240"/>
                  </a:lnTo>
                  <a:cubicBezTo>
                    <a:pt x="4906" y="10288"/>
                    <a:pt x="4990" y="10335"/>
                    <a:pt x="5049" y="10359"/>
                  </a:cubicBezTo>
                  <a:lnTo>
                    <a:pt x="9764" y="9288"/>
                  </a:lnTo>
                  <a:lnTo>
                    <a:pt x="11133" y="10526"/>
                  </a:lnTo>
                  <a:lnTo>
                    <a:pt x="8323" y="11704"/>
                  </a:lnTo>
                  <a:cubicBezTo>
                    <a:pt x="8407" y="11728"/>
                    <a:pt x="8502" y="11740"/>
                    <a:pt x="8585" y="11776"/>
                  </a:cubicBezTo>
                  <a:lnTo>
                    <a:pt x="11264" y="10645"/>
                  </a:lnTo>
                  <a:lnTo>
                    <a:pt x="11478" y="10835"/>
                  </a:lnTo>
                  <a:cubicBezTo>
                    <a:pt x="11502" y="10788"/>
                    <a:pt x="11538" y="10764"/>
                    <a:pt x="11574" y="10716"/>
                  </a:cubicBezTo>
                  <a:lnTo>
                    <a:pt x="11371" y="10538"/>
                  </a:lnTo>
                  <a:lnTo>
                    <a:pt x="11990" y="7764"/>
                  </a:lnTo>
                  <a:cubicBezTo>
                    <a:pt x="11955" y="7692"/>
                    <a:pt x="11919" y="7621"/>
                    <a:pt x="11871" y="7525"/>
                  </a:cubicBezTo>
                  <a:lnTo>
                    <a:pt x="11216" y="10407"/>
                  </a:lnTo>
                  <a:lnTo>
                    <a:pt x="9847" y="9180"/>
                  </a:lnTo>
                  <a:lnTo>
                    <a:pt x="10609" y="5513"/>
                  </a:lnTo>
                  <a:lnTo>
                    <a:pt x="10478" y="5335"/>
                  </a:lnTo>
                  <a:lnTo>
                    <a:pt x="9752" y="9061"/>
                  </a:lnTo>
                  <a:lnTo>
                    <a:pt x="7323" y="6894"/>
                  </a:lnTo>
                  <a:lnTo>
                    <a:pt x="7692" y="2263"/>
                  </a:lnTo>
                  <a:cubicBezTo>
                    <a:pt x="7657" y="2215"/>
                    <a:pt x="7597" y="2179"/>
                    <a:pt x="7537" y="2132"/>
                  </a:cubicBezTo>
                  <a:lnTo>
                    <a:pt x="7156" y="6763"/>
                  </a:lnTo>
                  <a:lnTo>
                    <a:pt x="5251" y="5037"/>
                  </a:lnTo>
                  <a:lnTo>
                    <a:pt x="5466" y="751"/>
                  </a:lnTo>
                  <a:cubicBezTo>
                    <a:pt x="5406" y="715"/>
                    <a:pt x="5359" y="691"/>
                    <a:pt x="5299" y="667"/>
                  </a:cubicBezTo>
                  <a:lnTo>
                    <a:pt x="5097" y="4894"/>
                  </a:lnTo>
                  <a:lnTo>
                    <a:pt x="3442" y="3406"/>
                  </a:lnTo>
                  <a:lnTo>
                    <a:pt x="3466" y="24"/>
                  </a:lnTo>
                  <a:cubicBezTo>
                    <a:pt x="3406" y="13"/>
                    <a:pt x="3370" y="13"/>
                    <a:pt x="3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37"/>
          <p:cNvGrpSpPr/>
          <p:nvPr/>
        </p:nvGrpSpPr>
        <p:grpSpPr>
          <a:xfrm rot="-743171">
            <a:off x="422959" y="1713505"/>
            <a:ext cx="729997" cy="531931"/>
            <a:chOff x="3880914" y="3359134"/>
            <a:chExt cx="968363" cy="705622"/>
          </a:xfrm>
        </p:grpSpPr>
        <p:sp>
          <p:nvSpPr>
            <p:cNvPr id="1068" name="Google Shape;1068;p37"/>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24_1">
    <p:spTree>
      <p:nvGrpSpPr>
        <p:cNvPr id="1" name="Shape 1117"/>
        <p:cNvGrpSpPr/>
        <p:nvPr/>
      </p:nvGrpSpPr>
      <p:grpSpPr>
        <a:xfrm>
          <a:off x="0" y="0"/>
          <a:ext cx="0" cy="0"/>
          <a:chOff x="0" y="0"/>
          <a:chExt cx="0" cy="0"/>
        </a:xfrm>
      </p:grpSpPr>
      <p:grpSp>
        <p:nvGrpSpPr>
          <p:cNvPr id="1118" name="Google Shape;1118;p38"/>
          <p:cNvGrpSpPr/>
          <p:nvPr/>
        </p:nvGrpSpPr>
        <p:grpSpPr>
          <a:xfrm rot="2844838" flipH="1">
            <a:off x="-304054" y="666010"/>
            <a:ext cx="1157504" cy="2298040"/>
            <a:chOff x="1367425" y="2489891"/>
            <a:chExt cx="432273" cy="858209"/>
          </a:xfrm>
        </p:grpSpPr>
        <p:sp>
          <p:nvSpPr>
            <p:cNvPr id="1119" name="Google Shape;1119;p38"/>
            <p:cNvSpPr/>
            <p:nvPr/>
          </p:nvSpPr>
          <p:spPr>
            <a:xfrm>
              <a:off x="1580898" y="2489891"/>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38"/>
          <p:cNvGrpSpPr/>
          <p:nvPr/>
        </p:nvGrpSpPr>
        <p:grpSpPr>
          <a:xfrm>
            <a:off x="3342723" y="3853711"/>
            <a:ext cx="2684603" cy="2098286"/>
            <a:chOff x="1010710" y="4054575"/>
            <a:chExt cx="2134534" cy="1668351"/>
          </a:xfrm>
        </p:grpSpPr>
        <p:sp>
          <p:nvSpPr>
            <p:cNvPr id="1123" name="Google Shape;1123;p38"/>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38"/>
          <p:cNvGrpSpPr/>
          <p:nvPr/>
        </p:nvGrpSpPr>
        <p:grpSpPr>
          <a:xfrm flipH="1">
            <a:off x="6600029" y="-1205940"/>
            <a:ext cx="2543984" cy="2687149"/>
            <a:chOff x="-825121" y="10"/>
            <a:chExt cx="2543984" cy="2687149"/>
          </a:xfrm>
        </p:grpSpPr>
        <p:sp>
          <p:nvSpPr>
            <p:cNvPr id="1207" name="Google Shape;1207;p38"/>
            <p:cNvSpPr/>
            <p:nvPr/>
          </p:nvSpPr>
          <p:spPr>
            <a:xfrm rot="7763877" flipH="1">
              <a:off x="-199721" y="718204"/>
              <a:ext cx="662816" cy="1931929"/>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 name="Google Shape;1208;p38"/>
            <p:cNvGrpSpPr/>
            <p:nvPr/>
          </p:nvGrpSpPr>
          <p:grpSpPr>
            <a:xfrm rot="-6786005" flipH="1">
              <a:off x="-617647" y="414772"/>
              <a:ext cx="2129036" cy="1857624"/>
              <a:chOff x="2216761" y="-454735"/>
              <a:chExt cx="1949365" cy="1700857"/>
            </a:xfrm>
          </p:grpSpPr>
          <p:sp>
            <p:nvSpPr>
              <p:cNvPr id="1209" name="Google Shape;1209;p38"/>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1" name="Google Shape;1211;p38"/>
          <p:cNvGrpSpPr/>
          <p:nvPr/>
        </p:nvGrpSpPr>
        <p:grpSpPr>
          <a:xfrm>
            <a:off x="5498059" y="3853705"/>
            <a:ext cx="642723" cy="600905"/>
            <a:chOff x="5770756" y="873899"/>
            <a:chExt cx="755434" cy="706199"/>
          </a:xfrm>
        </p:grpSpPr>
        <p:sp>
          <p:nvSpPr>
            <p:cNvPr id="1212" name="Google Shape;1212;p38"/>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8"/>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8"/>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8"/>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8"/>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8"/>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8"/>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8"/>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8"/>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8"/>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8"/>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8"/>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8"/>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8"/>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8"/>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8"/>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8"/>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3"/>
        <p:cNvGrpSpPr/>
        <p:nvPr/>
      </p:nvGrpSpPr>
      <p:grpSpPr>
        <a:xfrm>
          <a:off x="0" y="0"/>
          <a:ext cx="0" cy="0"/>
          <a:chOff x="0" y="0"/>
          <a:chExt cx="0" cy="0"/>
        </a:xfrm>
      </p:grpSpPr>
      <p:sp>
        <p:nvSpPr>
          <p:cNvPr id="654" name="Google Shape;654;p21"/>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55" name="Google Shape;655;p21"/>
          <p:cNvSpPr txBox="1">
            <a:spLocks noGrp="1"/>
          </p:cNvSpPr>
          <p:nvPr>
            <p:ph type="body" idx="1"/>
          </p:nvPr>
        </p:nvSpPr>
        <p:spPr>
          <a:xfrm>
            <a:off x="2678525" y="1603450"/>
            <a:ext cx="3786900" cy="2360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Font typeface="Actor"/>
              <a:buChar char="●"/>
              <a:defRPr sz="1500"/>
            </a:lvl1pPr>
            <a:lvl2pPr marL="914400" lvl="1" indent="-330200">
              <a:spcBef>
                <a:spcPts val="0"/>
              </a:spcBef>
              <a:spcAft>
                <a:spcPts val="0"/>
              </a:spcAft>
              <a:buSzPts val="1600"/>
              <a:buFont typeface="Nunito"/>
              <a:buChar char="○"/>
              <a:defRPr/>
            </a:lvl2pPr>
            <a:lvl3pPr marL="1371600" lvl="2" indent="-330200">
              <a:spcBef>
                <a:spcPts val="0"/>
              </a:spcBef>
              <a:spcAft>
                <a:spcPts val="0"/>
              </a:spcAft>
              <a:buSzPts val="1600"/>
              <a:buFont typeface="Nunito"/>
              <a:buChar char="●"/>
              <a:defRPr/>
            </a:lvl3pPr>
            <a:lvl4pPr marL="1828800" lvl="3" indent="-330200">
              <a:spcBef>
                <a:spcPts val="0"/>
              </a:spcBef>
              <a:spcAft>
                <a:spcPts val="0"/>
              </a:spcAft>
              <a:buSzPts val="1600"/>
              <a:buFont typeface="Nunito"/>
              <a:buChar char="●"/>
              <a:defRPr/>
            </a:lvl4pPr>
            <a:lvl5pPr marL="2286000" lvl="4" indent="-330200">
              <a:spcBef>
                <a:spcPts val="0"/>
              </a:spcBef>
              <a:spcAft>
                <a:spcPts val="0"/>
              </a:spcAft>
              <a:buSzPts val="1600"/>
              <a:buFont typeface="Nunito"/>
              <a:buChar char="○"/>
              <a:defRPr/>
            </a:lvl5pPr>
            <a:lvl6pPr marL="2743200" lvl="5" indent="-330200">
              <a:spcBef>
                <a:spcPts val="0"/>
              </a:spcBef>
              <a:spcAft>
                <a:spcPts val="0"/>
              </a:spcAft>
              <a:buSzPts val="1600"/>
              <a:buFont typeface="Nunito"/>
              <a:buChar char="■"/>
              <a:defRPr/>
            </a:lvl6pPr>
            <a:lvl7pPr marL="3200400" lvl="6" indent="-330200">
              <a:spcBef>
                <a:spcPts val="0"/>
              </a:spcBef>
              <a:spcAft>
                <a:spcPts val="0"/>
              </a:spcAft>
              <a:buSzPts val="1600"/>
              <a:buFont typeface="Nunito"/>
              <a:buChar char="●"/>
              <a:defRPr/>
            </a:lvl7pPr>
            <a:lvl8pPr marL="3657600" lvl="7" indent="-330200">
              <a:spcBef>
                <a:spcPts val="0"/>
              </a:spcBef>
              <a:spcAft>
                <a:spcPts val="0"/>
              </a:spcAft>
              <a:buSzPts val="1600"/>
              <a:buFont typeface="Nunito"/>
              <a:buChar char="○"/>
              <a:defRPr/>
            </a:lvl8pPr>
            <a:lvl9pPr marL="4114800" lvl="8" indent="-330200">
              <a:spcBef>
                <a:spcPts val="0"/>
              </a:spcBef>
              <a:spcAft>
                <a:spcPts val="0"/>
              </a:spcAft>
              <a:buSzPts val="1600"/>
              <a:buFont typeface="Nunito"/>
              <a:buChar char="■"/>
              <a:defRPr/>
            </a:lvl9pPr>
          </a:lstStyle>
          <a:p>
            <a:endParaRPr/>
          </a:p>
        </p:txBody>
      </p:sp>
      <p:grpSp>
        <p:nvGrpSpPr>
          <p:cNvPr id="656" name="Google Shape;656;p21"/>
          <p:cNvGrpSpPr/>
          <p:nvPr/>
        </p:nvGrpSpPr>
        <p:grpSpPr>
          <a:xfrm rot="6785962">
            <a:off x="-855643" y="2855604"/>
            <a:ext cx="2061801" cy="1511424"/>
            <a:chOff x="2735150" y="1713425"/>
            <a:chExt cx="549375" cy="402725"/>
          </a:xfrm>
        </p:grpSpPr>
        <p:sp>
          <p:nvSpPr>
            <p:cNvPr id="657" name="Google Shape;657;p21"/>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1"/>
          <p:cNvGrpSpPr/>
          <p:nvPr/>
        </p:nvGrpSpPr>
        <p:grpSpPr>
          <a:xfrm rot="586162" flipH="1">
            <a:off x="7576537" y="2192109"/>
            <a:ext cx="2037539" cy="1861592"/>
            <a:chOff x="2171813" y="4014950"/>
            <a:chExt cx="2037329" cy="1861401"/>
          </a:xfrm>
        </p:grpSpPr>
        <p:sp>
          <p:nvSpPr>
            <p:cNvPr id="660" name="Google Shape;660;p21"/>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1"/>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1"/>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1"/>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1"/>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1"/>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1"/>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1"/>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1"/>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1"/>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1"/>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1"/>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1"/>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1"/>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1"/>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1768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5"/>
        <p:cNvGrpSpPr/>
        <p:nvPr/>
      </p:nvGrpSpPr>
      <p:grpSpPr>
        <a:xfrm>
          <a:off x="0" y="0"/>
          <a:ext cx="0" cy="0"/>
          <a:chOff x="0" y="0"/>
          <a:chExt cx="0" cy="0"/>
        </a:xfrm>
      </p:grpSpPr>
      <p:sp>
        <p:nvSpPr>
          <p:cNvPr id="276" name="Google Shape;276;p13"/>
          <p:cNvSpPr txBox="1">
            <a:spLocks noGrp="1"/>
          </p:cNvSpPr>
          <p:nvPr>
            <p:ph type="subTitle" idx="1"/>
          </p:nvPr>
        </p:nvSpPr>
        <p:spPr>
          <a:xfrm>
            <a:off x="1547225" y="1887004"/>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13"/>
          <p:cNvSpPr txBox="1">
            <a:spLocks noGrp="1"/>
          </p:cNvSpPr>
          <p:nvPr>
            <p:ph type="subTitle" idx="2"/>
          </p:nvPr>
        </p:nvSpPr>
        <p:spPr>
          <a:xfrm>
            <a:off x="5328422" y="1887004"/>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p13"/>
          <p:cNvSpPr txBox="1">
            <a:spLocks noGrp="1"/>
          </p:cNvSpPr>
          <p:nvPr>
            <p:ph type="subTitle" idx="3"/>
          </p:nvPr>
        </p:nvSpPr>
        <p:spPr>
          <a:xfrm>
            <a:off x="1547225" y="3427819"/>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9" name="Google Shape;279;p13"/>
          <p:cNvSpPr txBox="1">
            <a:spLocks noGrp="1"/>
          </p:cNvSpPr>
          <p:nvPr>
            <p:ph type="subTitle" idx="4"/>
          </p:nvPr>
        </p:nvSpPr>
        <p:spPr>
          <a:xfrm>
            <a:off x="5328401" y="3427819"/>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13"/>
          <p:cNvSpPr txBox="1">
            <a:spLocks noGrp="1"/>
          </p:cNvSpPr>
          <p:nvPr>
            <p:ph type="subTitle" idx="5"/>
          </p:nvPr>
        </p:nvSpPr>
        <p:spPr>
          <a:xfrm>
            <a:off x="1547225" y="2231734"/>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1" name="Google Shape;281;p13"/>
          <p:cNvSpPr txBox="1">
            <a:spLocks noGrp="1"/>
          </p:cNvSpPr>
          <p:nvPr>
            <p:ph type="subTitle" idx="6"/>
          </p:nvPr>
        </p:nvSpPr>
        <p:spPr>
          <a:xfrm>
            <a:off x="5328400" y="2231734"/>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2" name="Google Shape;282;p13"/>
          <p:cNvSpPr txBox="1">
            <a:spLocks noGrp="1"/>
          </p:cNvSpPr>
          <p:nvPr>
            <p:ph type="subTitle" idx="7"/>
          </p:nvPr>
        </p:nvSpPr>
        <p:spPr>
          <a:xfrm>
            <a:off x="1547225" y="3772550"/>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3" name="Google Shape;283;p13"/>
          <p:cNvSpPr txBox="1">
            <a:spLocks noGrp="1"/>
          </p:cNvSpPr>
          <p:nvPr>
            <p:ph type="subTitle" idx="8"/>
          </p:nvPr>
        </p:nvSpPr>
        <p:spPr>
          <a:xfrm>
            <a:off x="5328400" y="3772550"/>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4" name="Google Shape;284;p13"/>
          <p:cNvSpPr txBox="1">
            <a:spLocks noGrp="1"/>
          </p:cNvSpPr>
          <p:nvPr>
            <p:ph type="title" hasCustomPrompt="1"/>
          </p:nvPr>
        </p:nvSpPr>
        <p:spPr>
          <a:xfrm>
            <a:off x="2217875" y="1351849"/>
            <a:ext cx="927000" cy="505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5" name="Google Shape;285;p13"/>
          <p:cNvSpPr txBox="1">
            <a:spLocks noGrp="1"/>
          </p:cNvSpPr>
          <p:nvPr>
            <p:ph type="title" idx="9" hasCustomPrompt="1"/>
          </p:nvPr>
        </p:nvSpPr>
        <p:spPr>
          <a:xfrm>
            <a:off x="5999050" y="1351849"/>
            <a:ext cx="927000" cy="505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6" name="Google Shape;286;p13"/>
          <p:cNvSpPr txBox="1">
            <a:spLocks noGrp="1"/>
          </p:cNvSpPr>
          <p:nvPr>
            <p:ph type="title" idx="13" hasCustomPrompt="1"/>
          </p:nvPr>
        </p:nvSpPr>
        <p:spPr>
          <a:xfrm>
            <a:off x="2246075" y="2920564"/>
            <a:ext cx="927000" cy="47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7" name="Google Shape;287;p13"/>
          <p:cNvSpPr txBox="1">
            <a:spLocks noGrp="1"/>
          </p:cNvSpPr>
          <p:nvPr>
            <p:ph type="title" idx="14" hasCustomPrompt="1"/>
          </p:nvPr>
        </p:nvSpPr>
        <p:spPr>
          <a:xfrm>
            <a:off x="5999075" y="2920564"/>
            <a:ext cx="927000" cy="47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8" name="Google Shape;288;p13"/>
          <p:cNvSpPr txBox="1">
            <a:spLocks noGrp="1"/>
          </p:cNvSpPr>
          <p:nvPr>
            <p:ph type="title" idx="15"/>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289" name="Google Shape;289;p13"/>
          <p:cNvGrpSpPr/>
          <p:nvPr/>
        </p:nvGrpSpPr>
        <p:grpSpPr>
          <a:xfrm rot="2111038">
            <a:off x="-216827" y="2635688"/>
            <a:ext cx="1066744" cy="2324200"/>
            <a:chOff x="1367425" y="2480116"/>
            <a:chExt cx="398381" cy="867984"/>
          </a:xfrm>
        </p:grpSpPr>
        <p:sp>
          <p:nvSpPr>
            <p:cNvPr id="290" name="Google Shape;290;p13"/>
            <p:cNvSpPr/>
            <p:nvPr/>
          </p:nvSpPr>
          <p:spPr>
            <a:xfrm>
              <a:off x="1547006" y="2480116"/>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3"/>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3"/>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3" name="Google Shape;293;p13"/>
          <p:cNvGrpSpPr/>
          <p:nvPr/>
        </p:nvGrpSpPr>
        <p:grpSpPr>
          <a:xfrm rot="10117775" flipH="1">
            <a:off x="7863918" y="429699"/>
            <a:ext cx="2061782" cy="1511410"/>
            <a:chOff x="2735150" y="1713425"/>
            <a:chExt cx="549375" cy="402725"/>
          </a:xfrm>
        </p:grpSpPr>
        <p:sp>
          <p:nvSpPr>
            <p:cNvPr id="294" name="Google Shape;294;p13"/>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3"/>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16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82950"/>
            <a:ext cx="4448100" cy="1871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5600">
                <a:solidFill>
                  <a:schemeClr val="lt1"/>
                </a:solidFill>
                <a:latin typeface="Kumbh Sans Black"/>
                <a:ea typeface="Kumbh Sans Black"/>
                <a:cs typeface="Kumbh Sans Black"/>
                <a:sym typeface="Kumbh Sans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154350"/>
            <a:ext cx="2654400" cy="706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3586211" y="-724540"/>
            <a:ext cx="2368385" cy="1940862"/>
            <a:chOff x="3586211" y="-724540"/>
            <a:chExt cx="2368385" cy="1940862"/>
          </a:xfrm>
        </p:grpSpPr>
        <p:grpSp>
          <p:nvGrpSpPr>
            <p:cNvPr id="12" name="Google Shape;12;p2"/>
            <p:cNvGrpSpPr/>
            <p:nvPr/>
          </p:nvGrpSpPr>
          <p:grpSpPr>
            <a:xfrm>
              <a:off x="3586211" y="-484535"/>
              <a:ext cx="1949365" cy="1700857"/>
              <a:chOff x="2216761" y="-454735"/>
              <a:chExt cx="1949365" cy="1700857"/>
            </a:xfrm>
          </p:grpSpPr>
          <p:sp>
            <p:nvSpPr>
              <p:cNvPr id="13" name="Google Shape;13;p2"/>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rgbClr val="9CBC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rot="7543098">
              <a:off x="4755907" y="-846286"/>
              <a:ext cx="606892" cy="1768924"/>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4958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5" name="Google Shape;35;p5"/>
          <p:cNvSpPr txBox="1">
            <a:spLocks noGrp="1"/>
          </p:cNvSpPr>
          <p:nvPr>
            <p:ph type="subTitle" idx="1"/>
          </p:nvPr>
        </p:nvSpPr>
        <p:spPr>
          <a:xfrm>
            <a:off x="1301075" y="2215625"/>
            <a:ext cx="2684400" cy="942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5"/>
          <p:cNvSpPr txBox="1">
            <a:spLocks noGrp="1"/>
          </p:cNvSpPr>
          <p:nvPr>
            <p:ph type="subTitle" idx="2"/>
          </p:nvPr>
        </p:nvSpPr>
        <p:spPr>
          <a:xfrm>
            <a:off x="5158475" y="2215625"/>
            <a:ext cx="2684400" cy="942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subTitle" idx="3"/>
          </p:nvPr>
        </p:nvSpPr>
        <p:spPr>
          <a:xfrm>
            <a:off x="1301075" y="3035051"/>
            <a:ext cx="2684400" cy="813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8" name="Google Shape;38;p5"/>
          <p:cNvSpPr txBox="1">
            <a:spLocks noGrp="1"/>
          </p:cNvSpPr>
          <p:nvPr>
            <p:ph type="subTitle" idx="4"/>
          </p:nvPr>
        </p:nvSpPr>
        <p:spPr>
          <a:xfrm>
            <a:off x="5158450" y="3035050"/>
            <a:ext cx="2684400" cy="813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39" name="Google Shape;39;p5"/>
          <p:cNvGrpSpPr/>
          <p:nvPr/>
        </p:nvGrpSpPr>
        <p:grpSpPr>
          <a:xfrm rot="-993863">
            <a:off x="8180840" y="2070903"/>
            <a:ext cx="1085443" cy="2387053"/>
            <a:chOff x="1367425" y="2456652"/>
            <a:chExt cx="405360" cy="891448"/>
          </a:xfrm>
        </p:grpSpPr>
        <p:sp>
          <p:nvSpPr>
            <p:cNvPr id="40" name="Google Shape;40;p5"/>
            <p:cNvSpPr/>
            <p:nvPr/>
          </p:nvSpPr>
          <p:spPr>
            <a:xfrm>
              <a:off x="1553985" y="2456652"/>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5"/>
          <p:cNvGrpSpPr/>
          <p:nvPr/>
        </p:nvGrpSpPr>
        <p:grpSpPr>
          <a:xfrm>
            <a:off x="5504504" y="4325594"/>
            <a:ext cx="605480" cy="565948"/>
            <a:chOff x="5770756" y="873899"/>
            <a:chExt cx="755434" cy="706199"/>
          </a:xfrm>
        </p:grpSpPr>
        <p:sp>
          <p:nvSpPr>
            <p:cNvPr id="44" name="Google Shape;44;p5"/>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6097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97" name="Google Shape;97;p6"/>
          <p:cNvGrpSpPr/>
          <p:nvPr/>
        </p:nvGrpSpPr>
        <p:grpSpPr>
          <a:xfrm>
            <a:off x="7406837" y="3080319"/>
            <a:ext cx="2323179" cy="2490377"/>
            <a:chOff x="7406837" y="3080319"/>
            <a:chExt cx="2323179" cy="2490377"/>
          </a:xfrm>
        </p:grpSpPr>
        <p:grpSp>
          <p:nvGrpSpPr>
            <p:cNvPr id="98" name="Google Shape;98;p6"/>
            <p:cNvGrpSpPr/>
            <p:nvPr/>
          </p:nvGrpSpPr>
          <p:grpSpPr>
            <a:xfrm rot="6767135" flipH="1">
              <a:off x="7593702" y="3492202"/>
              <a:ext cx="1949448" cy="1700930"/>
              <a:chOff x="2216761" y="-454735"/>
              <a:chExt cx="1949365" cy="1700857"/>
            </a:xfrm>
          </p:grpSpPr>
          <p:sp>
            <p:nvSpPr>
              <p:cNvPr id="99" name="Google Shape;99;p6"/>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rgbClr val="9CBC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rot="-775690" flipH="1">
              <a:off x="8760352" y="3125788"/>
              <a:ext cx="606891" cy="1768923"/>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6"/>
          <p:cNvGrpSpPr/>
          <p:nvPr/>
        </p:nvGrpSpPr>
        <p:grpSpPr>
          <a:xfrm rot="10800000">
            <a:off x="283610" y="-694550"/>
            <a:ext cx="1300287" cy="1888435"/>
            <a:chOff x="1952025" y="2524800"/>
            <a:chExt cx="536400" cy="779025"/>
          </a:xfrm>
        </p:grpSpPr>
        <p:sp>
          <p:nvSpPr>
            <p:cNvPr id="103" name="Google Shape;103;p6"/>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1087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713225" y="1472550"/>
            <a:ext cx="4080000" cy="7239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02" name="Google Shape;202;p9"/>
          <p:cNvSpPr txBox="1">
            <a:spLocks noGrp="1"/>
          </p:cNvSpPr>
          <p:nvPr>
            <p:ph type="subTitle" idx="1"/>
          </p:nvPr>
        </p:nvSpPr>
        <p:spPr>
          <a:xfrm>
            <a:off x="713225" y="2196450"/>
            <a:ext cx="4080000" cy="147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7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03" name="Google Shape;203;p9"/>
          <p:cNvGrpSpPr/>
          <p:nvPr/>
        </p:nvGrpSpPr>
        <p:grpSpPr>
          <a:xfrm>
            <a:off x="8024151" y="4053878"/>
            <a:ext cx="1065586" cy="776467"/>
            <a:chOff x="3880914" y="3359134"/>
            <a:chExt cx="968363" cy="705622"/>
          </a:xfrm>
        </p:grpSpPr>
        <p:sp>
          <p:nvSpPr>
            <p:cNvPr id="204" name="Google Shape;204;p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9"/>
          <p:cNvGrpSpPr/>
          <p:nvPr/>
        </p:nvGrpSpPr>
        <p:grpSpPr>
          <a:xfrm rot="10800000" flipH="1">
            <a:off x="7754410" y="-494450"/>
            <a:ext cx="1300287" cy="1888435"/>
            <a:chOff x="1952025" y="2524800"/>
            <a:chExt cx="536400" cy="779025"/>
          </a:xfrm>
        </p:grpSpPr>
        <p:sp>
          <p:nvSpPr>
            <p:cNvPr id="254" name="Google Shape;254;p9"/>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6731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373026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6"/>
        <p:cNvGrpSpPr/>
        <p:nvPr/>
      </p:nvGrpSpPr>
      <p:grpSpPr>
        <a:xfrm>
          <a:off x="0" y="0"/>
          <a:ext cx="0" cy="0"/>
          <a:chOff x="0" y="0"/>
          <a:chExt cx="0" cy="0"/>
        </a:xfrm>
      </p:grpSpPr>
      <p:sp>
        <p:nvSpPr>
          <p:cNvPr id="297" name="Google Shape;297;p14"/>
          <p:cNvSpPr txBox="1">
            <a:spLocks noGrp="1"/>
          </p:cNvSpPr>
          <p:nvPr>
            <p:ph type="title"/>
          </p:nvPr>
        </p:nvSpPr>
        <p:spPr>
          <a:xfrm>
            <a:off x="4845775" y="3220550"/>
            <a:ext cx="3585000" cy="49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b="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98" name="Google Shape;298;p14"/>
          <p:cNvSpPr txBox="1">
            <a:spLocks noGrp="1"/>
          </p:cNvSpPr>
          <p:nvPr>
            <p:ph type="subTitle" idx="1"/>
          </p:nvPr>
        </p:nvSpPr>
        <p:spPr>
          <a:xfrm>
            <a:off x="3886000" y="1426750"/>
            <a:ext cx="4544400" cy="179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299" name="Google Shape;299;p14"/>
          <p:cNvGrpSpPr/>
          <p:nvPr/>
        </p:nvGrpSpPr>
        <p:grpSpPr>
          <a:xfrm rot="10800000">
            <a:off x="5677261" y="-969239"/>
            <a:ext cx="2684603" cy="2098286"/>
            <a:chOff x="1010710" y="4054575"/>
            <a:chExt cx="2134534" cy="1668351"/>
          </a:xfrm>
        </p:grpSpPr>
        <p:sp>
          <p:nvSpPr>
            <p:cNvPr id="300" name="Google Shape;300;p14"/>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949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5" name="Google Shape;35;p5"/>
          <p:cNvSpPr txBox="1">
            <a:spLocks noGrp="1"/>
          </p:cNvSpPr>
          <p:nvPr>
            <p:ph type="subTitle" idx="1"/>
          </p:nvPr>
        </p:nvSpPr>
        <p:spPr>
          <a:xfrm>
            <a:off x="1301075" y="2215625"/>
            <a:ext cx="2684400" cy="942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5"/>
          <p:cNvSpPr txBox="1">
            <a:spLocks noGrp="1"/>
          </p:cNvSpPr>
          <p:nvPr>
            <p:ph type="subTitle" idx="2"/>
          </p:nvPr>
        </p:nvSpPr>
        <p:spPr>
          <a:xfrm>
            <a:off x="5158475" y="2215625"/>
            <a:ext cx="2684400" cy="942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subTitle" idx="3"/>
          </p:nvPr>
        </p:nvSpPr>
        <p:spPr>
          <a:xfrm>
            <a:off x="1301075" y="3035051"/>
            <a:ext cx="2684400" cy="813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8" name="Google Shape;38;p5"/>
          <p:cNvSpPr txBox="1">
            <a:spLocks noGrp="1"/>
          </p:cNvSpPr>
          <p:nvPr>
            <p:ph type="subTitle" idx="4"/>
          </p:nvPr>
        </p:nvSpPr>
        <p:spPr>
          <a:xfrm>
            <a:off x="5158450" y="3035050"/>
            <a:ext cx="2684400" cy="813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39" name="Google Shape;39;p5"/>
          <p:cNvGrpSpPr/>
          <p:nvPr/>
        </p:nvGrpSpPr>
        <p:grpSpPr>
          <a:xfrm rot="-993863">
            <a:off x="8180840" y="2070903"/>
            <a:ext cx="1085443" cy="2387053"/>
            <a:chOff x="1367425" y="2456652"/>
            <a:chExt cx="405360" cy="891448"/>
          </a:xfrm>
        </p:grpSpPr>
        <p:sp>
          <p:nvSpPr>
            <p:cNvPr id="40" name="Google Shape;40;p5"/>
            <p:cNvSpPr/>
            <p:nvPr/>
          </p:nvSpPr>
          <p:spPr>
            <a:xfrm>
              <a:off x="1553985" y="2456652"/>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5"/>
          <p:cNvGrpSpPr/>
          <p:nvPr/>
        </p:nvGrpSpPr>
        <p:grpSpPr>
          <a:xfrm>
            <a:off x="5504504" y="4325594"/>
            <a:ext cx="605480" cy="565948"/>
            <a:chOff x="5770756" y="873899"/>
            <a:chExt cx="755434" cy="706199"/>
          </a:xfrm>
        </p:grpSpPr>
        <p:sp>
          <p:nvSpPr>
            <p:cNvPr id="44" name="Google Shape;44;p5"/>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83"/>
        <p:cNvGrpSpPr/>
        <p:nvPr/>
      </p:nvGrpSpPr>
      <p:grpSpPr>
        <a:xfrm>
          <a:off x="0" y="0"/>
          <a:ext cx="0" cy="0"/>
          <a:chOff x="0" y="0"/>
          <a:chExt cx="0" cy="0"/>
        </a:xfrm>
      </p:grpSpPr>
      <p:sp>
        <p:nvSpPr>
          <p:cNvPr id="384" name="Google Shape;384;p15"/>
          <p:cNvSpPr txBox="1">
            <a:spLocks noGrp="1"/>
          </p:cNvSpPr>
          <p:nvPr>
            <p:ph type="title"/>
          </p:nvPr>
        </p:nvSpPr>
        <p:spPr>
          <a:xfrm flipH="1">
            <a:off x="713225" y="2346738"/>
            <a:ext cx="4504800" cy="789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85" name="Google Shape;385;p15"/>
          <p:cNvSpPr txBox="1">
            <a:spLocks noGrp="1"/>
          </p:cNvSpPr>
          <p:nvPr>
            <p:ph type="subTitle" idx="1"/>
          </p:nvPr>
        </p:nvSpPr>
        <p:spPr>
          <a:xfrm flipH="1">
            <a:off x="714000" y="3416238"/>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5"/>
          <p:cNvSpPr txBox="1">
            <a:spLocks noGrp="1"/>
          </p:cNvSpPr>
          <p:nvPr>
            <p:ph type="title" idx="2" hasCustomPrompt="1"/>
          </p:nvPr>
        </p:nvSpPr>
        <p:spPr>
          <a:xfrm flipH="1">
            <a:off x="714000" y="1038450"/>
            <a:ext cx="2590200" cy="13140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91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387" name="Google Shape;387;p15"/>
          <p:cNvGrpSpPr/>
          <p:nvPr/>
        </p:nvGrpSpPr>
        <p:grpSpPr>
          <a:xfrm rot="-5978463">
            <a:off x="4709558" y="-637681"/>
            <a:ext cx="1546343" cy="2245799"/>
            <a:chOff x="1952025" y="2524800"/>
            <a:chExt cx="536400" cy="779025"/>
          </a:xfrm>
        </p:grpSpPr>
        <p:sp>
          <p:nvSpPr>
            <p:cNvPr id="388" name="Google Shape;388;p15"/>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5"/>
          <p:cNvGrpSpPr/>
          <p:nvPr/>
        </p:nvGrpSpPr>
        <p:grpSpPr>
          <a:xfrm rot="126988">
            <a:off x="8064565" y="3359503"/>
            <a:ext cx="2061782" cy="1511411"/>
            <a:chOff x="2735150" y="1713425"/>
            <a:chExt cx="549375" cy="402725"/>
          </a:xfrm>
        </p:grpSpPr>
        <p:sp>
          <p:nvSpPr>
            <p:cNvPr id="393" name="Google Shape;393;p15"/>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666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95"/>
        <p:cNvGrpSpPr/>
        <p:nvPr/>
      </p:nvGrpSpPr>
      <p:grpSpPr>
        <a:xfrm>
          <a:off x="0" y="0"/>
          <a:ext cx="0" cy="0"/>
          <a:chOff x="0" y="0"/>
          <a:chExt cx="0" cy="0"/>
        </a:xfrm>
      </p:grpSpPr>
      <p:sp>
        <p:nvSpPr>
          <p:cNvPr id="396" name="Google Shape;396;p16"/>
          <p:cNvSpPr txBox="1">
            <a:spLocks noGrp="1"/>
          </p:cNvSpPr>
          <p:nvPr>
            <p:ph type="title"/>
          </p:nvPr>
        </p:nvSpPr>
        <p:spPr>
          <a:xfrm>
            <a:off x="4315125" y="2346750"/>
            <a:ext cx="41157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7" name="Google Shape;397;p16"/>
          <p:cNvSpPr txBox="1">
            <a:spLocks noGrp="1"/>
          </p:cNvSpPr>
          <p:nvPr>
            <p:ph type="subTitle" idx="1"/>
          </p:nvPr>
        </p:nvSpPr>
        <p:spPr>
          <a:xfrm>
            <a:off x="4780725" y="3416238"/>
            <a:ext cx="3184500" cy="6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8" name="Google Shape;398;p16"/>
          <p:cNvSpPr txBox="1">
            <a:spLocks noGrp="1"/>
          </p:cNvSpPr>
          <p:nvPr>
            <p:ph type="title" idx="2" hasCustomPrompt="1"/>
          </p:nvPr>
        </p:nvSpPr>
        <p:spPr>
          <a:xfrm>
            <a:off x="5077875" y="1038450"/>
            <a:ext cx="25902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91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399" name="Google Shape;399;p16"/>
          <p:cNvGrpSpPr/>
          <p:nvPr/>
        </p:nvGrpSpPr>
        <p:grpSpPr>
          <a:xfrm rot="10800000" flipH="1">
            <a:off x="2169423" y="-858639"/>
            <a:ext cx="2684603" cy="2098286"/>
            <a:chOff x="1010710" y="4054575"/>
            <a:chExt cx="2134534" cy="1668351"/>
          </a:xfrm>
        </p:grpSpPr>
        <p:sp>
          <p:nvSpPr>
            <p:cNvPr id="400" name="Google Shape;400;p16"/>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6"/>
          <p:cNvGrpSpPr/>
          <p:nvPr/>
        </p:nvGrpSpPr>
        <p:grpSpPr>
          <a:xfrm rot="193288" flipH="1">
            <a:off x="7972008" y="1131855"/>
            <a:ext cx="2037493" cy="1861551"/>
            <a:chOff x="2171813" y="4014950"/>
            <a:chExt cx="2037329" cy="1861401"/>
          </a:xfrm>
        </p:grpSpPr>
        <p:sp>
          <p:nvSpPr>
            <p:cNvPr id="484" name="Google Shape;484;p16"/>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99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713225" y="1269513"/>
            <a:ext cx="4430400" cy="1392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96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48" name="Google Shape;648;p20"/>
          <p:cNvSpPr txBox="1">
            <a:spLocks noGrp="1"/>
          </p:cNvSpPr>
          <p:nvPr>
            <p:ph type="subTitle" idx="1"/>
          </p:nvPr>
        </p:nvSpPr>
        <p:spPr>
          <a:xfrm>
            <a:off x="713225" y="2740300"/>
            <a:ext cx="3858900" cy="9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649" name="Google Shape;649;p20"/>
          <p:cNvGrpSpPr/>
          <p:nvPr/>
        </p:nvGrpSpPr>
        <p:grpSpPr>
          <a:xfrm rot="-3225398" flipH="1">
            <a:off x="4586392" y="3603892"/>
            <a:ext cx="1066745" cy="2324201"/>
            <a:chOff x="1367425" y="2480116"/>
            <a:chExt cx="398381" cy="867984"/>
          </a:xfrm>
        </p:grpSpPr>
        <p:sp>
          <p:nvSpPr>
            <p:cNvPr id="650" name="Google Shape;650;p20"/>
            <p:cNvSpPr/>
            <p:nvPr/>
          </p:nvSpPr>
          <p:spPr>
            <a:xfrm>
              <a:off x="1547006" y="2480116"/>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0"/>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6150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3"/>
        <p:cNvGrpSpPr/>
        <p:nvPr/>
      </p:nvGrpSpPr>
      <p:grpSpPr>
        <a:xfrm>
          <a:off x="0" y="0"/>
          <a:ext cx="0" cy="0"/>
          <a:chOff x="0" y="0"/>
          <a:chExt cx="0" cy="0"/>
        </a:xfrm>
      </p:grpSpPr>
      <p:sp>
        <p:nvSpPr>
          <p:cNvPr id="654" name="Google Shape;654;p21"/>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55" name="Google Shape;655;p21"/>
          <p:cNvSpPr txBox="1">
            <a:spLocks noGrp="1"/>
          </p:cNvSpPr>
          <p:nvPr>
            <p:ph type="body" idx="1"/>
          </p:nvPr>
        </p:nvSpPr>
        <p:spPr>
          <a:xfrm>
            <a:off x="2678525" y="1603450"/>
            <a:ext cx="3786900" cy="2360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Font typeface="Actor"/>
              <a:buChar char="●"/>
              <a:defRPr sz="1500"/>
            </a:lvl1pPr>
            <a:lvl2pPr marL="914400" lvl="1" indent="-330200">
              <a:spcBef>
                <a:spcPts val="0"/>
              </a:spcBef>
              <a:spcAft>
                <a:spcPts val="0"/>
              </a:spcAft>
              <a:buSzPts val="1600"/>
              <a:buFont typeface="Nunito"/>
              <a:buChar char="○"/>
              <a:defRPr/>
            </a:lvl2pPr>
            <a:lvl3pPr marL="1371600" lvl="2" indent="-330200">
              <a:spcBef>
                <a:spcPts val="0"/>
              </a:spcBef>
              <a:spcAft>
                <a:spcPts val="0"/>
              </a:spcAft>
              <a:buSzPts val="1600"/>
              <a:buFont typeface="Nunito"/>
              <a:buChar char="●"/>
              <a:defRPr/>
            </a:lvl3pPr>
            <a:lvl4pPr marL="1828800" lvl="3" indent="-330200">
              <a:spcBef>
                <a:spcPts val="0"/>
              </a:spcBef>
              <a:spcAft>
                <a:spcPts val="0"/>
              </a:spcAft>
              <a:buSzPts val="1600"/>
              <a:buFont typeface="Nunito"/>
              <a:buChar char="●"/>
              <a:defRPr/>
            </a:lvl4pPr>
            <a:lvl5pPr marL="2286000" lvl="4" indent="-330200">
              <a:spcBef>
                <a:spcPts val="0"/>
              </a:spcBef>
              <a:spcAft>
                <a:spcPts val="0"/>
              </a:spcAft>
              <a:buSzPts val="1600"/>
              <a:buFont typeface="Nunito"/>
              <a:buChar char="○"/>
              <a:defRPr/>
            </a:lvl5pPr>
            <a:lvl6pPr marL="2743200" lvl="5" indent="-330200">
              <a:spcBef>
                <a:spcPts val="0"/>
              </a:spcBef>
              <a:spcAft>
                <a:spcPts val="0"/>
              </a:spcAft>
              <a:buSzPts val="1600"/>
              <a:buFont typeface="Nunito"/>
              <a:buChar char="■"/>
              <a:defRPr/>
            </a:lvl6pPr>
            <a:lvl7pPr marL="3200400" lvl="6" indent="-330200">
              <a:spcBef>
                <a:spcPts val="0"/>
              </a:spcBef>
              <a:spcAft>
                <a:spcPts val="0"/>
              </a:spcAft>
              <a:buSzPts val="1600"/>
              <a:buFont typeface="Nunito"/>
              <a:buChar char="●"/>
              <a:defRPr/>
            </a:lvl7pPr>
            <a:lvl8pPr marL="3657600" lvl="7" indent="-330200">
              <a:spcBef>
                <a:spcPts val="0"/>
              </a:spcBef>
              <a:spcAft>
                <a:spcPts val="0"/>
              </a:spcAft>
              <a:buSzPts val="1600"/>
              <a:buFont typeface="Nunito"/>
              <a:buChar char="○"/>
              <a:defRPr/>
            </a:lvl8pPr>
            <a:lvl9pPr marL="4114800" lvl="8" indent="-330200">
              <a:spcBef>
                <a:spcPts val="0"/>
              </a:spcBef>
              <a:spcAft>
                <a:spcPts val="0"/>
              </a:spcAft>
              <a:buSzPts val="1600"/>
              <a:buFont typeface="Nunito"/>
              <a:buChar char="■"/>
              <a:defRPr/>
            </a:lvl9pPr>
          </a:lstStyle>
          <a:p>
            <a:endParaRPr/>
          </a:p>
        </p:txBody>
      </p:sp>
      <p:grpSp>
        <p:nvGrpSpPr>
          <p:cNvPr id="656" name="Google Shape;656;p21"/>
          <p:cNvGrpSpPr/>
          <p:nvPr/>
        </p:nvGrpSpPr>
        <p:grpSpPr>
          <a:xfrm rot="6785962">
            <a:off x="-855643" y="2855604"/>
            <a:ext cx="2061801" cy="1511424"/>
            <a:chOff x="2735150" y="1713425"/>
            <a:chExt cx="549375" cy="402725"/>
          </a:xfrm>
        </p:grpSpPr>
        <p:sp>
          <p:nvSpPr>
            <p:cNvPr id="657" name="Google Shape;657;p21"/>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21"/>
          <p:cNvGrpSpPr/>
          <p:nvPr/>
        </p:nvGrpSpPr>
        <p:grpSpPr>
          <a:xfrm rot="586162" flipH="1">
            <a:off x="7576537" y="2192109"/>
            <a:ext cx="2037539" cy="1861592"/>
            <a:chOff x="2171813" y="4014950"/>
            <a:chExt cx="2037329" cy="1861401"/>
          </a:xfrm>
        </p:grpSpPr>
        <p:sp>
          <p:nvSpPr>
            <p:cNvPr id="660" name="Google Shape;660;p21"/>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1"/>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1"/>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1"/>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1"/>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1"/>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1"/>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1"/>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1"/>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1"/>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1"/>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1"/>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1"/>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1"/>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1"/>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96047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24"/>
        <p:cNvGrpSpPr/>
        <p:nvPr/>
      </p:nvGrpSpPr>
      <p:grpSpPr>
        <a:xfrm>
          <a:off x="0" y="0"/>
          <a:ext cx="0" cy="0"/>
          <a:chOff x="0" y="0"/>
          <a:chExt cx="0" cy="0"/>
        </a:xfrm>
      </p:grpSpPr>
      <p:grpSp>
        <p:nvGrpSpPr>
          <p:cNvPr id="1025" name="Google Shape;1025;p37"/>
          <p:cNvGrpSpPr/>
          <p:nvPr/>
        </p:nvGrpSpPr>
        <p:grpSpPr>
          <a:xfrm rot="10390557">
            <a:off x="8999" y="-785025"/>
            <a:ext cx="1557907" cy="2262658"/>
            <a:chOff x="1952025" y="2524800"/>
            <a:chExt cx="536400" cy="779025"/>
          </a:xfrm>
        </p:grpSpPr>
        <p:sp>
          <p:nvSpPr>
            <p:cNvPr id="1026" name="Google Shape;1026;p37"/>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7"/>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7"/>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7"/>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37"/>
          <p:cNvGrpSpPr/>
          <p:nvPr/>
        </p:nvGrpSpPr>
        <p:grpSpPr>
          <a:xfrm rot="4857747" flipH="1">
            <a:off x="6571579" y="3507802"/>
            <a:ext cx="2037565" cy="1861617"/>
            <a:chOff x="2171813" y="4014950"/>
            <a:chExt cx="2037329" cy="1861401"/>
          </a:xfrm>
        </p:grpSpPr>
        <p:sp>
          <p:nvSpPr>
            <p:cNvPr id="1031" name="Google Shape;1031;p37"/>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7"/>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7"/>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7"/>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7"/>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7"/>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7"/>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7"/>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7"/>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7"/>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7"/>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7"/>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7"/>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7"/>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7"/>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7"/>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7"/>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37"/>
          <p:cNvGrpSpPr/>
          <p:nvPr/>
        </p:nvGrpSpPr>
        <p:grpSpPr>
          <a:xfrm rot="126988">
            <a:off x="7835562" y="498228"/>
            <a:ext cx="2061782" cy="1511599"/>
            <a:chOff x="2735150" y="1713425"/>
            <a:chExt cx="549375" cy="402775"/>
          </a:xfrm>
        </p:grpSpPr>
        <p:sp>
          <p:nvSpPr>
            <p:cNvPr id="1063" name="Google Shape;1063;p37"/>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2765500" y="1796775"/>
              <a:ext cx="396525" cy="319425"/>
            </a:xfrm>
            <a:custGeom>
              <a:avLst/>
              <a:gdLst/>
              <a:ahLst/>
              <a:cxnLst/>
              <a:rect l="l" t="t" r="r" b="b"/>
              <a:pathLst>
                <a:path w="15861" h="12777" extrusionOk="0">
                  <a:moveTo>
                    <a:pt x="3299" y="1"/>
                  </a:moveTo>
                  <a:cubicBezTo>
                    <a:pt x="3216" y="24"/>
                    <a:pt x="3156" y="24"/>
                    <a:pt x="3085" y="36"/>
                  </a:cubicBezTo>
                  <a:lnTo>
                    <a:pt x="3918" y="4085"/>
                  </a:lnTo>
                  <a:lnTo>
                    <a:pt x="3918" y="4085"/>
                  </a:lnTo>
                  <a:lnTo>
                    <a:pt x="263" y="2168"/>
                  </a:lnTo>
                  <a:cubicBezTo>
                    <a:pt x="227" y="2227"/>
                    <a:pt x="203" y="2287"/>
                    <a:pt x="180" y="2358"/>
                  </a:cubicBezTo>
                  <a:lnTo>
                    <a:pt x="3787" y="4251"/>
                  </a:lnTo>
                  <a:lnTo>
                    <a:pt x="1" y="5335"/>
                  </a:lnTo>
                  <a:cubicBezTo>
                    <a:pt x="25" y="5406"/>
                    <a:pt x="37" y="5466"/>
                    <a:pt x="49" y="5525"/>
                  </a:cubicBezTo>
                  <a:lnTo>
                    <a:pt x="4037" y="4382"/>
                  </a:lnTo>
                  <a:lnTo>
                    <a:pt x="6371" y="5609"/>
                  </a:lnTo>
                  <a:lnTo>
                    <a:pt x="751" y="7180"/>
                  </a:lnTo>
                  <a:cubicBezTo>
                    <a:pt x="775" y="7240"/>
                    <a:pt x="823" y="7299"/>
                    <a:pt x="858" y="7359"/>
                  </a:cubicBezTo>
                  <a:lnTo>
                    <a:pt x="6645" y="5751"/>
                  </a:lnTo>
                  <a:lnTo>
                    <a:pt x="9395" y="7192"/>
                  </a:lnTo>
                  <a:lnTo>
                    <a:pt x="3537" y="10204"/>
                  </a:lnTo>
                  <a:cubicBezTo>
                    <a:pt x="3597" y="10252"/>
                    <a:pt x="3656" y="10288"/>
                    <a:pt x="3728" y="10335"/>
                  </a:cubicBezTo>
                  <a:lnTo>
                    <a:pt x="9621" y="7323"/>
                  </a:lnTo>
                  <a:lnTo>
                    <a:pt x="13074" y="9145"/>
                  </a:lnTo>
                  <a:lnTo>
                    <a:pt x="7657" y="12216"/>
                  </a:lnTo>
                  <a:cubicBezTo>
                    <a:pt x="7740" y="12240"/>
                    <a:pt x="7847" y="12252"/>
                    <a:pt x="7942" y="12288"/>
                  </a:cubicBezTo>
                  <a:lnTo>
                    <a:pt x="13300" y="9252"/>
                  </a:lnTo>
                  <a:lnTo>
                    <a:pt x="15265" y="10288"/>
                  </a:lnTo>
                  <a:lnTo>
                    <a:pt x="12229" y="12776"/>
                  </a:lnTo>
                  <a:cubicBezTo>
                    <a:pt x="12348" y="12776"/>
                    <a:pt x="12467" y="12776"/>
                    <a:pt x="12562" y="12764"/>
                  </a:cubicBezTo>
                  <a:lnTo>
                    <a:pt x="15467" y="10395"/>
                  </a:lnTo>
                  <a:lnTo>
                    <a:pt x="15765" y="10561"/>
                  </a:lnTo>
                  <a:cubicBezTo>
                    <a:pt x="15801" y="10502"/>
                    <a:pt x="15824" y="10442"/>
                    <a:pt x="15860" y="10371"/>
                  </a:cubicBezTo>
                  <a:lnTo>
                    <a:pt x="15562" y="10216"/>
                  </a:lnTo>
                  <a:lnTo>
                    <a:pt x="15562" y="6549"/>
                  </a:lnTo>
                  <a:cubicBezTo>
                    <a:pt x="15503" y="6466"/>
                    <a:pt x="15420" y="6394"/>
                    <a:pt x="15348" y="6299"/>
                  </a:cubicBezTo>
                  <a:lnTo>
                    <a:pt x="15348" y="10097"/>
                  </a:lnTo>
                  <a:lnTo>
                    <a:pt x="13396" y="9073"/>
                  </a:lnTo>
                  <a:lnTo>
                    <a:pt x="13265" y="4251"/>
                  </a:lnTo>
                  <a:cubicBezTo>
                    <a:pt x="13193" y="4192"/>
                    <a:pt x="13134" y="4132"/>
                    <a:pt x="13062" y="4073"/>
                  </a:cubicBezTo>
                  <a:lnTo>
                    <a:pt x="13062" y="4073"/>
                  </a:lnTo>
                  <a:lnTo>
                    <a:pt x="13193" y="8966"/>
                  </a:lnTo>
                  <a:lnTo>
                    <a:pt x="13193" y="8966"/>
                  </a:lnTo>
                  <a:lnTo>
                    <a:pt x="9728" y="7133"/>
                  </a:lnTo>
                  <a:lnTo>
                    <a:pt x="8931" y="1239"/>
                  </a:lnTo>
                  <a:cubicBezTo>
                    <a:pt x="8859" y="1215"/>
                    <a:pt x="8788" y="1167"/>
                    <a:pt x="8716" y="1132"/>
                  </a:cubicBezTo>
                  <a:lnTo>
                    <a:pt x="8716" y="1132"/>
                  </a:lnTo>
                  <a:lnTo>
                    <a:pt x="9502" y="7013"/>
                  </a:lnTo>
                  <a:lnTo>
                    <a:pt x="6764" y="5573"/>
                  </a:lnTo>
                  <a:lnTo>
                    <a:pt x="5859" y="167"/>
                  </a:lnTo>
                  <a:lnTo>
                    <a:pt x="5633" y="120"/>
                  </a:lnTo>
                  <a:lnTo>
                    <a:pt x="6526" y="5454"/>
                  </a:lnTo>
                  <a:lnTo>
                    <a:pt x="4156" y="4204"/>
                  </a:lnTo>
                  <a:lnTo>
                    <a:pt x="32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a:off x="2966125" y="1714325"/>
              <a:ext cx="299775" cy="294400"/>
            </a:xfrm>
            <a:custGeom>
              <a:avLst/>
              <a:gdLst/>
              <a:ahLst/>
              <a:cxnLst/>
              <a:rect l="l" t="t" r="r" b="b"/>
              <a:pathLst>
                <a:path w="11991" h="11776" extrusionOk="0">
                  <a:moveTo>
                    <a:pt x="3311" y="1"/>
                  </a:moveTo>
                  <a:lnTo>
                    <a:pt x="3275" y="3251"/>
                  </a:lnTo>
                  <a:lnTo>
                    <a:pt x="727" y="953"/>
                  </a:lnTo>
                  <a:lnTo>
                    <a:pt x="644" y="1084"/>
                  </a:lnTo>
                  <a:lnTo>
                    <a:pt x="3156" y="3334"/>
                  </a:lnTo>
                  <a:lnTo>
                    <a:pt x="1" y="3311"/>
                  </a:lnTo>
                  <a:lnTo>
                    <a:pt x="1" y="3465"/>
                  </a:lnTo>
                  <a:lnTo>
                    <a:pt x="3335" y="3513"/>
                  </a:lnTo>
                  <a:lnTo>
                    <a:pt x="4954" y="4977"/>
                  </a:lnTo>
                  <a:lnTo>
                    <a:pt x="263" y="4882"/>
                  </a:lnTo>
                  <a:lnTo>
                    <a:pt x="263" y="4882"/>
                  </a:lnTo>
                  <a:cubicBezTo>
                    <a:pt x="287" y="4942"/>
                    <a:pt x="298" y="4989"/>
                    <a:pt x="322" y="5049"/>
                  </a:cubicBezTo>
                  <a:lnTo>
                    <a:pt x="5144" y="5156"/>
                  </a:lnTo>
                  <a:lnTo>
                    <a:pt x="7073" y="6859"/>
                  </a:lnTo>
                  <a:lnTo>
                    <a:pt x="1953" y="7787"/>
                  </a:lnTo>
                  <a:cubicBezTo>
                    <a:pt x="1989" y="7835"/>
                    <a:pt x="2037" y="7894"/>
                    <a:pt x="2072" y="7930"/>
                  </a:cubicBezTo>
                  <a:lnTo>
                    <a:pt x="7216" y="7002"/>
                  </a:lnTo>
                  <a:lnTo>
                    <a:pt x="9633" y="9157"/>
                  </a:lnTo>
                  <a:lnTo>
                    <a:pt x="4835" y="10240"/>
                  </a:lnTo>
                  <a:cubicBezTo>
                    <a:pt x="4906" y="10288"/>
                    <a:pt x="4990" y="10335"/>
                    <a:pt x="5049" y="10359"/>
                  </a:cubicBezTo>
                  <a:lnTo>
                    <a:pt x="9764" y="9288"/>
                  </a:lnTo>
                  <a:lnTo>
                    <a:pt x="11133" y="10526"/>
                  </a:lnTo>
                  <a:lnTo>
                    <a:pt x="8323" y="11704"/>
                  </a:lnTo>
                  <a:cubicBezTo>
                    <a:pt x="8407" y="11728"/>
                    <a:pt x="8502" y="11740"/>
                    <a:pt x="8585" y="11776"/>
                  </a:cubicBezTo>
                  <a:lnTo>
                    <a:pt x="11264" y="10645"/>
                  </a:lnTo>
                  <a:lnTo>
                    <a:pt x="11478" y="10835"/>
                  </a:lnTo>
                  <a:cubicBezTo>
                    <a:pt x="11502" y="10788"/>
                    <a:pt x="11538" y="10764"/>
                    <a:pt x="11574" y="10716"/>
                  </a:cubicBezTo>
                  <a:lnTo>
                    <a:pt x="11371" y="10538"/>
                  </a:lnTo>
                  <a:lnTo>
                    <a:pt x="11990" y="7764"/>
                  </a:lnTo>
                  <a:cubicBezTo>
                    <a:pt x="11955" y="7692"/>
                    <a:pt x="11919" y="7621"/>
                    <a:pt x="11871" y="7525"/>
                  </a:cubicBezTo>
                  <a:lnTo>
                    <a:pt x="11216" y="10407"/>
                  </a:lnTo>
                  <a:lnTo>
                    <a:pt x="9847" y="9180"/>
                  </a:lnTo>
                  <a:lnTo>
                    <a:pt x="10609" y="5513"/>
                  </a:lnTo>
                  <a:lnTo>
                    <a:pt x="10478" y="5335"/>
                  </a:lnTo>
                  <a:lnTo>
                    <a:pt x="9752" y="9061"/>
                  </a:lnTo>
                  <a:lnTo>
                    <a:pt x="7323" y="6894"/>
                  </a:lnTo>
                  <a:lnTo>
                    <a:pt x="7692" y="2263"/>
                  </a:lnTo>
                  <a:cubicBezTo>
                    <a:pt x="7657" y="2215"/>
                    <a:pt x="7597" y="2179"/>
                    <a:pt x="7537" y="2132"/>
                  </a:cubicBezTo>
                  <a:lnTo>
                    <a:pt x="7156" y="6763"/>
                  </a:lnTo>
                  <a:lnTo>
                    <a:pt x="5251" y="5037"/>
                  </a:lnTo>
                  <a:lnTo>
                    <a:pt x="5466" y="751"/>
                  </a:lnTo>
                  <a:cubicBezTo>
                    <a:pt x="5406" y="715"/>
                    <a:pt x="5359" y="691"/>
                    <a:pt x="5299" y="667"/>
                  </a:cubicBezTo>
                  <a:lnTo>
                    <a:pt x="5097" y="4894"/>
                  </a:lnTo>
                  <a:lnTo>
                    <a:pt x="3442" y="3406"/>
                  </a:lnTo>
                  <a:lnTo>
                    <a:pt x="3466" y="24"/>
                  </a:lnTo>
                  <a:cubicBezTo>
                    <a:pt x="3406" y="13"/>
                    <a:pt x="3370" y="13"/>
                    <a:pt x="3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37"/>
          <p:cNvGrpSpPr/>
          <p:nvPr/>
        </p:nvGrpSpPr>
        <p:grpSpPr>
          <a:xfrm rot="-743171">
            <a:off x="422959" y="1713505"/>
            <a:ext cx="729997" cy="531931"/>
            <a:chOff x="3880914" y="3359134"/>
            <a:chExt cx="968363" cy="705622"/>
          </a:xfrm>
        </p:grpSpPr>
        <p:sp>
          <p:nvSpPr>
            <p:cNvPr id="1068" name="Google Shape;1068;p37"/>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62217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17"/>
        <p:cNvGrpSpPr/>
        <p:nvPr/>
      </p:nvGrpSpPr>
      <p:grpSpPr>
        <a:xfrm>
          <a:off x="0" y="0"/>
          <a:ext cx="0" cy="0"/>
          <a:chOff x="0" y="0"/>
          <a:chExt cx="0" cy="0"/>
        </a:xfrm>
      </p:grpSpPr>
      <p:grpSp>
        <p:nvGrpSpPr>
          <p:cNvPr id="1118" name="Google Shape;1118;p38"/>
          <p:cNvGrpSpPr/>
          <p:nvPr/>
        </p:nvGrpSpPr>
        <p:grpSpPr>
          <a:xfrm rot="2844838" flipH="1">
            <a:off x="-304054" y="666010"/>
            <a:ext cx="1157504" cy="2298040"/>
            <a:chOff x="1367425" y="2489891"/>
            <a:chExt cx="432273" cy="858209"/>
          </a:xfrm>
        </p:grpSpPr>
        <p:sp>
          <p:nvSpPr>
            <p:cNvPr id="1119" name="Google Shape;1119;p38"/>
            <p:cNvSpPr/>
            <p:nvPr/>
          </p:nvSpPr>
          <p:spPr>
            <a:xfrm>
              <a:off x="1580898" y="2489891"/>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38"/>
          <p:cNvGrpSpPr/>
          <p:nvPr/>
        </p:nvGrpSpPr>
        <p:grpSpPr>
          <a:xfrm>
            <a:off x="3342723" y="3853711"/>
            <a:ext cx="2684603" cy="2098286"/>
            <a:chOff x="1010710" y="4054575"/>
            <a:chExt cx="2134534" cy="1668351"/>
          </a:xfrm>
        </p:grpSpPr>
        <p:sp>
          <p:nvSpPr>
            <p:cNvPr id="1123" name="Google Shape;1123;p38"/>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38"/>
          <p:cNvGrpSpPr/>
          <p:nvPr/>
        </p:nvGrpSpPr>
        <p:grpSpPr>
          <a:xfrm flipH="1">
            <a:off x="6600029" y="-1205940"/>
            <a:ext cx="2543984" cy="2687149"/>
            <a:chOff x="-825121" y="10"/>
            <a:chExt cx="2543984" cy="2687149"/>
          </a:xfrm>
        </p:grpSpPr>
        <p:sp>
          <p:nvSpPr>
            <p:cNvPr id="1207" name="Google Shape;1207;p38"/>
            <p:cNvSpPr/>
            <p:nvPr/>
          </p:nvSpPr>
          <p:spPr>
            <a:xfrm rot="7763877" flipH="1">
              <a:off x="-199721" y="718204"/>
              <a:ext cx="662816" cy="1931929"/>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 name="Google Shape;1208;p38"/>
            <p:cNvGrpSpPr/>
            <p:nvPr/>
          </p:nvGrpSpPr>
          <p:grpSpPr>
            <a:xfrm rot="-6786005" flipH="1">
              <a:off x="-617647" y="414772"/>
              <a:ext cx="2129036" cy="1857624"/>
              <a:chOff x="2216761" y="-454735"/>
              <a:chExt cx="1949365" cy="1700857"/>
            </a:xfrm>
          </p:grpSpPr>
          <p:sp>
            <p:nvSpPr>
              <p:cNvPr id="1209" name="Google Shape;1209;p38"/>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1" name="Google Shape;1211;p38"/>
          <p:cNvGrpSpPr/>
          <p:nvPr/>
        </p:nvGrpSpPr>
        <p:grpSpPr>
          <a:xfrm>
            <a:off x="5498059" y="3853705"/>
            <a:ext cx="642723" cy="600905"/>
            <a:chOff x="5770756" y="873899"/>
            <a:chExt cx="755434" cy="706199"/>
          </a:xfrm>
        </p:grpSpPr>
        <p:sp>
          <p:nvSpPr>
            <p:cNvPr id="1212" name="Google Shape;1212;p38"/>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8"/>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8"/>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8"/>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8"/>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8"/>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8"/>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8"/>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8"/>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8"/>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8"/>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8"/>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8"/>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8"/>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8"/>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8"/>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8"/>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8"/>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8"/>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8"/>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8"/>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8"/>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8"/>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5129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5"/>
        <p:cNvGrpSpPr/>
        <p:nvPr/>
      </p:nvGrpSpPr>
      <p:grpSpPr>
        <a:xfrm>
          <a:off x="0" y="0"/>
          <a:ext cx="0" cy="0"/>
          <a:chOff x="0" y="0"/>
          <a:chExt cx="0" cy="0"/>
        </a:xfrm>
      </p:grpSpPr>
      <p:sp>
        <p:nvSpPr>
          <p:cNvPr id="276" name="Google Shape;276;p13"/>
          <p:cNvSpPr txBox="1">
            <a:spLocks noGrp="1"/>
          </p:cNvSpPr>
          <p:nvPr>
            <p:ph type="subTitle" idx="1"/>
          </p:nvPr>
        </p:nvSpPr>
        <p:spPr>
          <a:xfrm>
            <a:off x="1547225" y="1887004"/>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13"/>
          <p:cNvSpPr txBox="1">
            <a:spLocks noGrp="1"/>
          </p:cNvSpPr>
          <p:nvPr>
            <p:ph type="subTitle" idx="2"/>
          </p:nvPr>
        </p:nvSpPr>
        <p:spPr>
          <a:xfrm>
            <a:off x="5328422" y="1887004"/>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p13"/>
          <p:cNvSpPr txBox="1">
            <a:spLocks noGrp="1"/>
          </p:cNvSpPr>
          <p:nvPr>
            <p:ph type="subTitle" idx="3"/>
          </p:nvPr>
        </p:nvSpPr>
        <p:spPr>
          <a:xfrm>
            <a:off x="1547225" y="3427819"/>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9" name="Google Shape;279;p13"/>
          <p:cNvSpPr txBox="1">
            <a:spLocks noGrp="1"/>
          </p:cNvSpPr>
          <p:nvPr>
            <p:ph type="subTitle" idx="4"/>
          </p:nvPr>
        </p:nvSpPr>
        <p:spPr>
          <a:xfrm>
            <a:off x="5328401" y="3427819"/>
            <a:ext cx="2268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600">
                <a:solidFill>
                  <a:schemeClr val="lt1"/>
                </a:solidFill>
                <a:latin typeface="Kumbh Sans ExtraBold"/>
                <a:ea typeface="Kumbh Sans ExtraBold"/>
                <a:cs typeface="Kumbh Sans ExtraBold"/>
                <a:sym typeface="Kumbh Sans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13"/>
          <p:cNvSpPr txBox="1">
            <a:spLocks noGrp="1"/>
          </p:cNvSpPr>
          <p:nvPr>
            <p:ph type="subTitle" idx="5"/>
          </p:nvPr>
        </p:nvSpPr>
        <p:spPr>
          <a:xfrm>
            <a:off x="1547225" y="2231734"/>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1" name="Google Shape;281;p13"/>
          <p:cNvSpPr txBox="1">
            <a:spLocks noGrp="1"/>
          </p:cNvSpPr>
          <p:nvPr>
            <p:ph type="subTitle" idx="6"/>
          </p:nvPr>
        </p:nvSpPr>
        <p:spPr>
          <a:xfrm>
            <a:off x="5328400" y="2231734"/>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2" name="Google Shape;282;p13"/>
          <p:cNvSpPr txBox="1">
            <a:spLocks noGrp="1"/>
          </p:cNvSpPr>
          <p:nvPr>
            <p:ph type="subTitle" idx="7"/>
          </p:nvPr>
        </p:nvSpPr>
        <p:spPr>
          <a:xfrm>
            <a:off x="1547225" y="3772550"/>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3" name="Google Shape;283;p13"/>
          <p:cNvSpPr txBox="1">
            <a:spLocks noGrp="1"/>
          </p:cNvSpPr>
          <p:nvPr>
            <p:ph type="subTitle" idx="8"/>
          </p:nvPr>
        </p:nvSpPr>
        <p:spPr>
          <a:xfrm>
            <a:off x="5328400" y="3772550"/>
            <a:ext cx="2268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84" name="Google Shape;284;p13"/>
          <p:cNvSpPr txBox="1">
            <a:spLocks noGrp="1"/>
          </p:cNvSpPr>
          <p:nvPr>
            <p:ph type="title" hasCustomPrompt="1"/>
          </p:nvPr>
        </p:nvSpPr>
        <p:spPr>
          <a:xfrm>
            <a:off x="2217875" y="1351849"/>
            <a:ext cx="927000" cy="505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5" name="Google Shape;285;p13"/>
          <p:cNvSpPr txBox="1">
            <a:spLocks noGrp="1"/>
          </p:cNvSpPr>
          <p:nvPr>
            <p:ph type="title" idx="9" hasCustomPrompt="1"/>
          </p:nvPr>
        </p:nvSpPr>
        <p:spPr>
          <a:xfrm>
            <a:off x="5999050" y="1351849"/>
            <a:ext cx="927000" cy="505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6" name="Google Shape;286;p13"/>
          <p:cNvSpPr txBox="1">
            <a:spLocks noGrp="1"/>
          </p:cNvSpPr>
          <p:nvPr>
            <p:ph type="title" idx="13" hasCustomPrompt="1"/>
          </p:nvPr>
        </p:nvSpPr>
        <p:spPr>
          <a:xfrm>
            <a:off x="2246075" y="2920564"/>
            <a:ext cx="927000" cy="47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7" name="Google Shape;287;p13"/>
          <p:cNvSpPr txBox="1">
            <a:spLocks noGrp="1"/>
          </p:cNvSpPr>
          <p:nvPr>
            <p:ph type="title" idx="14" hasCustomPrompt="1"/>
          </p:nvPr>
        </p:nvSpPr>
        <p:spPr>
          <a:xfrm>
            <a:off x="5999075" y="2920564"/>
            <a:ext cx="927000" cy="47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None/>
              <a:defRPr sz="3200" b="0">
                <a:solidFill>
                  <a:schemeClr val="accent2"/>
                </a:solidFill>
              </a:defRPr>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88" name="Google Shape;288;p13"/>
          <p:cNvSpPr txBox="1">
            <a:spLocks noGrp="1"/>
          </p:cNvSpPr>
          <p:nvPr>
            <p:ph type="title" idx="15"/>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289" name="Google Shape;289;p13"/>
          <p:cNvGrpSpPr/>
          <p:nvPr/>
        </p:nvGrpSpPr>
        <p:grpSpPr>
          <a:xfrm rot="2111038">
            <a:off x="-216827" y="2635688"/>
            <a:ext cx="1066744" cy="2324200"/>
            <a:chOff x="1367425" y="2480116"/>
            <a:chExt cx="398381" cy="867984"/>
          </a:xfrm>
        </p:grpSpPr>
        <p:sp>
          <p:nvSpPr>
            <p:cNvPr id="290" name="Google Shape;290;p13"/>
            <p:cNvSpPr/>
            <p:nvPr/>
          </p:nvSpPr>
          <p:spPr>
            <a:xfrm>
              <a:off x="1547006" y="2480116"/>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3"/>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3"/>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3" name="Google Shape;293;p13"/>
          <p:cNvGrpSpPr/>
          <p:nvPr/>
        </p:nvGrpSpPr>
        <p:grpSpPr>
          <a:xfrm rot="10117775" flipH="1">
            <a:off x="7863918" y="429699"/>
            <a:ext cx="2061782" cy="1511410"/>
            <a:chOff x="2735150" y="1713425"/>
            <a:chExt cx="549375" cy="402725"/>
          </a:xfrm>
        </p:grpSpPr>
        <p:sp>
          <p:nvSpPr>
            <p:cNvPr id="294" name="Google Shape;294;p13"/>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3"/>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75097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17" name="矩形 16">
            <a:extLst>
              <a:ext uri="{FF2B5EF4-FFF2-40B4-BE49-F238E27FC236}">
                <a16:creationId xmlns:a16="http://schemas.microsoft.com/office/drawing/2014/main" id="{14C61DDD-D7FD-45D8-B4FF-63569C780821}"/>
              </a:ext>
            </a:extLst>
          </p:cNvPr>
          <p:cNvSpPr/>
          <p:nvPr userDrawn="1"/>
        </p:nvSpPr>
        <p:spPr>
          <a:xfrm>
            <a:off x="218718" y="208722"/>
            <a:ext cx="8689063" cy="4770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611090919"/>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7EB2CD-D892-48E7-A30F-195488D35033}"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442327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EB2CD-D892-48E7-A30F-195488D35033}"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218117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97" name="Google Shape;97;p6"/>
          <p:cNvGrpSpPr/>
          <p:nvPr/>
        </p:nvGrpSpPr>
        <p:grpSpPr>
          <a:xfrm>
            <a:off x="7406837" y="3080319"/>
            <a:ext cx="2323179" cy="2490377"/>
            <a:chOff x="7406837" y="3080319"/>
            <a:chExt cx="2323179" cy="2490377"/>
          </a:xfrm>
        </p:grpSpPr>
        <p:grpSp>
          <p:nvGrpSpPr>
            <p:cNvPr id="98" name="Google Shape;98;p6"/>
            <p:cNvGrpSpPr/>
            <p:nvPr/>
          </p:nvGrpSpPr>
          <p:grpSpPr>
            <a:xfrm rot="6767135" flipH="1">
              <a:off x="7593702" y="3492202"/>
              <a:ext cx="1949448" cy="1700930"/>
              <a:chOff x="2216761" y="-454735"/>
              <a:chExt cx="1949365" cy="1700857"/>
            </a:xfrm>
          </p:grpSpPr>
          <p:sp>
            <p:nvSpPr>
              <p:cNvPr id="99" name="Google Shape;99;p6"/>
              <p:cNvSpPr/>
              <p:nvPr/>
            </p:nvSpPr>
            <p:spPr>
              <a:xfrm rot="7543098">
                <a:off x="2809980" y="-530512"/>
                <a:ext cx="762927" cy="1852411"/>
              </a:xfrm>
              <a:custGeom>
                <a:avLst/>
                <a:gdLst/>
                <a:ahLst/>
                <a:cxnLst/>
                <a:rect l="l" t="t" r="r" b="b"/>
                <a:pathLst>
                  <a:path w="12693" h="30819" extrusionOk="0">
                    <a:moveTo>
                      <a:pt x="10452" y="0"/>
                    </a:moveTo>
                    <a:cubicBezTo>
                      <a:pt x="10449" y="0"/>
                      <a:pt x="10445" y="1"/>
                      <a:pt x="10442" y="1"/>
                    </a:cubicBezTo>
                    <a:cubicBezTo>
                      <a:pt x="9573" y="60"/>
                      <a:pt x="7144" y="3132"/>
                      <a:pt x="4537" y="7764"/>
                    </a:cubicBezTo>
                    <a:cubicBezTo>
                      <a:pt x="1929" y="12383"/>
                      <a:pt x="1263" y="17860"/>
                      <a:pt x="1263" y="17860"/>
                    </a:cubicBezTo>
                    <a:cubicBezTo>
                      <a:pt x="1" y="24516"/>
                      <a:pt x="715" y="29862"/>
                      <a:pt x="2822" y="30624"/>
                    </a:cubicBezTo>
                    <a:cubicBezTo>
                      <a:pt x="3187" y="30753"/>
                      <a:pt x="3609" y="30819"/>
                      <a:pt x="4065" y="30819"/>
                    </a:cubicBezTo>
                    <a:cubicBezTo>
                      <a:pt x="6258" y="30819"/>
                      <a:pt x="9240" y="29295"/>
                      <a:pt x="10502" y="25944"/>
                    </a:cubicBezTo>
                    <a:cubicBezTo>
                      <a:pt x="12038" y="21908"/>
                      <a:pt x="12693" y="16015"/>
                      <a:pt x="12574" y="12169"/>
                    </a:cubicBezTo>
                    <a:cubicBezTo>
                      <a:pt x="12455" y="8325"/>
                      <a:pt x="11331" y="0"/>
                      <a:pt x="10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7543098">
                <a:off x="2823344" y="-516959"/>
                <a:ext cx="717848" cy="1850007"/>
              </a:xfrm>
              <a:custGeom>
                <a:avLst/>
                <a:gdLst/>
                <a:ahLst/>
                <a:cxnLst/>
                <a:rect l="l" t="t" r="r" b="b"/>
                <a:pathLst>
                  <a:path w="11943" h="30779" extrusionOk="0">
                    <a:moveTo>
                      <a:pt x="9776" y="1"/>
                    </a:moveTo>
                    <a:cubicBezTo>
                      <a:pt x="9692" y="1"/>
                      <a:pt x="9621" y="24"/>
                      <a:pt x="9549" y="72"/>
                    </a:cubicBezTo>
                    <a:cubicBezTo>
                      <a:pt x="9395" y="667"/>
                      <a:pt x="9204" y="1489"/>
                      <a:pt x="8954" y="2465"/>
                    </a:cubicBezTo>
                    <a:lnTo>
                      <a:pt x="8418" y="1025"/>
                    </a:lnTo>
                    <a:cubicBezTo>
                      <a:pt x="8371" y="1084"/>
                      <a:pt x="8311" y="1144"/>
                      <a:pt x="8263" y="1203"/>
                    </a:cubicBezTo>
                    <a:lnTo>
                      <a:pt x="8883" y="2822"/>
                    </a:lnTo>
                    <a:cubicBezTo>
                      <a:pt x="8680" y="3632"/>
                      <a:pt x="8466" y="4537"/>
                      <a:pt x="8228" y="5537"/>
                    </a:cubicBezTo>
                    <a:lnTo>
                      <a:pt x="6751" y="3168"/>
                    </a:lnTo>
                    <a:lnTo>
                      <a:pt x="6609" y="3346"/>
                    </a:lnTo>
                    <a:lnTo>
                      <a:pt x="8144" y="5811"/>
                    </a:lnTo>
                    <a:cubicBezTo>
                      <a:pt x="7942" y="6644"/>
                      <a:pt x="7728" y="7525"/>
                      <a:pt x="7501" y="8454"/>
                    </a:cubicBezTo>
                    <a:lnTo>
                      <a:pt x="5346" y="5275"/>
                    </a:lnTo>
                    <a:cubicBezTo>
                      <a:pt x="5299" y="5335"/>
                      <a:pt x="5275" y="5418"/>
                      <a:pt x="5227" y="5477"/>
                    </a:cubicBezTo>
                    <a:lnTo>
                      <a:pt x="7442" y="8728"/>
                    </a:lnTo>
                    <a:cubicBezTo>
                      <a:pt x="7228" y="9645"/>
                      <a:pt x="7001" y="10573"/>
                      <a:pt x="6775" y="11550"/>
                    </a:cubicBezTo>
                    <a:lnTo>
                      <a:pt x="3572" y="8359"/>
                    </a:lnTo>
                    <a:cubicBezTo>
                      <a:pt x="3549" y="8418"/>
                      <a:pt x="3513" y="8490"/>
                      <a:pt x="3477" y="8549"/>
                    </a:cubicBezTo>
                    <a:lnTo>
                      <a:pt x="6716" y="11788"/>
                    </a:lnTo>
                    <a:cubicBezTo>
                      <a:pt x="6537" y="12502"/>
                      <a:pt x="6370" y="13228"/>
                      <a:pt x="6192" y="13967"/>
                    </a:cubicBezTo>
                    <a:lnTo>
                      <a:pt x="2656" y="10335"/>
                    </a:lnTo>
                    <a:cubicBezTo>
                      <a:pt x="2620" y="10419"/>
                      <a:pt x="2596" y="10478"/>
                      <a:pt x="2560" y="10550"/>
                    </a:cubicBezTo>
                    <a:lnTo>
                      <a:pt x="6144" y="14205"/>
                    </a:lnTo>
                    <a:cubicBezTo>
                      <a:pt x="5954" y="14943"/>
                      <a:pt x="5799" y="15681"/>
                      <a:pt x="5620" y="16431"/>
                    </a:cubicBezTo>
                    <a:lnTo>
                      <a:pt x="1763" y="12800"/>
                    </a:lnTo>
                    <a:cubicBezTo>
                      <a:pt x="1727" y="12871"/>
                      <a:pt x="1715" y="12943"/>
                      <a:pt x="1691" y="13014"/>
                    </a:cubicBezTo>
                    <a:lnTo>
                      <a:pt x="5561" y="16669"/>
                    </a:lnTo>
                    <a:cubicBezTo>
                      <a:pt x="5358" y="17455"/>
                      <a:pt x="5180" y="18253"/>
                      <a:pt x="5001" y="19051"/>
                    </a:cubicBezTo>
                    <a:lnTo>
                      <a:pt x="1013" y="15622"/>
                    </a:lnTo>
                    <a:lnTo>
                      <a:pt x="977" y="15848"/>
                    </a:lnTo>
                    <a:lnTo>
                      <a:pt x="4965" y="19265"/>
                    </a:lnTo>
                    <a:cubicBezTo>
                      <a:pt x="4751" y="20194"/>
                      <a:pt x="4549" y="21098"/>
                      <a:pt x="4334" y="21980"/>
                    </a:cubicBezTo>
                    <a:lnTo>
                      <a:pt x="441" y="18824"/>
                    </a:lnTo>
                    <a:cubicBezTo>
                      <a:pt x="417" y="18896"/>
                      <a:pt x="405" y="18991"/>
                      <a:pt x="393" y="19062"/>
                    </a:cubicBezTo>
                    <a:lnTo>
                      <a:pt x="4275" y="22218"/>
                    </a:lnTo>
                    <a:cubicBezTo>
                      <a:pt x="4132" y="22837"/>
                      <a:pt x="3989" y="23468"/>
                      <a:pt x="3858" y="24075"/>
                    </a:cubicBezTo>
                    <a:lnTo>
                      <a:pt x="143" y="21098"/>
                    </a:lnTo>
                    <a:cubicBezTo>
                      <a:pt x="120" y="21194"/>
                      <a:pt x="120" y="21265"/>
                      <a:pt x="108" y="21337"/>
                    </a:cubicBezTo>
                    <a:lnTo>
                      <a:pt x="3811" y="24301"/>
                    </a:lnTo>
                    <a:cubicBezTo>
                      <a:pt x="3572" y="25385"/>
                      <a:pt x="3358" y="26432"/>
                      <a:pt x="3144" y="27397"/>
                    </a:cubicBezTo>
                    <a:lnTo>
                      <a:pt x="1" y="25004"/>
                    </a:lnTo>
                    <a:lnTo>
                      <a:pt x="1" y="25004"/>
                    </a:lnTo>
                    <a:cubicBezTo>
                      <a:pt x="1" y="25087"/>
                      <a:pt x="24" y="25182"/>
                      <a:pt x="24" y="25266"/>
                    </a:cubicBezTo>
                    <a:lnTo>
                      <a:pt x="3096" y="27623"/>
                    </a:lnTo>
                    <a:cubicBezTo>
                      <a:pt x="2858" y="28778"/>
                      <a:pt x="2644" y="29826"/>
                      <a:pt x="2477" y="30731"/>
                    </a:cubicBezTo>
                    <a:cubicBezTo>
                      <a:pt x="2537" y="30742"/>
                      <a:pt x="2608" y="30754"/>
                      <a:pt x="2679" y="30778"/>
                    </a:cubicBezTo>
                    <a:cubicBezTo>
                      <a:pt x="2799" y="30183"/>
                      <a:pt x="2918" y="29528"/>
                      <a:pt x="3072" y="28826"/>
                    </a:cubicBezTo>
                    <a:lnTo>
                      <a:pt x="8335" y="28492"/>
                    </a:lnTo>
                    <a:cubicBezTo>
                      <a:pt x="8406" y="28421"/>
                      <a:pt x="8478" y="28349"/>
                      <a:pt x="8537" y="28278"/>
                    </a:cubicBezTo>
                    <a:lnTo>
                      <a:pt x="8537" y="28278"/>
                    </a:lnTo>
                    <a:lnTo>
                      <a:pt x="3120" y="28611"/>
                    </a:lnTo>
                    <a:cubicBezTo>
                      <a:pt x="3275" y="27802"/>
                      <a:pt x="3477" y="26921"/>
                      <a:pt x="3668" y="25992"/>
                    </a:cubicBezTo>
                    <a:lnTo>
                      <a:pt x="10168" y="25135"/>
                    </a:lnTo>
                    <a:cubicBezTo>
                      <a:pt x="10204" y="25063"/>
                      <a:pt x="10216" y="24980"/>
                      <a:pt x="10240" y="24908"/>
                    </a:cubicBezTo>
                    <a:lnTo>
                      <a:pt x="10240" y="24908"/>
                    </a:lnTo>
                    <a:lnTo>
                      <a:pt x="3727" y="25766"/>
                    </a:lnTo>
                    <a:cubicBezTo>
                      <a:pt x="3906" y="24980"/>
                      <a:pt x="4084" y="24170"/>
                      <a:pt x="4263" y="23337"/>
                    </a:cubicBezTo>
                    <a:lnTo>
                      <a:pt x="11050" y="21789"/>
                    </a:lnTo>
                    <a:lnTo>
                      <a:pt x="11097" y="21563"/>
                    </a:lnTo>
                    <a:lnTo>
                      <a:pt x="4323" y="23075"/>
                    </a:lnTo>
                    <a:cubicBezTo>
                      <a:pt x="4501" y="22325"/>
                      <a:pt x="4680" y="21527"/>
                      <a:pt x="4858" y="20729"/>
                    </a:cubicBezTo>
                    <a:lnTo>
                      <a:pt x="11538" y="18955"/>
                    </a:lnTo>
                    <a:cubicBezTo>
                      <a:pt x="11562" y="18884"/>
                      <a:pt x="11562" y="18812"/>
                      <a:pt x="11573" y="18729"/>
                    </a:cubicBezTo>
                    <a:lnTo>
                      <a:pt x="11573" y="18729"/>
                    </a:lnTo>
                    <a:lnTo>
                      <a:pt x="4906" y="20491"/>
                    </a:lnTo>
                    <a:cubicBezTo>
                      <a:pt x="5096" y="19622"/>
                      <a:pt x="5311" y="18729"/>
                      <a:pt x="5513" y="17836"/>
                    </a:cubicBezTo>
                    <a:lnTo>
                      <a:pt x="11823" y="16253"/>
                    </a:lnTo>
                    <a:cubicBezTo>
                      <a:pt x="11823" y="16169"/>
                      <a:pt x="11835" y="16098"/>
                      <a:pt x="11835" y="16026"/>
                    </a:cubicBezTo>
                    <a:lnTo>
                      <a:pt x="11835" y="16026"/>
                    </a:lnTo>
                    <a:lnTo>
                      <a:pt x="5561" y="17622"/>
                    </a:lnTo>
                    <a:cubicBezTo>
                      <a:pt x="5716" y="16907"/>
                      <a:pt x="5906" y="16169"/>
                      <a:pt x="6061" y="15455"/>
                    </a:cubicBezTo>
                    <a:lnTo>
                      <a:pt x="11943" y="13609"/>
                    </a:lnTo>
                    <a:lnTo>
                      <a:pt x="11943" y="13395"/>
                    </a:lnTo>
                    <a:lnTo>
                      <a:pt x="6108" y="15217"/>
                    </a:lnTo>
                    <a:cubicBezTo>
                      <a:pt x="6323" y="14371"/>
                      <a:pt x="6513" y="13514"/>
                      <a:pt x="6704" y="12681"/>
                    </a:cubicBezTo>
                    <a:lnTo>
                      <a:pt x="11883" y="11383"/>
                    </a:lnTo>
                    <a:cubicBezTo>
                      <a:pt x="11883" y="11312"/>
                      <a:pt x="11871" y="11252"/>
                      <a:pt x="11871" y="11169"/>
                    </a:cubicBezTo>
                    <a:lnTo>
                      <a:pt x="6751" y="12455"/>
                    </a:lnTo>
                    <a:cubicBezTo>
                      <a:pt x="6918" y="11752"/>
                      <a:pt x="7073" y="11050"/>
                      <a:pt x="7240" y="10371"/>
                    </a:cubicBezTo>
                    <a:lnTo>
                      <a:pt x="11681" y="8895"/>
                    </a:lnTo>
                    <a:cubicBezTo>
                      <a:pt x="11681" y="8823"/>
                      <a:pt x="11657" y="8764"/>
                      <a:pt x="11657" y="8692"/>
                    </a:cubicBezTo>
                    <a:lnTo>
                      <a:pt x="7299" y="10145"/>
                    </a:lnTo>
                    <a:cubicBezTo>
                      <a:pt x="7537" y="9180"/>
                      <a:pt x="7763" y="8240"/>
                      <a:pt x="7966" y="7335"/>
                    </a:cubicBezTo>
                    <a:lnTo>
                      <a:pt x="11347" y="6132"/>
                    </a:lnTo>
                    <a:cubicBezTo>
                      <a:pt x="11335" y="6049"/>
                      <a:pt x="11335" y="5989"/>
                      <a:pt x="11323" y="5918"/>
                    </a:cubicBezTo>
                    <a:lnTo>
                      <a:pt x="8025" y="7097"/>
                    </a:lnTo>
                    <a:cubicBezTo>
                      <a:pt x="8228" y="6287"/>
                      <a:pt x="8406" y="5537"/>
                      <a:pt x="8585" y="4835"/>
                    </a:cubicBezTo>
                    <a:lnTo>
                      <a:pt x="11002" y="3906"/>
                    </a:lnTo>
                    <a:cubicBezTo>
                      <a:pt x="10990" y="3834"/>
                      <a:pt x="10978" y="3775"/>
                      <a:pt x="10978" y="3703"/>
                    </a:cubicBezTo>
                    <a:lnTo>
                      <a:pt x="8644" y="4596"/>
                    </a:lnTo>
                    <a:cubicBezTo>
                      <a:pt x="8918" y="3430"/>
                      <a:pt x="9180" y="2406"/>
                      <a:pt x="9383" y="1548"/>
                    </a:cubicBezTo>
                    <a:lnTo>
                      <a:pt x="10383" y="1084"/>
                    </a:lnTo>
                    <a:cubicBezTo>
                      <a:pt x="10371" y="1013"/>
                      <a:pt x="10335" y="953"/>
                      <a:pt x="10323" y="894"/>
                    </a:cubicBezTo>
                    <a:lnTo>
                      <a:pt x="9442" y="1286"/>
                    </a:lnTo>
                    <a:cubicBezTo>
                      <a:pt x="9561" y="786"/>
                      <a:pt x="9680" y="358"/>
                      <a:pt x="9776" y="1"/>
                    </a:cubicBezTo>
                    <a:close/>
                  </a:path>
                </a:pathLst>
              </a:custGeom>
              <a:solidFill>
                <a:srgbClr val="9CBC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rot="-775690" flipH="1">
              <a:off x="8760352" y="3125788"/>
              <a:ext cx="606891" cy="1768923"/>
            </a:xfrm>
            <a:custGeom>
              <a:avLst/>
              <a:gdLst/>
              <a:ahLst/>
              <a:cxnLst/>
              <a:rect l="l" t="t" r="r" b="b"/>
              <a:pathLst>
                <a:path w="10097" h="29430" extrusionOk="0">
                  <a:moveTo>
                    <a:pt x="2565" y="0"/>
                  </a:moveTo>
                  <a:cubicBezTo>
                    <a:pt x="1598" y="0"/>
                    <a:pt x="884" y="1702"/>
                    <a:pt x="596" y="5323"/>
                  </a:cubicBezTo>
                  <a:cubicBezTo>
                    <a:pt x="0" y="12931"/>
                    <a:pt x="4918" y="27611"/>
                    <a:pt x="4918" y="27611"/>
                  </a:cubicBezTo>
                  <a:cubicBezTo>
                    <a:pt x="5312" y="28848"/>
                    <a:pt x="6189" y="29429"/>
                    <a:pt x="7103" y="29429"/>
                  </a:cubicBezTo>
                  <a:cubicBezTo>
                    <a:pt x="8451" y="29429"/>
                    <a:pt x="9881" y="28165"/>
                    <a:pt x="9966" y="25873"/>
                  </a:cubicBezTo>
                  <a:cubicBezTo>
                    <a:pt x="10097" y="22039"/>
                    <a:pt x="9228" y="13288"/>
                    <a:pt x="6466" y="5930"/>
                  </a:cubicBezTo>
                  <a:cubicBezTo>
                    <a:pt x="5010" y="2075"/>
                    <a:pt x="3633" y="0"/>
                    <a:pt x="2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6"/>
          <p:cNvGrpSpPr/>
          <p:nvPr/>
        </p:nvGrpSpPr>
        <p:grpSpPr>
          <a:xfrm rot="10800000">
            <a:off x="283610" y="-694550"/>
            <a:ext cx="1300287" cy="1888435"/>
            <a:chOff x="1952025" y="2524800"/>
            <a:chExt cx="536400" cy="779025"/>
          </a:xfrm>
        </p:grpSpPr>
        <p:sp>
          <p:nvSpPr>
            <p:cNvPr id="103" name="Google Shape;103;p6"/>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EB2CD-D892-48E7-A30F-195488D35033}"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2790851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7EB2CD-D892-48E7-A30F-195488D35033}"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1619115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7EB2CD-D892-48E7-A30F-195488D35033}" type="datetimeFigureOut">
              <a:rPr lang="en-US" smtClean="0"/>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2646345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7EB2CD-D892-48E7-A30F-195488D35033}" type="datetimeFigureOut">
              <a:rPr lang="en-US" smtClean="0"/>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1700734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EB2CD-D892-48E7-A30F-195488D35033}" type="datetimeFigureOut">
              <a:rPr lang="en-US" smtClean="0"/>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3699427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7EB2CD-D892-48E7-A30F-195488D35033}"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847102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7EB2CD-D892-48E7-A30F-195488D35033}"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2788660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EB2CD-D892-48E7-A30F-195488D35033}"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3777403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EB2CD-D892-48E7-A30F-195488D35033}"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E18EB-FDAD-4780-8CB9-18DBD4291130}" type="slidenum">
              <a:rPr lang="en-US" smtClean="0"/>
              <a:t>‹#›</a:t>
            </a:fld>
            <a:endParaRPr lang="en-US"/>
          </a:p>
        </p:txBody>
      </p:sp>
    </p:spTree>
    <p:extLst>
      <p:ext uri="{BB962C8B-B14F-4D97-AF65-F5344CB8AC3E}">
        <p14:creationId xmlns:p14="http://schemas.microsoft.com/office/powerpoint/2010/main" val="399754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0"/>
        <p:cNvGrpSpPr/>
        <p:nvPr/>
      </p:nvGrpSpPr>
      <p:grpSpPr>
        <a:xfrm>
          <a:off x="0" y="0"/>
          <a:ext cx="0" cy="0"/>
          <a:chOff x="0" y="0"/>
          <a:chExt cx="0" cy="0"/>
        </a:xfrm>
      </p:grpSpPr>
      <p:sp>
        <p:nvSpPr>
          <p:cNvPr id="201" name="Google Shape;201;p9"/>
          <p:cNvSpPr txBox="1">
            <a:spLocks noGrp="1"/>
          </p:cNvSpPr>
          <p:nvPr>
            <p:ph type="title"/>
          </p:nvPr>
        </p:nvSpPr>
        <p:spPr>
          <a:xfrm>
            <a:off x="713225" y="1472550"/>
            <a:ext cx="4080000" cy="7239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02" name="Google Shape;202;p9"/>
          <p:cNvSpPr txBox="1">
            <a:spLocks noGrp="1"/>
          </p:cNvSpPr>
          <p:nvPr>
            <p:ph type="subTitle" idx="1"/>
          </p:nvPr>
        </p:nvSpPr>
        <p:spPr>
          <a:xfrm>
            <a:off x="713225" y="2196450"/>
            <a:ext cx="4080000" cy="147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7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03" name="Google Shape;203;p9"/>
          <p:cNvGrpSpPr/>
          <p:nvPr/>
        </p:nvGrpSpPr>
        <p:grpSpPr>
          <a:xfrm>
            <a:off x="8024151" y="4053878"/>
            <a:ext cx="1065586" cy="776467"/>
            <a:chOff x="3880914" y="3359134"/>
            <a:chExt cx="968363" cy="705622"/>
          </a:xfrm>
        </p:grpSpPr>
        <p:sp>
          <p:nvSpPr>
            <p:cNvPr id="204" name="Google Shape;204;p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9"/>
          <p:cNvGrpSpPr/>
          <p:nvPr/>
        </p:nvGrpSpPr>
        <p:grpSpPr>
          <a:xfrm rot="10800000" flipH="1">
            <a:off x="7754410" y="-494450"/>
            <a:ext cx="1300287" cy="1888435"/>
            <a:chOff x="1952025" y="2524800"/>
            <a:chExt cx="536400" cy="779025"/>
          </a:xfrm>
        </p:grpSpPr>
        <p:sp>
          <p:nvSpPr>
            <p:cNvPr id="254" name="Google Shape;254;p9"/>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96"/>
        <p:cNvGrpSpPr/>
        <p:nvPr/>
      </p:nvGrpSpPr>
      <p:grpSpPr>
        <a:xfrm>
          <a:off x="0" y="0"/>
          <a:ext cx="0" cy="0"/>
          <a:chOff x="0" y="0"/>
          <a:chExt cx="0" cy="0"/>
        </a:xfrm>
      </p:grpSpPr>
      <p:sp>
        <p:nvSpPr>
          <p:cNvPr id="297" name="Google Shape;297;p14"/>
          <p:cNvSpPr txBox="1">
            <a:spLocks noGrp="1"/>
          </p:cNvSpPr>
          <p:nvPr>
            <p:ph type="title"/>
          </p:nvPr>
        </p:nvSpPr>
        <p:spPr>
          <a:xfrm>
            <a:off x="4845775" y="3220550"/>
            <a:ext cx="3585000" cy="49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b="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98" name="Google Shape;298;p14"/>
          <p:cNvSpPr txBox="1">
            <a:spLocks noGrp="1"/>
          </p:cNvSpPr>
          <p:nvPr>
            <p:ph type="subTitle" idx="1"/>
          </p:nvPr>
        </p:nvSpPr>
        <p:spPr>
          <a:xfrm>
            <a:off x="3886000" y="1426750"/>
            <a:ext cx="4544400" cy="179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299" name="Google Shape;299;p14"/>
          <p:cNvGrpSpPr/>
          <p:nvPr/>
        </p:nvGrpSpPr>
        <p:grpSpPr>
          <a:xfrm rot="10800000">
            <a:off x="5677261" y="-969239"/>
            <a:ext cx="2684603" cy="2098286"/>
            <a:chOff x="1010710" y="4054575"/>
            <a:chExt cx="2134534" cy="1668351"/>
          </a:xfrm>
        </p:grpSpPr>
        <p:sp>
          <p:nvSpPr>
            <p:cNvPr id="300" name="Google Shape;300;p14"/>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383"/>
        <p:cNvGrpSpPr/>
        <p:nvPr/>
      </p:nvGrpSpPr>
      <p:grpSpPr>
        <a:xfrm>
          <a:off x="0" y="0"/>
          <a:ext cx="0" cy="0"/>
          <a:chOff x="0" y="0"/>
          <a:chExt cx="0" cy="0"/>
        </a:xfrm>
      </p:grpSpPr>
      <p:sp>
        <p:nvSpPr>
          <p:cNvPr id="384" name="Google Shape;384;p15"/>
          <p:cNvSpPr txBox="1">
            <a:spLocks noGrp="1"/>
          </p:cNvSpPr>
          <p:nvPr>
            <p:ph type="title"/>
          </p:nvPr>
        </p:nvSpPr>
        <p:spPr>
          <a:xfrm flipH="1">
            <a:off x="713225" y="2346738"/>
            <a:ext cx="4504800" cy="789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85" name="Google Shape;385;p15"/>
          <p:cNvSpPr txBox="1">
            <a:spLocks noGrp="1"/>
          </p:cNvSpPr>
          <p:nvPr>
            <p:ph type="subTitle" idx="1"/>
          </p:nvPr>
        </p:nvSpPr>
        <p:spPr>
          <a:xfrm flipH="1">
            <a:off x="714000" y="3416238"/>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5"/>
          <p:cNvSpPr txBox="1">
            <a:spLocks noGrp="1"/>
          </p:cNvSpPr>
          <p:nvPr>
            <p:ph type="title" idx="2" hasCustomPrompt="1"/>
          </p:nvPr>
        </p:nvSpPr>
        <p:spPr>
          <a:xfrm flipH="1">
            <a:off x="714000" y="1038450"/>
            <a:ext cx="2590200" cy="13140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91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387" name="Google Shape;387;p15"/>
          <p:cNvGrpSpPr/>
          <p:nvPr/>
        </p:nvGrpSpPr>
        <p:grpSpPr>
          <a:xfrm rot="-5978463">
            <a:off x="4709558" y="-637681"/>
            <a:ext cx="1546343" cy="2245799"/>
            <a:chOff x="1952025" y="2524800"/>
            <a:chExt cx="536400" cy="779025"/>
          </a:xfrm>
        </p:grpSpPr>
        <p:sp>
          <p:nvSpPr>
            <p:cNvPr id="388" name="Google Shape;388;p15"/>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5"/>
          <p:cNvGrpSpPr/>
          <p:nvPr/>
        </p:nvGrpSpPr>
        <p:grpSpPr>
          <a:xfrm rot="126988">
            <a:off x="8064565" y="3359503"/>
            <a:ext cx="2061782" cy="1511411"/>
            <a:chOff x="2735150" y="1713425"/>
            <a:chExt cx="549375" cy="402725"/>
          </a:xfrm>
        </p:grpSpPr>
        <p:sp>
          <p:nvSpPr>
            <p:cNvPr id="393" name="Google Shape;393;p15"/>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395"/>
        <p:cNvGrpSpPr/>
        <p:nvPr/>
      </p:nvGrpSpPr>
      <p:grpSpPr>
        <a:xfrm>
          <a:off x="0" y="0"/>
          <a:ext cx="0" cy="0"/>
          <a:chOff x="0" y="0"/>
          <a:chExt cx="0" cy="0"/>
        </a:xfrm>
      </p:grpSpPr>
      <p:sp>
        <p:nvSpPr>
          <p:cNvPr id="396" name="Google Shape;396;p16"/>
          <p:cNvSpPr txBox="1">
            <a:spLocks noGrp="1"/>
          </p:cNvSpPr>
          <p:nvPr>
            <p:ph type="title"/>
          </p:nvPr>
        </p:nvSpPr>
        <p:spPr>
          <a:xfrm>
            <a:off x="4315125" y="2346750"/>
            <a:ext cx="41157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7" name="Google Shape;397;p16"/>
          <p:cNvSpPr txBox="1">
            <a:spLocks noGrp="1"/>
          </p:cNvSpPr>
          <p:nvPr>
            <p:ph type="subTitle" idx="1"/>
          </p:nvPr>
        </p:nvSpPr>
        <p:spPr>
          <a:xfrm>
            <a:off x="4780725" y="3416238"/>
            <a:ext cx="3184500" cy="6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8" name="Google Shape;398;p16"/>
          <p:cNvSpPr txBox="1">
            <a:spLocks noGrp="1"/>
          </p:cNvSpPr>
          <p:nvPr>
            <p:ph type="title" idx="2" hasCustomPrompt="1"/>
          </p:nvPr>
        </p:nvSpPr>
        <p:spPr>
          <a:xfrm>
            <a:off x="5077875" y="1038450"/>
            <a:ext cx="25902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91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399" name="Google Shape;399;p16"/>
          <p:cNvGrpSpPr/>
          <p:nvPr/>
        </p:nvGrpSpPr>
        <p:grpSpPr>
          <a:xfrm rot="10800000" flipH="1">
            <a:off x="2169423" y="-858639"/>
            <a:ext cx="2684603" cy="2098286"/>
            <a:chOff x="1010710" y="4054575"/>
            <a:chExt cx="2134534" cy="1668351"/>
          </a:xfrm>
        </p:grpSpPr>
        <p:sp>
          <p:nvSpPr>
            <p:cNvPr id="400" name="Google Shape;400;p16"/>
            <p:cNvSpPr/>
            <p:nvPr/>
          </p:nvSpPr>
          <p:spPr>
            <a:xfrm rot="2700000">
              <a:off x="2784837" y="4999031"/>
              <a:ext cx="247704" cy="421371"/>
            </a:xfrm>
            <a:custGeom>
              <a:avLst/>
              <a:gdLst/>
              <a:ahLst/>
              <a:cxnLst/>
              <a:rect l="l" t="t" r="r" b="b"/>
              <a:pathLst>
                <a:path w="4704" h="8002" extrusionOk="0">
                  <a:moveTo>
                    <a:pt x="4239" y="0"/>
                  </a:moveTo>
                  <a:lnTo>
                    <a:pt x="4239" y="0"/>
                  </a:lnTo>
                  <a:cubicBezTo>
                    <a:pt x="2822" y="667"/>
                    <a:pt x="798" y="3060"/>
                    <a:pt x="405" y="4775"/>
                  </a:cubicBezTo>
                  <a:cubicBezTo>
                    <a:pt x="1" y="6489"/>
                    <a:pt x="882" y="8001"/>
                    <a:pt x="882" y="8001"/>
                  </a:cubicBezTo>
                  <a:cubicBezTo>
                    <a:pt x="882" y="8001"/>
                    <a:pt x="1917" y="7859"/>
                    <a:pt x="3299" y="5287"/>
                  </a:cubicBezTo>
                  <a:cubicBezTo>
                    <a:pt x="4703" y="2703"/>
                    <a:pt x="4239" y="1"/>
                    <a:pt x="4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rot="2700000">
              <a:off x="2745906" y="4973678"/>
              <a:ext cx="185041" cy="633900"/>
            </a:xfrm>
            <a:custGeom>
              <a:avLst/>
              <a:gdLst/>
              <a:ahLst/>
              <a:cxnLst/>
              <a:rect l="l" t="t" r="r" b="b"/>
              <a:pathLst>
                <a:path w="3514" h="12038" extrusionOk="0">
                  <a:moveTo>
                    <a:pt x="3501" y="0"/>
                  </a:moveTo>
                  <a:lnTo>
                    <a:pt x="3239" y="131"/>
                  </a:lnTo>
                  <a:cubicBezTo>
                    <a:pt x="2346" y="1131"/>
                    <a:pt x="1310" y="2572"/>
                    <a:pt x="656" y="4453"/>
                  </a:cubicBezTo>
                  <a:cubicBezTo>
                    <a:pt x="656" y="4465"/>
                    <a:pt x="644" y="4477"/>
                    <a:pt x="644" y="4501"/>
                  </a:cubicBezTo>
                  <a:lnTo>
                    <a:pt x="513" y="4894"/>
                  </a:lnTo>
                  <a:cubicBezTo>
                    <a:pt x="501" y="4941"/>
                    <a:pt x="477" y="4989"/>
                    <a:pt x="477" y="5013"/>
                  </a:cubicBezTo>
                  <a:cubicBezTo>
                    <a:pt x="453" y="5108"/>
                    <a:pt x="417" y="5215"/>
                    <a:pt x="406" y="5299"/>
                  </a:cubicBezTo>
                  <a:cubicBezTo>
                    <a:pt x="394" y="5346"/>
                    <a:pt x="382" y="5394"/>
                    <a:pt x="382" y="5430"/>
                  </a:cubicBezTo>
                  <a:cubicBezTo>
                    <a:pt x="346" y="5525"/>
                    <a:pt x="334" y="5632"/>
                    <a:pt x="322" y="5715"/>
                  </a:cubicBezTo>
                  <a:cubicBezTo>
                    <a:pt x="298" y="5763"/>
                    <a:pt x="298" y="5787"/>
                    <a:pt x="286" y="5834"/>
                  </a:cubicBezTo>
                  <a:cubicBezTo>
                    <a:pt x="263" y="5942"/>
                    <a:pt x="239" y="6061"/>
                    <a:pt x="227" y="6156"/>
                  </a:cubicBezTo>
                  <a:cubicBezTo>
                    <a:pt x="227" y="6180"/>
                    <a:pt x="215" y="6204"/>
                    <a:pt x="215" y="6215"/>
                  </a:cubicBezTo>
                  <a:cubicBezTo>
                    <a:pt x="167" y="6489"/>
                    <a:pt x="144" y="6775"/>
                    <a:pt x="108" y="7025"/>
                  </a:cubicBezTo>
                  <a:lnTo>
                    <a:pt x="108" y="7037"/>
                  </a:lnTo>
                  <a:cubicBezTo>
                    <a:pt x="96" y="7168"/>
                    <a:pt x="96" y="7287"/>
                    <a:pt x="84" y="7430"/>
                  </a:cubicBezTo>
                  <a:lnTo>
                    <a:pt x="84" y="7454"/>
                  </a:lnTo>
                  <a:cubicBezTo>
                    <a:pt x="60" y="7585"/>
                    <a:pt x="60" y="7704"/>
                    <a:pt x="60" y="7823"/>
                  </a:cubicBezTo>
                  <a:cubicBezTo>
                    <a:pt x="1" y="10228"/>
                    <a:pt x="644" y="12014"/>
                    <a:pt x="656" y="12038"/>
                  </a:cubicBezTo>
                  <a:lnTo>
                    <a:pt x="858" y="11966"/>
                  </a:lnTo>
                  <a:cubicBezTo>
                    <a:pt x="834" y="11930"/>
                    <a:pt x="227" y="10240"/>
                    <a:pt x="275" y="7966"/>
                  </a:cubicBezTo>
                  <a:cubicBezTo>
                    <a:pt x="263" y="7847"/>
                    <a:pt x="263" y="7716"/>
                    <a:pt x="275" y="7597"/>
                  </a:cubicBezTo>
                  <a:lnTo>
                    <a:pt x="275" y="7501"/>
                  </a:lnTo>
                  <a:cubicBezTo>
                    <a:pt x="275" y="7406"/>
                    <a:pt x="286" y="7311"/>
                    <a:pt x="286" y="7216"/>
                  </a:cubicBezTo>
                  <a:cubicBezTo>
                    <a:pt x="286" y="7180"/>
                    <a:pt x="286" y="7144"/>
                    <a:pt x="298" y="7097"/>
                  </a:cubicBezTo>
                  <a:cubicBezTo>
                    <a:pt x="310" y="7013"/>
                    <a:pt x="310" y="6918"/>
                    <a:pt x="334" y="6823"/>
                  </a:cubicBezTo>
                  <a:cubicBezTo>
                    <a:pt x="334" y="6775"/>
                    <a:pt x="346" y="6739"/>
                    <a:pt x="346" y="6704"/>
                  </a:cubicBezTo>
                  <a:cubicBezTo>
                    <a:pt x="358" y="6561"/>
                    <a:pt x="370" y="6442"/>
                    <a:pt x="406" y="6311"/>
                  </a:cubicBezTo>
                  <a:lnTo>
                    <a:pt x="406" y="6299"/>
                  </a:lnTo>
                  <a:cubicBezTo>
                    <a:pt x="417" y="6156"/>
                    <a:pt x="453" y="6025"/>
                    <a:pt x="477" y="5894"/>
                  </a:cubicBezTo>
                  <a:cubicBezTo>
                    <a:pt x="489" y="5846"/>
                    <a:pt x="489" y="5823"/>
                    <a:pt x="513" y="5775"/>
                  </a:cubicBezTo>
                  <a:cubicBezTo>
                    <a:pt x="525" y="5680"/>
                    <a:pt x="548" y="5584"/>
                    <a:pt x="572" y="5489"/>
                  </a:cubicBezTo>
                  <a:cubicBezTo>
                    <a:pt x="584" y="5442"/>
                    <a:pt x="596" y="5406"/>
                    <a:pt x="596" y="5358"/>
                  </a:cubicBezTo>
                  <a:cubicBezTo>
                    <a:pt x="632" y="5263"/>
                    <a:pt x="644" y="5168"/>
                    <a:pt x="679" y="5072"/>
                  </a:cubicBezTo>
                  <a:cubicBezTo>
                    <a:pt x="691" y="5037"/>
                    <a:pt x="703" y="4989"/>
                    <a:pt x="703" y="4953"/>
                  </a:cubicBezTo>
                  <a:lnTo>
                    <a:pt x="834" y="4560"/>
                  </a:lnTo>
                  <a:cubicBezTo>
                    <a:pt x="1525" y="2608"/>
                    <a:pt x="2608" y="1120"/>
                    <a:pt x="3513" y="131"/>
                  </a:cubicBezTo>
                  <a:cubicBezTo>
                    <a:pt x="3501" y="48"/>
                    <a:pt x="3501" y="0"/>
                    <a:pt x="3501"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rot="2700000">
              <a:off x="2768997" y="5192464"/>
              <a:ext cx="149918" cy="96575"/>
            </a:xfrm>
            <a:custGeom>
              <a:avLst/>
              <a:gdLst/>
              <a:ahLst/>
              <a:cxnLst/>
              <a:rect l="l" t="t" r="r" b="b"/>
              <a:pathLst>
                <a:path w="2847" h="1834" extrusionOk="0">
                  <a:moveTo>
                    <a:pt x="60" y="0"/>
                  </a:moveTo>
                  <a:cubicBezTo>
                    <a:pt x="48" y="60"/>
                    <a:pt x="13" y="107"/>
                    <a:pt x="1" y="167"/>
                  </a:cubicBezTo>
                  <a:lnTo>
                    <a:pt x="548" y="1834"/>
                  </a:lnTo>
                  <a:lnTo>
                    <a:pt x="2763" y="1036"/>
                  </a:lnTo>
                  <a:cubicBezTo>
                    <a:pt x="2787" y="1000"/>
                    <a:pt x="2811" y="953"/>
                    <a:pt x="2823" y="929"/>
                  </a:cubicBezTo>
                  <a:cubicBezTo>
                    <a:pt x="2823" y="917"/>
                    <a:pt x="2846" y="917"/>
                    <a:pt x="2846" y="893"/>
                  </a:cubicBezTo>
                  <a:lnTo>
                    <a:pt x="2846" y="893"/>
                  </a:lnTo>
                  <a:lnTo>
                    <a:pt x="620" y="1703"/>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rot="2700000">
              <a:off x="2833017" y="5178300"/>
              <a:ext cx="156184" cy="72142"/>
            </a:xfrm>
            <a:custGeom>
              <a:avLst/>
              <a:gdLst/>
              <a:ahLst/>
              <a:cxnLst/>
              <a:rect l="l" t="t" r="r" b="b"/>
              <a:pathLst>
                <a:path w="2966" h="1370" extrusionOk="0">
                  <a:moveTo>
                    <a:pt x="60" y="0"/>
                  </a:moveTo>
                  <a:cubicBezTo>
                    <a:pt x="37" y="48"/>
                    <a:pt x="13" y="72"/>
                    <a:pt x="1" y="119"/>
                  </a:cubicBezTo>
                  <a:lnTo>
                    <a:pt x="465" y="1369"/>
                  </a:lnTo>
                  <a:lnTo>
                    <a:pt x="2918" y="631"/>
                  </a:lnTo>
                  <a:cubicBezTo>
                    <a:pt x="2930" y="584"/>
                    <a:pt x="2954" y="548"/>
                    <a:pt x="2966" y="512"/>
                  </a:cubicBezTo>
                  <a:lnTo>
                    <a:pt x="2966" y="512"/>
                  </a:lnTo>
                  <a:lnTo>
                    <a:pt x="525" y="1238"/>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rot="2700000">
              <a:off x="2723357" y="5232626"/>
              <a:ext cx="124168" cy="72142"/>
            </a:xfrm>
            <a:custGeom>
              <a:avLst/>
              <a:gdLst/>
              <a:ahLst/>
              <a:cxnLst/>
              <a:rect l="l" t="t" r="r" b="b"/>
              <a:pathLst>
                <a:path w="2358" h="1370" extrusionOk="0">
                  <a:moveTo>
                    <a:pt x="0" y="0"/>
                  </a:moveTo>
                  <a:cubicBezTo>
                    <a:pt x="0" y="72"/>
                    <a:pt x="0" y="155"/>
                    <a:pt x="12" y="238"/>
                  </a:cubicBezTo>
                  <a:lnTo>
                    <a:pt x="607" y="1369"/>
                  </a:lnTo>
                  <a:lnTo>
                    <a:pt x="2250" y="774"/>
                  </a:lnTo>
                  <a:cubicBezTo>
                    <a:pt x="2274" y="726"/>
                    <a:pt x="2322" y="667"/>
                    <a:pt x="2358" y="619"/>
                  </a:cubicBezTo>
                  <a:lnTo>
                    <a:pt x="2358" y="619"/>
                  </a:lnTo>
                  <a:lnTo>
                    <a:pt x="667" y="12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2700000">
              <a:off x="2906985" y="5151784"/>
              <a:ext cx="127960" cy="79040"/>
            </a:xfrm>
            <a:custGeom>
              <a:avLst/>
              <a:gdLst/>
              <a:ahLst/>
              <a:cxnLst/>
              <a:rect l="l" t="t" r="r" b="b"/>
              <a:pathLst>
                <a:path w="2430" h="1501" extrusionOk="0">
                  <a:moveTo>
                    <a:pt x="84" y="0"/>
                  </a:moveTo>
                  <a:cubicBezTo>
                    <a:pt x="60" y="48"/>
                    <a:pt x="25" y="84"/>
                    <a:pt x="1" y="119"/>
                  </a:cubicBezTo>
                  <a:lnTo>
                    <a:pt x="72" y="1453"/>
                  </a:lnTo>
                  <a:lnTo>
                    <a:pt x="72" y="1501"/>
                  </a:lnTo>
                  <a:lnTo>
                    <a:pt x="2394" y="870"/>
                  </a:lnTo>
                  <a:cubicBezTo>
                    <a:pt x="2406" y="822"/>
                    <a:pt x="2406" y="786"/>
                    <a:pt x="2430" y="751"/>
                  </a:cubicBezTo>
                  <a:lnTo>
                    <a:pt x="2430" y="751"/>
                  </a:lnTo>
                  <a:lnTo>
                    <a:pt x="180" y="1370"/>
                  </a:lnTo>
                  <a:lnTo>
                    <a:pt x="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rot="2700000">
              <a:off x="3040989" y="5126999"/>
              <a:ext cx="62137" cy="40810"/>
            </a:xfrm>
            <a:custGeom>
              <a:avLst/>
              <a:gdLst/>
              <a:ahLst/>
              <a:cxnLst/>
              <a:rect l="l" t="t" r="r" b="b"/>
              <a:pathLst>
                <a:path w="1180" h="775" extrusionOk="0">
                  <a:moveTo>
                    <a:pt x="239" y="1"/>
                  </a:moveTo>
                  <a:lnTo>
                    <a:pt x="239" y="1"/>
                  </a:lnTo>
                  <a:cubicBezTo>
                    <a:pt x="203" y="25"/>
                    <a:pt x="168" y="72"/>
                    <a:pt x="120" y="96"/>
                  </a:cubicBezTo>
                  <a:lnTo>
                    <a:pt x="1" y="775"/>
                  </a:lnTo>
                  <a:lnTo>
                    <a:pt x="1" y="775"/>
                  </a:lnTo>
                  <a:lnTo>
                    <a:pt x="1180" y="560"/>
                  </a:lnTo>
                  <a:lnTo>
                    <a:pt x="1180" y="453"/>
                  </a:lnTo>
                  <a:lnTo>
                    <a:pt x="120" y="632"/>
                  </a:ln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rot="2700000">
              <a:off x="2987380" y="5136809"/>
              <a:ext cx="92205" cy="55818"/>
            </a:xfrm>
            <a:custGeom>
              <a:avLst/>
              <a:gdLst/>
              <a:ahLst/>
              <a:cxnLst/>
              <a:rect l="l" t="t" r="r" b="b"/>
              <a:pathLst>
                <a:path w="1751" h="1060" extrusionOk="0">
                  <a:moveTo>
                    <a:pt x="143" y="0"/>
                  </a:moveTo>
                  <a:lnTo>
                    <a:pt x="36" y="107"/>
                  </a:lnTo>
                  <a:lnTo>
                    <a:pt x="0" y="1060"/>
                  </a:lnTo>
                  <a:lnTo>
                    <a:pt x="1739" y="714"/>
                  </a:lnTo>
                  <a:cubicBezTo>
                    <a:pt x="1739" y="679"/>
                    <a:pt x="1739" y="643"/>
                    <a:pt x="1751" y="607"/>
                  </a:cubicBezTo>
                  <a:lnTo>
                    <a:pt x="1751" y="607"/>
                  </a:lnTo>
                  <a:lnTo>
                    <a:pt x="96" y="941"/>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rot="2700000">
              <a:off x="2673262" y="4608552"/>
              <a:ext cx="292201" cy="504097"/>
            </a:xfrm>
            <a:custGeom>
              <a:avLst/>
              <a:gdLst/>
              <a:ahLst/>
              <a:cxnLst/>
              <a:rect l="l" t="t" r="r" b="b"/>
              <a:pathLst>
                <a:path w="5549" h="9573" extrusionOk="0">
                  <a:moveTo>
                    <a:pt x="167" y="0"/>
                  </a:moveTo>
                  <a:cubicBezTo>
                    <a:pt x="167" y="0"/>
                    <a:pt x="0" y="393"/>
                    <a:pt x="250" y="1786"/>
                  </a:cubicBezTo>
                  <a:cubicBezTo>
                    <a:pt x="488" y="3203"/>
                    <a:pt x="1417" y="5489"/>
                    <a:pt x="2155" y="6703"/>
                  </a:cubicBezTo>
                  <a:cubicBezTo>
                    <a:pt x="2905" y="7918"/>
                    <a:pt x="4667" y="9573"/>
                    <a:pt x="4667" y="9573"/>
                  </a:cubicBezTo>
                  <a:cubicBezTo>
                    <a:pt x="5549" y="7430"/>
                    <a:pt x="4656" y="4870"/>
                    <a:pt x="3620" y="3155"/>
                  </a:cubicBezTo>
                  <a:cubicBezTo>
                    <a:pt x="2584" y="1441"/>
                    <a:pt x="167"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rot="2700000">
              <a:off x="2593920" y="4575426"/>
              <a:ext cx="285934" cy="742376"/>
            </a:xfrm>
            <a:custGeom>
              <a:avLst/>
              <a:gdLst/>
              <a:ahLst/>
              <a:cxnLst/>
              <a:rect l="l" t="t" r="r" b="b"/>
              <a:pathLst>
                <a:path w="5430" h="14098" extrusionOk="0">
                  <a:moveTo>
                    <a:pt x="24" y="0"/>
                  </a:moveTo>
                  <a:cubicBezTo>
                    <a:pt x="24" y="0"/>
                    <a:pt x="12" y="48"/>
                    <a:pt x="0" y="179"/>
                  </a:cubicBezTo>
                  <a:cubicBezTo>
                    <a:pt x="739" y="1238"/>
                    <a:pt x="2096" y="3262"/>
                    <a:pt x="3096" y="5406"/>
                  </a:cubicBezTo>
                  <a:cubicBezTo>
                    <a:pt x="3167" y="5548"/>
                    <a:pt x="3227" y="5715"/>
                    <a:pt x="3298" y="5858"/>
                  </a:cubicBezTo>
                  <a:cubicBezTo>
                    <a:pt x="3310" y="5906"/>
                    <a:pt x="3346" y="5953"/>
                    <a:pt x="3358" y="6001"/>
                  </a:cubicBezTo>
                  <a:lnTo>
                    <a:pt x="3537" y="6441"/>
                  </a:lnTo>
                  <a:cubicBezTo>
                    <a:pt x="3548" y="6489"/>
                    <a:pt x="3584" y="6549"/>
                    <a:pt x="3596" y="6596"/>
                  </a:cubicBezTo>
                  <a:cubicBezTo>
                    <a:pt x="3656" y="6739"/>
                    <a:pt x="3703" y="6894"/>
                    <a:pt x="3763" y="7025"/>
                  </a:cubicBezTo>
                  <a:cubicBezTo>
                    <a:pt x="3775" y="7072"/>
                    <a:pt x="3810" y="7132"/>
                    <a:pt x="3822" y="7168"/>
                  </a:cubicBezTo>
                  <a:cubicBezTo>
                    <a:pt x="3882" y="7370"/>
                    <a:pt x="3953" y="7561"/>
                    <a:pt x="4001" y="7751"/>
                  </a:cubicBezTo>
                  <a:cubicBezTo>
                    <a:pt x="4049" y="7882"/>
                    <a:pt x="4072" y="8025"/>
                    <a:pt x="4120" y="8156"/>
                  </a:cubicBezTo>
                  <a:cubicBezTo>
                    <a:pt x="4132" y="8204"/>
                    <a:pt x="4132" y="8227"/>
                    <a:pt x="4144" y="8275"/>
                  </a:cubicBezTo>
                  <a:cubicBezTo>
                    <a:pt x="4191" y="8406"/>
                    <a:pt x="4227" y="8513"/>
                    <a:pt x="4239" y="8608"/>
                  </a:cubicBezTo>
                  <a:cubicBezTo>
                    <a:pt x="4251" y="8644"/>
                    <a:pt x="4251" y="8692"/>
                    <a:pt x="4263" y="8727"/>
                  </a:cubicBezTo>
                  <a:cubicBezTo>
                    <a:pt x="4299" y="8811"/>
                    <a:pt x="4310" y="8918"/>
                    <a:pt x="4346" y="9001"/>
                  </a:cubicBezTo>
                  <a:cubicBezTo>
                    <a:pt x="4358" y="9037"/>
                    <a:pt x="4358" y="9085"/>
                    <a:pt x="4370" y="9108"/>
                  </a:cubicBezTo>
                  <a:lnTo>
                    <a:pt x="4465" y="9466"/>
                  </a:lnTo>
                  <a:cubicBezTo>
                    <a:pt x="5156" y="12347"/>
                    <a:pt x="5215" y="14073"/>
                    <a:pt x="5215" y="14097"/>
                  </a:cubicBezTo>
                  <a:lnTo>
                    <a:pt x="5430" y="14097"/>
                  </a:lnTo>
                  <a:cubicBezTo>
                    <a:pt x="5430" y="14073"/>
                    <a:pt x="5370" y="12145"/>
                    <a:pt x="4549" y="8977"/>
                  </a:cubicBezTo>
                  <a:cubicBezTo>
                    <a:pt x="4549" y="8954"/>
                    <a:pt x="4549" y="8942"/>
                    <a:pt x="4537" y="8930"/>
                  </a:cubicBezTo>
                  <a:cubicBezTo>
                    <a:pt x="4501" y="8823"/>
                    <a:pt x="4477" y="8704"/>
                    <a:pt x="4441" y="8608"/>
                  </a:cubicBezTo>
                  <a:cubicBezTo>
                    <a:pt x="4441" y="8573"/>
                    <a:pt x="4430" y="8561"/>
                    <a:pt x="4430" y="8525"/>
                  </a:cubicBezTo>
                  <a:lnTo>
                    <a:pt x="4346" y="8215"/>
                  </a:lnTo>
                  <a:cubicBezTo>
                    <a:pt x="4322" y="8192"/>
                    <a:pt x="4322" y="8156"/>
                    <a:pt x="4310" y="8120"/>
                  </a:cubicBezTo>
                  <a:cubicBezTo>
                    <a:pt x="4287" y="7989"/>
                    <a:pt x="4239" y="7858"/>
                    <a:pt x="4191" y="7727"/>
                  </a:cubicBezTo>
                  <a:lnTo>
                    <a:pt x="4013" y="7144"/>
                  </a:lnTo>
                  <a:cubicBezTo>
                    <a:pt x="4001" y="7084"/>
                    <a:pt x="3965" y="7037"/>
                    <a:pt x="3953" y="6977"/>
                  </a:cubicBezTo>
                  <a:cubicBezTo>
                    <a:pt x="3906" y="6834"/>
                    <a:pt x="3846" y="6680"/>
                    <a:pt x="3787" y="6549"/>
                  </a:cubicBezTo>
                  <a:cubicBezTo>
                    <a:pt x="3775" y="6489"/>
                    <a:pt x="3751" y="6441"/>
                    <a:pt x="3727" y="6382"/>
                  </a:cubicBezTo>
                  <a:lnTo>
                    <a:pt x="3548" y="5941"/>
                  </a:lnTo>
                  <a:cubicBezTo>
                    <a:pt x="3537" y="5894"/>
                    <a:pt x="3513" y="5846"/>
                    <a:pt x="3489" y="5787"/>
                  </a:cubicBezTo>
                  <a:cubicBezTo>
                    <a:pt x="3429" y="5644"/>
                    <a:pt x="3358" y="5489"/>
                    <a:pt x="3287" y="5322"/>
                  </a:cubicBezTo>
                  <a:cubicBezTo>
                    <a:pt x="3275" y="5310"/>
                    <a:pt x="3275" y="5298"/>
                    <a:pt x="3251" y="5287"/>
                  </a:cubicBezTo>
                  <a:cubicBezTo>
                    <a:pt x="2251" y="3155"/>
                    <a:pt x="941" y="1155"/>
                    <a:pt x="191" y="107"/>
                  </a:cubicBezTo>
                  <a:cubicBezTo>
                    <a:pt x="84" y="48"/>
                    <a:pt x="24" y="0"/>
                    <a:pt x="24"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rot="2700000">
              <a:off x="2793940" y="4718131"/>
              <a:ext cx="116006" cy="84095"/>
            </a:xfrm>
            <a:custGeom>
              <a:avLst/>
              <a:gdLst/>
              <a:ahLst/>
              <a:cxnLst/>
              <a:rect l="l" t="t" r="r" b="b"/>
              <a:pathLst>
                <a:path w="2203" h="1597" extrusionOk="0">
                  <a:moveTo>
                    <a:pt x="2120" y="1"/>
                  </a:moveTo>
                  <a:lnTo>
                    <a:pt x="1679" y="1489"/>
                  </a:lnTo>
                  <a:lnTo>
                    <a:pt x="0" y="1430"/>
                  </a:lnTo>
                  <a:lnTo>
                    <a:pt x="0" y="1430"/>
                  </a:lnTo>
                  <a:cubicBezTo>
                    <a:pt x="12" y="1465"/>
                    <a:pt x="24" y="1501"/>
                    <a:pt x="36" y="1537"/>
                  </a:cubicBezTo>
                  <a:lnTo>
                    <a:pt x="1762" y="1596"/>
                  </a:lnTo>
                  <a:lnTo>
                    <a:pt x="2203" y="96"/>
                  </a:lnTo>
                  <a:cubicBezTo>
                    <a:pt x="2167" y="60"/>
                    <a:pt x="2143" y="37"/>
                    <a:pt x="2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rot="2700000">
              <a:off x="2821060" y="4662993"/>
              <a:ext cx="89730" cy="67139"/>
            </a:xfrm>
            <a:custGeom>
              <a:avLst/>
              <a:gdLst/>
              <a:ahLst/>
              <a:cxnLst/>
              <a:rect l="l" t="t" r="r" b="b"/>
              <a:pathLst>
                <a:path w="1704" h="1275" extrusionOk="0">
                  <a:moveTo>
                    <a:pt x="1620" y="1"/>
                  </a:moveTo>
                  <a:lnTo>
                    <a:pt x="1501" y="1156"/>
                  </a:lnTo>
                  <a:lnTo>
                    <a:pt x="1" y="798"/>
                  </a:lnTo>
                  <a:lnTo>
                    <a:pt x="1" y="798"/>
                  </a:lnTo>
                  <a:cubicBezTo>
                    <a:pt x="12" y="822"/>
                    <a:pt x="12" y="870"/>
                    <a:pt x="24" y="918"/>
                  </a:cubicBezTo>
                  <a:lnTo>
                    <a:pt x="1572" y="1275"/>
                  </a:lnTo>
                  <a:lnTo>
                    <a:pt x="1703" y="84"/>
                  </a:lnTo>
                  <a:cubicBezTo>
                    <a:pt x="1679" y="48"/>
                    <a:pt x="1644" y="25"/>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rot="2700000">
              <a:off x="2850192" y="4620272"/>
              <a:ext cx="55818" cy="50183"/>
            </a:xfrm>
            <a:custGeom>
              <a:avLst/>
              <a:gdLst/>
              <a:ahLst/>
              <a:cxnLst/>
              <a:rect l="l" t="t" r="r" b="b"/>
              <a:pathLst>
                <a:path w="1060" h="953" extrusionOk="0">
                  <a:moveTo>
                    <a:pt x="953" y="0"/>
                  </a:moveTo>
                  <a:lnTo>
                    <a:pt x="953" y="798"/>
                  </a:lnTo>
                  <a:lnTo>
                    <a:pt x="0" y="453"/>
                  </a:lnTo>
                  <a:lnTo>
                    <a:pt x="0" y="453"/>
                  </a:lnTo>
                  <a:cubicBezTo>
                    <a:pt x="0" y="500"/>
                    <a:pt x="24" y="548"/>
                    <a:pt x="24" y="572"/>
                  </a:cubicBezTo>
                  <a:lnTo>
                    <a:pt x="1060" y="953"/>
                  </a:lnTo>
                  <a:lnTo>
                    <a:pt x="1060" y="72"/>
                  </a:lnTo>
                  <a:cubicBezTo>
                    <a:pt x="1036" y="36"/>
                    <a:pt x="988" y="24"/>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rot="2700000">
              <a:off x="2768016" y="4780986"/>
              <a:ext cx="131066" cy="90941"/>
            </a:xfrm>
            <a:custGeom>
              <a:avLst/>
              <a:gdLst/>
              <a:ahLst/>
              <a:cxnLst/>
              <a:rect l="l" t="t" r="r" b="b"/>
              <a:pathLst>
                <a:path w="2489" h="1727" extrusionOk="0">
                  <a:moveTo>
                    <a:pt x="2429" y="0"/>
                  </a:moveTo>
                  <a:lnTo>
                    <a:pt x="1822" y="1608"/>
                  </a:lnTo>
                  <a:lnTo>
                    <a:pt x="0" y="1608"/>
                  </a:lnTo>
                  <a:cubicBezTo>
                    <a:pt x="12" y="1643"/>
                    <a:pt x="36" y="1679"/>
                    <a:pt x="48" y="1715"/>
                  </a:cubicBezTo>
                  <a:lnTo>
                    <a:pt x="1881" y="1715"/>
                  </a:lnTo>
                  <a:lnTo>
                    <a:pt x="1881" y="1727"/>
                  </a:lnTo>
                  <a:lnTo>
                    <a:pt x="2489" y="119"/>
                  </a:lnTo>
                  <a:cubicBezTo>
                    <a:pt x="2477" y="72"/>
                    <a:pt x="2441" y="48"/>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rot="2700000">
              <a:off x="2719094" y="4959996"/>
              <a:ext cx="107897" cy="65875"/>
            </a:xfrm>
            <a:custGeom>
              <a:avLst/>
              <a:gdLst/>
              <a:ahLst/>
              <a:cxnLst/>
              <a:rect l="l" t="t" r="r" b="b"/>
              <a:pathLst>
                <a:path w="2049" h="1251" extrusionOk="0">
                  <a:moveTo>
                    <a:pt x="2024" y="0"/>
                  </a:moveTo>
                  <a:lnTo>
                    <a:pt x="1286" y="1155"/>
                  </a:lnTo>
                  <a:lnTo>
                    <a:pt x="0" y="1155"/>
                  </a:lnTo>
                  <a:cubicBezTo>
                    <a:pt x="24" y="1179"/>
                    <a:pt x="60" y="1227"/>
                    <a:pt x="84" y="1251"/>
                  </a:cubicBezTo>
                  <a:lnTo>
                    <a:pt x="1346" y="1251"/>
                  </a:lnTo>
                  <a:lnTo>
                    <a:pt x="2048" y="155"/>
                  </a:lnTo>
                  <a:cubicBezTo>
                    <a:pt x="2036" y="108"/>
                    <a:pt x="2036" y="48"/>
                    <a:pt x="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rot="2700000">
              <a:off x="2738864" y="4861598"/>
              <a:ext cx="134858" cy="85359"/>
            </a:xfrm>
            <a:custGeom>
              <a:avLst/>
              <a:gdLst/>
              <a:ahLst/>
              <a:cxnLst/>
              <a:rect l="l" t="t" r="r" b="b"/>
              <a:pathLst>
                <a:path w="2561" h="1621" extrusionOk="0">
                  <a:moveTo>
                    <a:pt x="2512" y="1"/>
                  </a:moveTo>
                  <a:lnTo>
                    <a:pt x="1750" y="1441"/>
                  </a:lnTo>
                  <a:lnTo>
                    <a:pt x="0" y="1513"/>
                  </a:lnTo>
                  <a:cubicBezTo>
                    <a:pt x="12" y="1549"/>
                    <a:pt x="24" y="1584"/>
                    <a:pt x="60" y="1620"/>
                  </a:cubicBezTo>
                  <a:lnTo>
                    <a:pt x="1786" y="1561"/>
                  </a:lnTo>
                  <a:lnTo>
                    <a:pt x="1810" y="1549"/>
                  </a:lnTo>
                  <a:lnTo>
                    <a:pt x="2560" y="132"/>
                  </a:lnTo>
                  <a:lnTo>
                    <a:pt x="25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rot="2700000">
              <a:off x="1304837" y="4857279"/>
              <a:ext cx="375611" cy="712097"/>
            </a:xfrm>
            <a:custGeom>
              <a:avLst/>
              <a:gdLst/>
              <a:ahLst/>
              <a:cxnLst/>
              <a:rect l="l" t="t" r="r" b="b"/>
              <a:pathLst>
                <a:path w="7133" h="13523" extrusionOk="0">
                  <a:moveTo>
                    <a:pt x="6572" y="0"/>
                  </a:moveTo>
                  <a:cubicBezTo>
                    <a:pt x="6253" y="0"/>
                    <a:pt x="5686" y="519"/>
                    <a:pt x="4632" y="1545"/>
                  </a:cubicBezTo>
                  <a:cubicBezTo>
                    <a:pt x="3358" y="2759"/>
                    <a:pt x="1310" y="5915"/>
                    <a:pt x="655" y="8629"/>
                  </a:cubicBezTo>
                  <a:cubicBezTo>
                    <a:pt x="0" y="11332"/>
                    <a:pt x="477" y="13451"/>
                    <a:pt x="477" y="13451"/>
                  </a:cubicBezTo>
                  <a:cubicBezTo>
                    <a:pt x="493" y="13500"/>
                    <a:pt x="533" y="13522"/>
                    <a:pt x="592" y="13522"/>
                  </a:cubicBezTo>
                  <a:cubicBezTo>
                    <a:pt x="1139" y="13522"/>
                    <a:pt x="3362" y="11578"/>
                    <a:pt x="4168" y="10439"/>
                  </a:cubicBezTo>
                  <a:cubicBezTo>
                    <a:pt x="5061" y="9177"/>
                    <a:pt x="6477" y="6343"/>
                    <a:pt x="6799" y="4343"/>
                  </a:cubicBezTo>
                  <a:cubicBezTo>
                    <a:pt x="7132" y="2343"/>
                    <a:pt x="7049" y="545"/>
                    <a:pt x="6799" y="140"/>
                  </a:cubicBezTo>
                  <a:cubicBezTo>
                    <a:pt x="6741" y="47"/>
                    <a:pt x="6668" y="0"/>
                    <a:pt x="65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rot="2700000">
              <a:off x="1384293" y="4722970"/>
              <a:ext cx="384405" cy="892768"/>
            </a:xfrm>
            <a:custGeom>
              <a:avLst/>
              <a:gdLst/>
              <a:ahLst/>
              <a:cxnLst/>
              <a:rect l="l" t="t" r="r" b="b"/>
              <a:pathLst>
                <a:path w="7300" h="16954" extrusionOk="0">
                  <a:moveTo>
                    <a:pt x="7121" y="0"/>
                  </a:moveTo>
                  <a:cubicBezTo>
                    <a:pt x="6907" y="1048"/>
                    <a:pt x="6549" y="2250"/>
                    <a:pt x="6168" y="3441"/>
                  </a:cubicBezTo>
                  <a:cubicBezTo>
                    <a:pt x="6049" y="3786"/>
                    <a:pt x="5930" y="4143"/>
                    <a:pt x="5799" y="4477"/>
                  </a:cubicBezTo>
                  <a:lnTo>
                    <a:pt x="5799" y="4501"/>
                  </a:lnTo>
                  <a:cubicBezTo>
                    <a:pt x="5740" y="4655"/>
                    <a:pt x="5680" y="4834"/>
                    <a:pt x="5597" y="5001"/>
                  </a:cubicBezTo>
                  <a:cubicBezTo>
                    <a:pt x="5585" y="5036"/>
                    <a:pt x="5573" y="5072"/>
                    <a:pt x="5561" y="5108"/>
                  </a:cubicBezTo>
                  <a:cubicBezTo>
                    <a:pt x="5502" y="5239"/>
                    <a:pt x="5454" y="5394"/>
                    <a:pt x="5394" y="5525"/>
                  </a:cubicBezTo>
                  <a:cubicBezTo>
                    <a:pt x="5383" y="5584"/>
                    <a:pt x="5347" y="5632"/>
                    <a:pt x="5335" y="5691"/>
                  </a:cubicBezTo>
                  <a:cubicBezTo>
                    <a:pt x="5287" y="5810"/>
                    <a:pt x="5240" y="5929"/>
                    <a:pt x="5180" y="6048"/>
                  </a:cubicBezTo>
                  <a:cubicBezTo>
                    <a:pt x="5156" y="6120"/>
                    <a:pt x="5121" y="6179"/>
                    <a:pt x="5097" y="6251"/>
                  </a:cubicBezTo>
                  <a:lnTo>
                    <a:pt x="4966" y="6560"/>
                  </a:lnTo>
                  <a:lnTo>
                    <a:pt x="4871" y="6787"/>
                  </a:lnTo>
                  <a:cubicBezTo>
                    <a:pt x="4823" y="6894"/>
                    <a:pt x="4799" y="6977"/>
                    <a:pt x="4751" y="7084"/>
                  </a:cubicBezTo>
                  <a:cubicBezTo>
                    <a:pt x="4728" y="7156"/>
                    <a:pt x="4692" y="7251"/>
                    <a:pt x="4644" y="7322"/>
                  </a:cubicBezTo>
                  <a:cubicBezTo>
                    <a:pt x="4609" y="7418"/>
                    <a:pt x="4573" y="7513"/>
                    <a:pt x="4525" y="7608"/>
                  </a:cubicBezTo>
                  <a:cubicBezTo>
                    <a:pt x="4501" y="7692"/>
                    <a:pt x="4454" y="7775"/>
                    <a:pt x="4430" y="7858"/>
                  </a:cubicBezTo>
                  <a:cubicBezTo>
                    <a:pt x="2656" y="11978"/>
                    <a:pt x="620" y="15752"/>
                    <a:pt x="1" y="16883"/>
                  </a:cubicBezTo>
                  <a:cubicBezTo>
                    <a:pt x="26" y="16933"/>
                    <a:pt x="62" y="16954"/>
                    <a:pt x="122" y="16954"/>
                  </a:cubicBezTo>
                  <a:cubicBezTo>
                    <a:pt x="149" y="16954"/>
                    <a:pt x="179" y="16950"/>
                    <a:pt x="215" y="16943"/>
                  </a:cubicBezTo>
                  <a:cubicBezTo>
                    <a:pt x="858" y="15776"/>
                    <a:pt x="2823" y="12133"/>
                    <a:pt x="4549" y="8108"/>
                  </a:cubicBezTo>
                  <a:cubicBezTo>
                    <a:pt x="4585" y="8025"/>
                    <a:pt x="4632" y="7918"/>
                    <a:pt x="4668" y="7834"/>
                  </a:cubicBezTo>
                  <a:cubicBezTo>
                    <a:pt x="4680" y="7787"/>
                    <a:pt x="4692" y="7751"/>
                    <a:pt x="4704" y="7715"/>
                  </a:cubicBezTo>
                  <a:cubicBezTo>
                    <a:pt x="4799" y="7572"/>
                    <a:pt x="4847" y="7442"/>
                    <a:pt x="4906" y="7311"/>
                  </a:cubicBezTo>
                  <a:cubicBezTo>
                    <a:pt x="4918" y="7263"/>
                    <a:pt x="4930" y="7239"/>
                    <a:pt x="4954" y="7191"/>
                  </a:cubicBezTo>
                  <a:cubicBezTo>
                    <a:pt x="5013" y="7061"/>
                    <a:pt x="5073" y="6906"/>
                    <a:pt x="5132" y="6775"/>
                  </a:cubicBezTo>
                  <a:cubicBezTo>
                    <a:pt x="5144" y="6739"/>
                    <a:pt x="5156" y="6703"/>
                    <a:pt x="5168" y="6668"/>
                  </a:cubicBezTo>
                  <a:cubicBezTo>
                    <a:pt x="5228" y="6537"/>
                    <a:pt x="5287" y="6382"/>
                    <a:pt x="5335" y="6251"/>
                  </a:cubicBezTo>
                  <a:cubicBezTo>
                    <a:pt x="5347" y="6227"/>
                    <a:pt x="5371" y="6191"/>
                    <a:pt x="5383" y="6144"/>
                  </a:cubicBezTo>
                  <a:cubicBezTo>
                    <a:pt x="5442" y="6001"/>
                    <a:pt x="5502" y="5870"/>
                    <a:pt x="5537" y="5715"/>
                  </a:cubicBezTo>
                  <a:lnTo>
                    <a:pt x="5585" y="5632"/>
                  </a:lnTo>
                  <a:cubicBezTo>
                    <a:pt x="5644" y="5477"/>
                    <a:pt x="5692" y="5346"/>
                    <a:pt x="5752" y="5191"/>
                  </a:cubicBezTo>
                  <a:cubicBezTo>
                    <a:pt x="5764" y="5167"/>
                    <a:pt x="5775" y="5132"/>
                    <a:pt x="5775" y="5108"/>
                  </a:cubicBezTo>
                  <a:cubicBezTo>
                    <a:pt x="5835" y="4953"/>
                    <a:pt x="5883" y="4810"/>
                    <a:pt x="5942" y="4679"/>
                  </a:cubicBezTo>
                  <a:cubicBezTo>
                    <a:pt x="5954" y="4644"/>
                    <a:pt x="5954" y="4620"/>
                    <a:pt x="5978" y="4584"/>
                  </a:cubicBezTo>
                  <a:cubicBezTo>
                    <a:pt x="6037" y="4441"/>
                    <a:pt x="6073" y="4286"/>
                    <a:pt x="6133" y="4155"/>
                  </a:cubicBezTo>
                  <a:cubicBezTo>
                    <a:pt x="6156" y="4120"/>
                    <a:pt x="6156" y="4096"/>
                    <a:pt x="6168" y="4084"/>
                  </a:cubicBezTo>
                  <a:cubicBezTo>
                    <a:pt x="6216" y="3929"/>
                    <a:pt x="6275" y="3786"/>
                    <a:pt x="6311" y="3632"/>
                  </a:cubicBezTo>
                  <a:cubicBezTo>
                    <a:pt x="6311" y="3620"/>
                    <a:pt x="6335" y="3584"/>
                    <a:pt x="6335" y="3572"/>
                  </a:cubicBezTo>
                  <a:cubicBezTo>
                    <a:pt x="6752" y="2358"/>
                    <a:pt x="7073" y="1072"/>
                    <a:pt x="7299"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rot="2700000">
              <a:off x="1203480" y="5251727"/>
              <a:ext cx="152393" cy="88413"/>
            </a:xfrm>
            <a:custGeom>
              <a:avLst/>
              <a:gdLst/>
              <a:ahLst/>
              <a:cxnLst/>
              <a:rect l="l" t="t" r="r" b="b"/>
              <a:pathLst>
                <a:path w="2894" h="1679" extrusionOk="0">
                  <a:moveTo>
                    <a:pt x="2096" y="0"/>
                  </a:moveTo>
                  <a:lnTo>
                    <a:pt x="12" y="310"/>
                  </a:lnTo>
                  <a:cubicBezTo>
                    <a:pt x="12" y="345"/>
                    <a:pt x="1" y="381"/>
                    <a:pt x="1" y="417"/>
                  </a:cubicBezTo>
                  <a:lnTo>
                    <a:pt x="2037" y="119"/>
                  </a:lnTo>
                  <a:lnTo>
                    <a:pt x="2810" y="1679"/>
                  </a:lnTo>
                  <a:lnTo>
                    <a:pt x="2894" y="1608"/>
                  </a:lnTo>
                  <a:lnTo>
                    <a:pt x="2120" y="24"/>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rot="2700000">
              <a:off x="1231581" y="5231295"/>
              <a:ext cx="176879" cy="99155"/>
            </a:xfrm>
            <a:custGeom>
              <a:avLst/>
              <a:gdLst/>
              <a:ahLst/>
              <a:cxnLst/>
              <a:rect l="l" t="t" r="r" b="b"/>
              <a:pathLst>
                <a:path w="3359" h="1883" extrusionOk="0">
                  <a:moveTo>
                    <a:pt x="2406" y="1"/>
                  </a:moveTo>
                  <a:lnTo>
                    <a:pt x="13" y="358"/>
                  </a:lnTo>
                  <a:cubicBezTo>
                    <a:pt x="13" y="382"/>
                    <a:pt x="1" y="429"/>
                    <a:pt x="1" y="453"/>
                  </a:cubicBezTo>
                  <a:lnTo>
                    <a:pt x="2346" y="120"/>
                  </a:lnTo>
                  <a:lnTo>
                    <a:pt x="3287" y="1882"/>
                  </a:lnTo>
                  <a:cubicBezTo>
                    <a:pt x="3323" y="1858"/>
                    <a:pt x="3334" y="1822"/>
                    <a:pt x="3358" y="1799"/>
                  </a:cubicBezTo>
                  <a:lnTo>
                    <a:pt x="2430" y="37"/>
                  </a:lnTo>
                  <a:lnTo>
                    <a:pt x="24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rot="2700000">
              <a:off x="1264090" y="5214483"/>
              <a:ext cx="195678" cy="102210"/>
            </a:xfrm>
            <a:custGeom>
              <a:avLst/>
              <a:gdLst/>
              <a:ahLst/>
              <a:cxnLst/>
              <a:rect l="l" t="t" r="r" b="b"/>
              <a:pathLst>
                <a:path w="3716" h="1941" extrusionOk="0">
                  <a:moveTo>
                    <a:pt x="2620" y="0"/>
                  </a:moveTo>
                  <a:lnTo>
                    <a:pt x="24" y="262"/>
                  </a:lnTo>
                  <a:cubicBezTo>
                    <a:pt x="12" y="286"/>
                    <a:pt x="12" y="333"/>
                    <a:pt x="0" y="357"/>
                  </a:cubicBezTo>
                  <a:lnTo>
                    <a:pt x="2560" y="107"/>
                  </a:lnTo>
                  <a:lnTo>
                    <a:pt x="3656" y="1941"/>
                  </a:lnTo>
                  <a:cubicBezTo>
                    <a:pt x="3679" y="1905"/>
                    <a:pt x="3703" y="1881"/>
                    <a:pt x="3715" y="1846"/>
                  </a:cubicBezTo>
                  <a:lnTo>
                    <a:pt x="2632" y="36"/>
                  </a:lnTo>
                  <a:lnTo>
                    <a:pt x="26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rot="2700000">
              <a:off x="1147684" y="5304971"/>
              <a:ext cx="64032" cy="53343"/>
            </a:xfrm>
            <a:custGeom>
              <a:avLst/>
              <a:gdLst/>
              <a:ahLst/>
              <a:cxnLst/>
              <a:rect l="l" t="t" r="r" b="b"/>
              <a:pathLst>
                <a:path w="1216" h="1013" extrusionOk="0">
                  <a:moveTo>
                    <a:pt x="1013" y="0"/>
                  </a:moveTo>
                  <a:lnTo>
                    <a:pt x="1" y="334"/>
                  </a:lnTo>
                  <a:cubicBezTo>
                    <a:pt x="1" y="357"/>
                    <a:pt x="1" y="405"/>
                    <a:pt x="13" y="429"/>
                  </a:cubicBezTo>
                  <a:lnTo>
                    <a:pt x="929" y="131"/>
                  </a:lnTo>
                  <a:lnTo>
                    <a:pt x="1132" y="1012"/>
                  </a:lnTo>
                  <a:cubicBezTo>
                    <a:pt x="1156" y="1000"/>
                    <a:pt x="1191" y="965"/>
                    <a:pt x="1215" y="941"/>
                  </a:cubicBezTo>
                  <a:lnTo>
                    <a:pt x="10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2700000">
              <a:off x="1183683" y="5265194"/>
              <a:ext cx="125485" cy="82779"/>
            </a:xfrm>
            <a:custGeom>
              <a:avLst/>
              <a:gdLst/>
              <a:ahLst/>
              <a:cxnLst/>
              <a:rect l="l" t="t" r="r" b="b"/>
              <a:pathLst>
                <a:path w="2383" h="1572" extrusionOk="0">
                  <a:moveTo>
                    <a:pt x="1834" y="0"/>
                  </a:moveTo>
                  <a:lnTo>
                    <a:pt x="1" y="333"/>
                  </a:lnTo>
                  <a:lnTo>
                    <a:pt x="1" y="441"/>
                  </a:lnTo>
                  <a:lnTo>
                    <a:pt x="1763" y="95"/>
                  </a:lnTo>
                  <a:lnTo>
                    <a:pt x="2299" y="1572"/>
                  </a:lnTo>
                  <a:cubicBezTo>
                    <a:pt x="2323" y="1548"/>
                    <a:pt x="2358" y="1524"/>
                    <a:pt x="2382" y="1500"/>
                  </a:cubicBezTo>
                  <a:lnTo>
                    <a:pt x="18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rot="2700000">
              <a:off x="1301277" y="5195088"/>
              <a:ext cx="208211" cy="107265"/>
            </a:xfrm>
            <a:custGeom>
              <a:avLst/>
              <a:gdLst/>
              <a:ahLst/>
              <a:cxnLst/>
              <a:rect l="l" t="t" r="r" b="b"/>
              <a:pathLst>
                <a:path w="3954" h="2037" extrusionOk="0">
                  <a:moveTo>
                    <a:pt x="2786" y="1"/>
                  </a:moveTo>
                  <a:lnTo>
                    <a:pt x="24" y="287"/>
                  </a:lnTo>
                  <a:cubicBezTo>
                    <a:pt x="12" y="310"/>
                    <a:pt x="0" y="358"/>
                    <a:pt x="0" y="382"/>
                  </a:cubicBezTo>
                  <a:lnTo>
                    <a:pt x="2739" y="108"/>
                  </a:lnTo>
                  <a:lnTo>
                    <a:pt x="3894" y="2037"/>
                  </a:lnTo>
                  <a:cubicBezTo>
                    <a:pt x="3918" y="2013"/>
                    <a:pt x="3941" y="1965"/>
                    <a:pt x="3953" y="1930"/>
                  </a:cubicBezTo>
                  <a:lnTo>
                    <a:pt x="2810" y="13"/>
                  </a:lnTo>
                  <a:lnTo>
                    <a:pt x="2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rot="2700000">
              <a:off x="1164105" y="5284101"/>
              <a:ext cx="95943" cy="70246"/>
            </a:xfrm>
            <a:custGeom>
              <a:avLst/>
              <a:gdLst/>
              <a:ahLst/>
              <a:cxnLst/>
              <a:rect l="l" t="t" r="r" b="b"/>
              <a:pathLst>
                <a:path w="1822" h="1334" extrusionOk="0">
                  <a:moveTo>
                    <a:pt x="1441" y="0"/>
                  </a:moveTo>
                  <a:lnTo>
                    <a:pt x="0" y="274"/>
                  </a:lnTo>
                  <a:lnTo>
                    <a:pt x="0" y="381"/>
                  </a:lnTo>
                  <a:lnTo>
                    <a:pt x="1369" y="119"/>
                  </a:lnTo>
                  <a:lnTo>
                    <a:pt x="1726" y="1334"/>
                  </a:lnTo>
                  <a:cubicBezTo>
                    <a:pt x="1762" y="1298"/>
                    <a:pt x="1786" y="1286"/>
                    <a:pt x="1822" y="1250"/>
                  </a:cubicBezTo>
                  <a:lnTo>
                    <a:pt x="1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rot="2700000">
              <a:off x="1345508" y="5183819"/>
              <a:ext cx="216373" cy="97892"/>
            </a:xfrm>
            <a:custGeom>
              <a:avLst/>
              <a:gdLst/>
              <a:ahLst/>
              <a:cxnLst/>
              <a:rect l="l" t="t" r="r" b="b"/>
              <a:pathLst>
                <a:path w="4109" h="1859" extrusionOk="0">
                  <a:moveTo>
                    <a:pt x="2799" y="1"/>
                  </a:moveTo>
                  <a:lnTo>
                    <a:pt x="48" y="120"/>
                  </a:lnTo>
                  <a:cubicBezTo>
                    <a:pt x="24" y="144"/>
                    <a:pt x="13" y="191"/>
                    <a:pt x="1" y="215"/>
                  </a:cubicBezTo>
                  <a:lnTo>
                    <a:pt x="2751" y="108"/>
                  </a:lnTo>
                  <a:lnTo>
                    <a:pt x="4061" y="1858"/>
                  </a:lnTo>
                  <a:cubicBezTo>
                    <a:pt x="4073" y="1823"/>
                    <a:pt x="4096" y="1787"/>
                    <a:pt x="4108" y="1751"/>
                  </a:cubicBezTo>
                  <a:lnTo>
                    <a:pt x="27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rot="2700000">
              <a:off x="1679379" y="5094767"/>
              <a:ext cx="134226" cy="47708"/>
            </a:xfrm>
            <a:custGeom>
              <a:avLst/>
              <a:gdLst/>
              <a:ahLst/>
              <a:cxnLst/>
              <a:rect l="l" t="t" r="r" b="b"/>
              <a:pathLst>
                <a:path w="2549" h="906" extrusionOk="0">
                  <a:moveTo>
                    <a:pt x="96" y="0"/>
                  </a:moveTo>
                  <a:lnTo>
                    <a:pt x="1" y="96"/>
                  </a:lnTo>
                  <a:lnTo>
                    <a:pt x="1596" y="310"/>
                  </a:lnTo>
                  <a:lnTo>
                    <a:pt x="2549" y="905"/>
                  </a:lnTo>
                  <a:lnTo>
                    <a:pt x="2549" y="786"/>
                  </a:lnTo>
                  <a:lnTo>
                    <a:pt x="1632" y="226"/>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2700000">
              <a:off x="1603248" y="5111553"/>
              <a:ext cx="171245" cy="64664"/>
            </a:xfrm>
            <a:custGeom>
              <a:avLst/>
              <a:gdLst/>
              <a:ahLst/>
              <a:cxnLst/>
              <a:rect l="l" t="t" r="r" b="b"/>
              <a:pathLst>
                <a:path w="3252" h="1228" extrusionOk="0">
                  <a:moveTo>
                    <a:pt x="72" y="1"/>
                  </a:moveTo>
                  <a:cubicBezTo>
                    <a:pt x="48" y="36"/>
                    <a:pt x="36" y="60"/>
                    <a:pt x="1" y="84"/>
                  </a:cubicBezTo>
                  <a:lnTo>
                    <a:pt x="2013" y="346"/>
                  </a:lnTo>
                  <a:lnTo>
                    <a:pt x="3227" y="1227"/>
                  </a:lnTo>
                  <a:cubicBezTo>
                    <a:pt x="3227" y="1179"/>
                    <a:pt x="3251" y="1144"/>
                    <a:pt x="3251" y="1108"/>
                  </a:cubicBezTo>
                  <a:lnTo>
                    <a:pt x="2061" y="251"/>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2700000">
              <a:off x="1785477" y="5077894"/>
              <a:ext cx="69667" cy="25118"/>
            </a:xfrm>
            <a:custGeom>
              <a:avLst/>
              <a:gdLst/>
              <a:ahLst/>
              <a:cxnLst/>
              <a:rect l="l" t="t" r="r" b="b"/>
              <a:pathLst>
                <a:path w="1323" h="477" extrusionOk="0">
                  <a:moveTo>
                    <a:pt x="108" y="0"/>
                  </a:moveTo>
                  <a:cubicBezTo>
                    <a:pt x="72" y="24"/>
                    <a:pt x="25" y="60"/>
                    <a:pt x="1" y="84"/>
                  </a:cubicBezTo>
                  <a:lnTo>
                    <a:pt x="858" y="155"/>
                  </a:lnTo>
                  <a:lnTo>
                    <a:pt x="1323" y="477"/>
                  </a:lnTo>
                  <a:cubicBezTo>
                    <a:pt x="1323" y="429"/>
                    <a:pt x="1311" y="381"/>
                    <a:pt x="1311" y="334"/>
                  </a:cubicBezTo>
                  <a:lnTo>
                    <a:pt x="906" y="7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rot="2700000">
              <a:off x="1393273" y="5173281"/>
              <a:ext cx="220111" cy="85306"/>
            </a:xfrm>
            <a:custGeom>
              <a:avLst/>
              <a:gdLst/>
              <a:ahLst/>
              <a:cxnLst/>
              <a:rect l="l" t="t" r="r" b="b"/>
              <a:pathLst>
                <a:path w="4180" h="1620" extrusionOk="0">
                  <a:moveTo>
                    <a:pt x="36" y="0"/>
                  </a:moveTo>
                  <a:cubicBezTo>
                    <a:pt x="24" y="24"/>
                    <a:pt x="12" y="72"/>
                    <a:pt x="0" y="95"/>
                  </a:cubicBezTo>
                  <a:lnTo>
                    <a:pt x="2656" y="202"/>
                  </a:lnTo>
                  <a:lnTo>
                    <a:pt x="4132" y="1619"/>
                  </a:lnTo>
                  <a:cubicBezTo>
                    <a:pt x="4144" y="1584"/>
                    <a:pt x="4168" y="1548"/>
                    <a:pt x="4180" y="1512"/>
                  </a:cubicBezTo>
                  <a:lnTo>
                    <a:pt x="2691" y="95"/>
                  </a:ln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rot="2700000">
              <a:off x="1524979" y="5134631"/>
              <a:ext cx="201892" cy="69035"/>
            </a:xfrm>
            <a:custGeom>
              <a:avLst/>
              <a:gdLst/>
              <a:ahLst/>
              <a:cxnLst/>
              <a:rect l="l" t="t" r="r" b="b"/>
              <a:pathLst>
                <a:path w="3834" h="1311" extrusionOk="0">
                  <a:moveTo>
                    <a:pt x="60" y="1"/>
                  </a:moveTo>
                  <a:cubicBezTo>
                    <a:pt x="36" y="36"/>
                    <a:pt x="12" y="60"/>
                    <a:pt x="0" y="108"/>
                  </a:cubicBezTo>
                  <a:lnTo>
                    <a:pt x="2381" y="239"/>
                  </a:lnTo>
                  <a:lnTo>
                    <a:pt x="3810" y="1310"/>
                  </a:lnTo>
                  <a:cubicBezTo>
                    <a:pt x="3822" y="1287"/>
                    <a:pt x="3822" y="1239"/>
                    <a:pt x="3834" y="1215"/>
                  </a:cubicBezTo>
                  <a:lnTo>
                    <a:pt x="2405" y="132"/>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rot="2700000">
              <a:off x="1462403" y="5147425"/>
              <a:ext cx="211318" cy="89098"/>
            </a:xfrm>
            <a:custGeom>
              <a:avLst/>
              <a:gdLst/>
              <a:ahLst/>
              <a:cxnLst/>
              <a:rect l="l" t="t" r="r" b="b"/>
              <a:pathLst>
                <a:path w="4013" h="1692" extrusionOk="0">
                  <a:moveTo>
                    <a:pt x="60" y="1"/>
                  </a:moveTo>
                  <a:cubicBezTo>
                    <a:pt x="48" y="36"/>
                    <a:pt x="24" y="60"/>
                    <a:pt x="0" y="108"/>
                  </a:cubicBezTo>
                  <a:lnTo>
                    <a:pt x="2489" y="382"/>
                  </a:lnTo>
                  <a:lnTo>
                    <a:pt x="3965" y="1691"/>
                  </a:lnTo>
                  <a:cubicBezTo>
                    <a:pt x="3977" y="1656"/>
                    <a:pt x="3989" y="1608"/>
                    <a:pt x="4013" y="1584"/>
                  </a:cubicBezTo>
                  <a:lnTo>
                    <a:pt x="2536" y="275"/>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rot="2700000">
              <a:off x="1024175" y="4619539"/>
              <a:ext cx="687348" cy="322795"/>
            </a:xfrm>
            <a:custGeom>
              <a:avLst/>
              <a:gdLst/>
              <a:ahLst/>
              <a:cxnLst/>
              <a:rect l="l" t="t" r="r" b="b"/>
              <a:pathLst>
                <a:path w="13053" h="6130" extrusionOk="0">
                  <a:moveTo>
                    <a:pt x="11745" y="1"/>
                  </a:moveTo>
                  <a:cubicBezTo>
                    <a:pt x="11426" y="1"/>
                    <a:pt x="11042" y="11"/>
                    <a:pt x="10585" y="26"/>
                  </a:cubicBezTo>
                  <a:cubicBezTo>
                    <a:pt x="8942" y="86"/>
                    <a:pt x="5501" y="967"/>
                    <a:pt x="3311" y="2455"/>
                  </a:cubicBezTo>
                  <a:cubicBezTo>
                    <a:pt x="1144" y="3943"/>
                    <a:pt x="132" y="5706"/>
                    <a:pt x="132" y="5706"/>
                  </a:cubicBezTo>
                  <a:cubicBezTo>
                    <a:pt x="1" y="5982"/>
                    <a:pt x="1160" y="6129"/>
                    <a:pt x="2403" y="6129"/>
                  </a:cubicBezTo>
                  <a:cubicBezTo>
                    <a:pt x="3197" y="6129"/>
                    <a:pt x="4025" y="6069"/>
                    <a:pt x="4573" y="5944"/>
                  </a:cubicBezTo>
                  <a:cubicBezTo>
                    <a:pt x="6025" y="5634"/>
                    <a:pt x="8799" y="4551"/>
                    <a:pt x="10311" y="3360"/>
                  </a:cubicBezTo>
                  <a:cubicBezTo>
                    <a:pt x="11812" y="2169"/>
                    <a:pt x="12907" y="872"/>
                    <a:pt x="12990" y="431"/>
                  </a:cubicBezTo>
                  <a:cubicBezTo>
                    <a:pt x="13053" y="93"/>
                    <a:pt x="12689" y="1"/>
                    <a:pt x="11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rot="2700000">
              <a:off x="1049980" y="4582084"/>
              <a:ext cx="916043" cy="453335"/>
            </a:xfrm>
            <a:custGeom>
              <a:avLst/>
              <a:gdLst/>
              <a:ahLst/>
              <a:cxnLst/>
              <a:rect l="l" t="t" r="r" b="b"/>
              <a:pathLst>
                <a:path w="17396" h="8609" extrusionOk="0">
                  <a:moveTo>
                    <a:pt x="17121" y="0"/>
                  </a:moveTo>
                  <a:cubicBezTo>
                    <a:pt x="16335" y="715"/>
                    <a:pt x="13895" y="2369"/>
                    <a:pt x="12871" y="2953"/>
                  </a:cubicBezTo>
                  <a:cubicBezTo>
                    <a:pt x="12573" y="3120"/>
                    <a:pt x="12263" y="3274"/>
                    <a:pt x="11942" y="3441"/>
                  </a:cubicBezTo>
                  <a:lnTo>
                    <a:pt x="11930" y="3441"/>
                  </a:lnTo>
                  <a:cubicBezTo>
                    <a:pt x="11787" y="3512"/>
                    <a:pt x="11632" y="3608"/>
                    <a:pt x="11466" y="3679"/>
                  </a:cubicBezTo>
                  <a:lnTo>
                    <a:pt x="11382" y="3727"/>
                  </a:lnTo>
                  <a:cubicBezTo>
                    <a:pt x="11263" y="3786"/>
                    <a:pt x="11132" y="3858"/>
                    <a:pt x="11013" y="3917"/>
                  </a:cubicBezTo>
                  <a:cubicBezTo>
                    <a:pt x="10966" y="3953"/>
                    <a:pt x="10906" y="3965"/>
                    <a:pt x="10859" y="3989"/>
                  </a:cubicBezTo>
                  <a:cubicBezTo>
                    <a:pt x="10751" y="4048"/>
                    <a:pt x="10632" y="4096"/>
                    <a:pt x="10537" y="4155"/>
                  </a:cubicBezTo>
                  <a:cubicBezTo>
                    <a:pt x="10478" y="4191"/>
                    <a:pt x="10394" y="4215"/>
                    <a:pt x="10335" y="4251"/>
                  </a:cubicBezTo>
                  <a:cubicBezTo>
                    <a:pt x="10251" y="4286"/>
                    <a:pt x="10144" y="4334"/>
                    <a:pt x="10061" y="4382"/>
                  </a:cubicBezTo>
                  <a:cubicBezTo>
                    <a:pt x="9977" y="4405"/>
                    <a:pt x="9918" y="4441"/>
                    <a:pt x="9846" y="4489"/>
                  </a:cubicBezTo>
                  <a:lnTo>
                    <a:pt x="9585" y="4620"/>
                  </a:lnTo>
                  <a:cubicBezTo>
                    <a:pt x="9501" y="4644"/>
                    <a:pt x="9430" y="4691"/>
                    <a:pt x="9358" y="4727"/>
                  </a:cubicBezTo>
                  <a:cubicBezTo>
                    <a:pt x="9263" y="4763"/>
                    <a:pt x="9180" y="4798"/>
                    <a:pt x="9084" y="4846"/>
                  </a:cubicBezTo>
                  <a:cubicBezTo>
                    <a:pt x="9013" y="4870"/>
                    <a:pt x="8930" y="4917"/>
                    <a:pt x="8846" y="4941"/>
                  </a:cubicBezTo>
                  <a:cubicBezTo>
                    <a:pt x="5001" y="6691"/>
                    <a:pt x="1167" y="8037"/>
                    <a:pt x="24" y="8430"/>
                  </a:cubicBezTo>
                  <a:cubicBezTo>
                    <a:pt x="0" y="8489"/>
                    <a:pt x="36" y="8549"/>
                    <a:pt x="131" y="8608"/>
                  </a:cubicBezTo>
                  <a:cubicBezTo>
                    <a:pt x="1322" y="8204"/>
                    <a:pt x="5013" y="6894"/>
                    <a:pt x="8775" y="5215"/>
                  </a:cubicBezTo>
                  <a:cubicBezTo>
                    <a:pt x="8870" y="5167"/>
                    <a:pt x="8954" y="5120"/>
                    <a:pt x="9049" y="5096"/>
                  </a:cubicBezTo>
                  <a:cubicBezTo>
                    <a:pt x="9084" y="5084"/>
                    <a:pt x="9120" y="5060"/>
                    <a:pt x="9168" y="5048"/>
                  </a:cubicBezTo>
                  <a:cubicBezTo>
                    <a:pt x="9287" y="4989"/>
                    <a:pt x="9418" y="4929"/>
                    <a:pt x="9537" y="4870"/>
                  </a:cubicBezTo>
                  <a:cubicBezTo>
                    <a:pt x="9573" y="4858"/>
                    <a:pt x="9608" y="4846"/>
                    <a:pt x="9644" y="4822"/>
                  </a:cubicBezTo>
                  <a:cubicBezTo>
                    <a:pt x="9775" y="4763"/>
                    <a:pt x="9894" y="4703"/>
                    <a:pt x="10025" y="4644"/>
                  </a:cubicBezTo>
                  <a:lnTo>
                    <a:pt x="10120" y="4608"/>
                  </a:lnTo>
                  <a:cubicBezTo>
                    <a:pt x="10251" y="4548"/>
                    <a:pt x="10370" y="4489"/>
                    <a:pt x="10501" y="4405"/>
                  </a:cubicBezTo>
                  <a:lnTo>
                    <a:pt x="10597" y="4370"/>
                  </a:lnTo>
                  <a:cubicBezTo>
                    <a:pt x="10728" y="4310"/>
                    <a:pt x="10847" y="4227"/>
                    <a:pt x="10978" y="4167"/>
                  </a:cubicBezTo>
                  <a:lnTo>
                    <a:pt x="11073" y="4132"/>
                  </a:lnTo>
                  <a:cubicBezTo>
                    <a:pt x="11204" y="4072"/>
                    <a:pt x="11335" y="3989"/>
                    <a:pt x="11454" y="3929"/>
                  </a:cubicBezTo>
                  <a:cubicBezTo>
                    <a:pt x="11490" y="3917"/>
                    <a:pt x="11513" y="3905"/>
                    <a:pt x="11525" y="3893"/>
                  </a:cubicBezTo>
                  <a:cubicBezTo>
                    <a:pt x="11668" y="3834"/>
                    <a:pt x="11799" y="3751"/>
                    <a:pt x="11918" y="3679"/>
                  </a:cubicBezTo>
                  <a:cubicBezTo>
                    <a:pt x="11942" y="3667"/>
                    <a:pt x="11966" y="3655"/>
                    <a:pt x="11990" y="3632"/>
                  </a:cubicBezTo>
                  <a:cubicBezTo>
                    <a:pt x="12121" y="3560"/>
                    <a:pt x="12240" y="3501"/>
                    <a:pt x="12383" y="3429"/>
                  </a:cubicBezTo>
                  <a:cubicBezTo>
                    <a:pt x="12406" y="3417"/>
                    <a:pt x="12418" y="3393"/>
                    <a:pt x="12454" y="3382"/>
                  </a:cubicBezTo>
                  <a:cubicBezTo>
                    <a:pt x="12585" y="3310"/>
                    <a:pt x="12704" y="3251"/>
                    <a:pt x="12835" y="3179"/>
                  </a:cubicBezTo>
                  <a:cubicBezTo>
                    <a:pt x="12859" y="3155"/>
                    <a:pt x="12871" y="3155"/>
                    <a:pt x="12894" y="3143"/>
                  </a:cubicBezTo>
                  <a:cubicBezTo>
                    <a:pt x="14204" y="2500"/>
                    <a:pt x="16562" y="822"/>
                    <a:pt x="17395"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rot="2700000">
              <a:off x="1125592" y="4636689"/>
              <a:ext cx="90941" cy="143652"/>
            </a:xfrm>
            <a:custGeom>
              <a:avLst/>
              <a:gdLst/>
              <a:ahLst/>
              <a:cxnLst/>
              <a:rect l="l" t="t" r="r" b="b"/>
              <a:pathLst>
                <a:path w="1727" h="2728" extrusionOk="0">
                  <a:moveTo>
                    <a:pt x="72" y="1"/>
                  </a:moveTo>
                  <a:cubicBezTo>
                    <a:pt x="48" y="13"/>
                    <a:pt x="24" y="49"/>
                    <a:pt x="1" y="60"/>
                  </a:cubicBezTo>
                  <a:lnTo>
                    <a:pt x="1608" y="1144"/>
                  </a:lnTo>
                  <a:lnTo>
                    <a:pt x="1144" y="2727"/>
                  </a:lnTo>
                  <a:lnTo>
                    <a:pt x="1251" y="2727"/>
                  </a:lnTo>
                  <a:lnTo>
                    <a:pt x="1715" y="1144"/>
                  </a:lnTo>
                  <a:lnTo>
                    <a:pt x="1727" y="1120"/>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rot="2700000">
              <a:off x="1156106" y="4641822"/>
              <a:ext cx="103526" cy="166189"/>
            </a:xfrm>
            <a:custGeom>
              <a:avLst/>
              <a:gdLst/>
              <a:ahLst/>
              <a:cxnLst/>
              <a:rect l="l" t="t" r="r" b="b"/>
              <a:pathLst>
                <a:path w="1966" h="3156" extrusionOk="0">
                  <a:moveTo>
                    <a:pt x="72" y="1"/>
                  </a:moveTo>
                  <a:cubicBezTo>
                    <a:pt x="48" y="13"/>
                    <a:pt x="13" y="37"/>
                    <a:pt x="1" y="60"/>
                  </a:cubicBezTo>
                  <a:lnTo>
                    <a:pt x="1858" y="1322"/>
                  </a:lnTo>
                  <a:lnTo>
                    <a:pt x="1394" y="3156"/>
                  </a:lnTo>
                  <a:cubicBezTo>
                    <a:pt x="1430" y="3156"/>
                    <a:pt x="1477" y="3132"/>
                    <a:pt x="1501" y="3132"/>
                  </a:cubicBezTo>
                  <a:lnTo>
                    <a:pt x="1965" y="1310"/>
                  </a:lnTo>
                  <a:lnTo>
                    <a:pt x="1965" y="1275"/>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rot="2700000">
              <a:off x="1192161" y="4647680"/>
              <a:ext cx="108529" cy="183777"/>
            </a:xfrm>
            <a:custGeom>
              <a:avLst/>
              <a:gdLst/>
              <a:ahLst/>
              <a:cxnLst/>
              <a:rect l="l" t="t" r="r" b="b"/>
              <a:pathLst>
                <a:path w="2061" h="3490" extrusionOk="0">
                  <a:moveTo>
                    <a:pt x="96" y="1"/>
                  </a:moveTo>
                  <a:cubicBezTo>
                    <a:pt x="60" y="13"/>
                    <a:pt x="24" y="24"/>
                    <a:pt x="1" y="60"/>
                  </a:cubicBezTo>
                  <a:lnTo>
                    <a:pt x="1953" y="1513"/>
                  </a:lnTo>
                  <a:lnTo>
                    <a:pt x="1548" y="3489"/>
                  </a:lnTo>
                  <a:cubicBezTo>
                    <a:pt x="1584" y="3477"/>
                    <a:pt x="1620" y="3477"/>
                    <a:pt x="1656" y="3465"/>
                  </a:cubicBezTo>
                  <a:lnTo>
                    <a:pt x="2060" y="1501"/>
                  </a:lnTo>
                  <a:lnTo>
                    <a:pt x="2060" y="146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rot="2700000">
              <a:off x="1052995" y="4638284"/>
              <a:ext cx="50815" cy="63348"/>
            </a:xfrm>
            <a:custGeom>
              <a:avLst/>
              <a:gdLst/>
              <a:ahLst/>
              <a:cxnLst/>
              <a:rect l="l" t="t" r="r" b="b"/>
              <a:pathLst>
                <a:path w="965" h="1203" extrusionOk="0">
                  <a:moveTo>
                    <a:pt x="60" y="0"/>
                  </a:moveTo>
                  <a:cubicBezTo>
                    <a:pt x="36" y="36"/>
                    <a:pt x="12" y="60"/>
                    <a:pt x="0" y="72"/>
                  </a:cubicBezTo>
                  <a:lnTo>
                    <a:pt x="834" y="465"/>
                  </a:lnTo>
                  <a:lnTo>
                    <a:pt x="393" y="1191"/>
                  </a:lnTo>
                  <a:cubicBezTo>
                    <a:pt x="429" y="1191"/>
                    <a:pt x="465" y="1191"/>
                    <a:pt x="500" y="1203"/>
                  </a:cubicBezTo>
                  <a:lnTo>
                    <a:pt x="965" y="417"/>
                  </a:lnTo>
                  <a:lnTo>
                    <a:pt x="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rot="2700000">
              <a:off x="1101169" y="4635400"/>
              <a:ext cx="82147" cy="122325"/>
            </a:xfrm>
            <a:custGeom>
              <a:avLst/>
              <a:gdLst/>
              <a:ahLst/>
              <a:cxnLst/>
              <a:rect l="l" t="t" r="r" b="b"/>
              <a:pathLst>
                <a:path w="1560" h="2323" extrusionOk="0">
                  <a:moveTo>
                    <a:pt x="72" y="1"/>
                  </a:moveTo>
                  <a:lnTo>
                    <a:pt x="0" y="84"/>
                  </a:lnTo>
                  <a:lnTo>
                    <a:pt x="1441" y="953"/>
                  </a:lnTo>
                  <a:lnTo>
                    <a:pt x="893" y="2322"/>
                  </a:lnTo>
                  <a:lnTo>
                    <a:pt x="1000" y="2322"/>
                  </a:lnTo>
                  <a:lnTo>
                    <a:pt x="1560" y="917"/>
                  </a:lnTo>
                  <a:lnTo>
                    <a:pt x="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rot="2700000">
              <a:off x="1230360" y="4658764"/>
              <a:ext cx="115427" cy="194414"/>
            </a:xfrm>
            <a:custGeom>
              <a:avLst/>
              <a:gdLst/>
              <a:ahLst/>
              <a:cxnLst/>
              <a:rect l="l" t="t" r="r" b="b"/>
              <a:pathLst>
                <a:path w="2192" h="3692" extrusionOk="0">
                  <a:moveTo>
                    <a:pt x="96" y="0"/>
                  </a:moveTo>
                  <a:cubicBezTo>
                    <a:pt x="61" y="24"/>
                    <a:pt x="37" y="36"/>
                    <a:pt x="1" y="60"/>
                  </a:cubicBezTo>
                  <a:lnTo>
                    <a:pt x="2085" y="1607"/>
                  </a:lnTo>
                  <a:lnTo>
                    <a:pt x="1656" y="3691"/>
                  </a:lnTo>
                  <a:cubicBezTo>
                    <a:pt x="1680" y="3679"/>
                    <a:pt x="1727" y="3667"/>
                    <a:pt x="1763" y="3667"/>
                  </a:cubicBezTo>
                  <a:lnTo>
                    <a:pt x="2180" y="1596"/>
                  </a:lnTo>
                  <a:lnTo>
                    <a:pt x="2192" y="1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rot="2700000">
              <a:off x="1079032" y="4634937"/>
              <a:ext cx="65244" cy="96628"/>
            </a:xfrm>
            <a:custGeom>
              <a:avLst/>
              <a:gdLst/>
              <a:ahLst/>
              <a:cxnLst/>
              <a:rect l="l" t="t" r="r" b="b"/>
              <a:pathLst>
                <a:path w="1239" h="1835" extrusionOk="0">
                  <a:moveTo>
                    <a:pt x="60" y="1"/>
                  </a:moveTo>
                  <a:cubicBezTo>
                    <a:pt x="24" y="37"/>
                    <a:pt x="12" y="48"/>
                    <a:pt x="1" y="84"/>
                  </a:cubicBezTo>
                  <a:lnTo>
                    <a:pt x="1108" y="763"/>
                  </a:lnTo>
                  <a:lnTo>
                    <a:pt x="596" y="1834"/>
                  </a:lnTo>
                  <a:lnTo>
                    <a:pt x="691" y="1834"/>
                  </a:lnTo>
                  <a:lnTo>
                    <a:pt x="1239" y="739"/>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rot="2700000">
              <a:off x="1276359" y="4671956"/>
              <a:ext cx="110372" cy="198153"/>
            </a:xfrm>
            <a:custGeom>
              <a:avLst/>
              <a:gdLst/>
              <a:ahLst/>
              <a:cxnLst/>
              <a:rect l="l" t="t" r="r" b="b"/>
              <a:pathLst>
                <a:path w="2096" h="3763" extrusionOk="0">
                  <a:moveTo>
                    <a:pt x="108" y="0"/>
                  </a:moveTo>
                  <a:cubicBezTo>
                    <a:pt x="72" y="24"/>
                    <a:pt x="48" y="36"/>
                    <a:pt x="0" y="48"/>
                  </a:cubicBezTo>
                  <a:lnTo>
                    <a:pt x="2001" y="1715"/>
                  </a:lnTo>
                  <a:lnTo>
                    <a:pt x="1786" y="3763"/>
                  </a:lnTo>
                  <a:cubicBezTo>
                    <a:pt x="1822" y="3751"/>
                    <a:pt x="1858" y="3739"/>
                    <a:pt x="1894" y="3727"/>
                  </a:cubicBezTo>
                  <a:lnTo>
                    <a:pt x="2096" y="1667"/>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rot="2700000">
              <a:off x="1571868" y="4818106"/>
              <a:ext cx="70878" cy="116006"/>
            </a:xfrm>
            <a:custGeom>
              <a:avLst/>
              <a:gdLst/>
              <a:ahLst/>
              <a:cxnLst/>
              <a:rect l="l" t="t" r="r" b="b"/>
              <a:pathLst>
                <a:path w="1346" h="2203" extrusionOk="0">
                  <a:moveTo>
                    <a:pt x="0" y="0"/>
                  </a:moveTo>
                  <a:lnTo>
                    <a:pt x="977" y="1179"/>
                  </a:lnTo>
                  <a:lnTo>
                    <a:pt x="1274" y="2203"/>
                  </a:lnTo>
                  <a:lnTo>
                    <a:pt x="1346" y="2132"/>
                  </a:lnTo>
                  <a:lnTo>
                    <a:pt x="1060" y="1143"/>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rot="2700000">
              <a:off x="1509361" y="4780791"/>
              <a:ext cx="85938" cy="149865"/>
            </a:xfrm>
            <a:custGeom>
              <a:avLst/>
              <a:gdLst/>
              <a:ahLst/>
              <a:cxnLst/>
              <a:rect l="l" t="t" r="r" b="b"/>
              <a:pathLst>
                <a:path w="1632" h="2846" extrusionOk="0">
                  <a:moveTo>
                    <a:pt x="107" y="0"/>
                  </a:moveTo>
                  <a:cubicBezTo>
                    <a:pt x="72" y="0"/>
                    <a:pt x="24" y="12"/>
                    <a:pt x="0" y="12"/>
                  </a:cubicBezTo>
                  <a:lnTo>
                    <a:pt x="1250" y="1465"/>
                  </a:lnTo>
                  <a:lnTo>
                    <a:pt x="1548" y="2846"/>
                  </a:lnTo>
                  <a:cubicBezTo>
                    <a:pt x="1572" y="2810"/>
                    <a:pt x="1608" y="2798"/>
                    <a:pt x="1631" y="2774"/>
                  </a:cubicBezTo>
                  <a:lnTo>
                    <a:pt x="1334" y="1441"/>
                  </a:ln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rot="2700000">
              <a:off x="1657442" y="4873207"/>
              <a:ext cx="38914" cy="58977"/>
            </a:xfrm>
            <a:custGeom>
              <a:avLst/>
              <a:gdLst/>
              <a:ahLst/>
              <a:cxnLst/>
              <a:rect l="l" t="t" r="r" b="b"/>
              <a:pathLst>
                <a:path w="739" h="1120" extrusionOk="0">
                  <a:moveTo>
                    <a:pt x="1" y="1"/>
                  </a:moveTo>
                  <a:lnTo>
                    <a:pt x="548" y="596"/>
                  </a:lnTo>
                  <a:lnTo>
                    <a:pt x="667" y="1120"/>
                  </a:lnTo>
                  <a:cubicBezTo>
                    <a:pt x="703" y="1096"/>
                    <a:pt x="715" y="1048"/>
                    <a:pt x="739" y="1013"/>
                  </a:cubicBezTo>
                  <a:lnTo>
                    <a:pt x="644" y="572"/>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rot="2700000">
              <a:off x="1322649" y="4688319"/>
              <a:ext cx="106001" cy="196889"/>
            </a:xfrm>
            <a:custGeom>
              <a:avLst/>
              <a:gdLst/>
              <a:ahLst/>
              <a:cxnLst/>
              <a:rect l="l" t="t" r="r" b="b"/>
              <a:pathLst>
                <a:path w="2013" h="3739" extrusionOk="0">
                  <a:moveTo>
                    <a:pt x="108" y="0"/>
                  </a:moveTo>
                  <a:cubicBezTo>
                    <a:pt x="84" y="12"/>
                    <a:pt x="48" y="36"/>
                    <a:pt x="1" y="48"/>
                  </a:cubicBezTo>
                  <a:lnTo>
                    <a:pt x="1787" y="1822"/>
                  </a:lnTo>
                  <a:lnTo>
                    <a:pt x="1930" y="3739"/>
                  </a:lnTo>
                  <a:lnTo>
                    <a:pt x="2013" y="3691"/>
                  </a:lnTo>
                  <a:lnTo>
                    <a:pt x="1882" y="1786"/>
                  </a:lnTo>
                  <a:lnTo>
                    <a:pt x="1894" y="1762"/>
                  </a:lnTo>
                  <a:lnTo>
                    <a:pt x="1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rot="2700000">
              <a:off x="1439528" y="4746086"/>
              <a:ext cx="104105" cy="173140"/>
            </a:xfrm>
            <a:custGeom>
              <a:avLst/>
              <a:gdLst/>
              <a:ahLst/>
              <a:cxnLst/>
              <a:rect l="l" t="t" r="r" b="b"/>
              <a:pathLst>
                <a:path w="1977" h="3288" extrusionOk="0">
                  <a:moveTo>
                    <a:pt x="108" y="1"/>
                  </a:moveTo>
                  <a:cubicBezTo>
                    <a:pt x="72" y="13"/>
                    <a:pt x="36" y="13"/>
                    <a:pt x="1" y="37"/>
                  </a:cubicBezTo>
                  <a:lnTo>
                    <a:pt x="1572" y="1644"/>
                  </a:lnTo>
                  <a:lnTo>
                    <a:pt x="1894" y="3287"/>
                  </a:lnTo>
                  <a:cubicBezTo>
                    <a:pt x="1917" y="3275"/>
                    <a:pt x="1953" y="3251"/>
                    <a:pt x="1977" y="3228"/>
                  </a:cubicBezTo>
                  <a:lnTo>
                    <a:pt x="1667" y="1596"/>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rot="2700000">
              <a:off x="1388216" y="4716531"/>
              <a:ext cx="97260" cy="191887"/>
            </a:xfrm>
            <a:custGeom>
              <a:avLst/>
              <a:gdLst/>
              <a:ahLst/>
              <a:cxnLst/>
              <a:rect l="l" t="t" r="r" b="b"/>
              <a:pathLst>
                <a:path w="1847" h="3644" extrusionOk="0">
                  <a:moveTo>
                    <a:pt x="108" y="1"/>
                  </a:moveTo>
                  <a:cubicBezTo>
                    <a:pt x="84" y="13"/>
                    <a:pt x="37" y="13"/>
                    <a:pt x="1" y="24"/>
                  </a:cubicBezTo>
                  <a:lnTo>
                    <a:pt x="1573" y="1799"/>
                  </a:lnTo>
                  <a:lnTo>
                    <a:pt x="1763" y="3644"/>
                  </a:lnTo>
                  <a:lnTo>
                    <a:pt x="1846" y="3596"/>
                  </a:lnTo>
                  <a:lnTo>
                    <a:pt x="1656" y="1751"/>
                  </a:lnTo>
                  <a:lnTo>
                    <a:pt x="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rot="2700000">
              <a:off x="2198706" y="4180284"/>
              <a:ext cx="545539" cy="458653"/>
            </a:xfrm>
            <a:custGeom>
              <a:avLst/>
              <a:gdLst/>
              <a:ahLst/>
              <a:cxnLst/>
              <a:rect l="l" t="t" r="r" b="b"/>
              <a:pathLst>
                <a:path w="10360" h="8710" extrusionOk="0">
                  <a:moveTo>
                    <a:pt x="465" y="1"/>
                  </a:moveTo>
                  <a:cubicBezTo>
                    <a:pt x="1" y="1"/>
                    <a:pt x="1191" y="2751"/>
                    <a:pt x="2025" y="3823"/>
                  </a:cubicBezTo>
                  <a:cubicBezTo>
                    <a:pt x="2858" y="4918"/>
                    <a:pt x="4858" y="6823"/>
                    <a:pt x="6454" y="7609"/>
                  </a:cubicBezTo>
                  <a:cubicBezTo>
                    <a:pt x="7869" y="8311"/>
                    <a:pt x="9237" y="8709"/>
                    <a:pt x="9801" y="8709"/>
                  </a:cubicBezTo>
                  <a:cubicBezTo>
                    <a:pt x="9868" y="8709"/>
                    <a:pt x="9923" y="8704"/>
                    <a:pt x="9966" y="8692"/>
                  </a:cubicBezTo>
                  <a:cubicBezTo>
                    <a:pt x="10359" y="8585"/>
                    <a:pt x="10109" y="8014"/>
                    <a:pt x="9347" y="6525"/>
                  </a:cubicBezTo>
                  <a:cubicBezTo>
                    <a:pt x="8656" y="5168"/>
                    <a:pt x="6549" y="2632"/>
                    <a:pt x="4454" y="1382"/>
                  </a:cubicBezTo>
                  <a:cubicBezTo>
                    <a:pt x="2358" y="155"/>
                    <a:pt x="465" y="1"/>
                    <a:pt x="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rot="2700000">
              <a:off x="2138626" y="4242645"/>
              <a:ext cx="735478" cy="591299"/>
            </a:xfrm>
            <a:custGeom>
              <a:avLst/>
              <a:gdLst/>
              <a:ahLst/>
              <a:cxnLst/>
              <a:rect l="l" t="t" r="r" b="b"/>
              <a:pathLst>
                <a:path w="13967" h="11229" extrusionOk="0">
                  <a:moveTo>
                    <a:pt x="96" y="1"/>
                  </a:moveTo>
                  <a:cubicBezTo>
                    <a:pt x="36" y="1"/>
                    <a:pt x="1" y="60"/>
                    <a:pt x="1" y="155"/>
                  </a:cubicBezTo>
                  <a:cubicBezTo>
                    <a:pt x="798" y="989"/>
                    <a:pt x="3346" y="3561"/>
                    <a:pt x="6251" y="6049"/>
                  </a:cubicBezTo>
                  <a:cubicBezTo>
                    <a:pt x="6323" y="6109"/>
                    <a:pt x="6382" y="6168"/>
                    <a:pt x="6454" y="6228"/>
                  </a:cubicBezTo>
                  <a:cubicBezTo>
                    <a:pt x="6489" y="6251"/>
                    <a:pt x="6513" y="6263"/>
                    <a:pt x="6549" y="6299"/>
                  </a:cubicBezTo>
                  <a:cubicBezTo>
                    <a:pt x="6609" y="6370"/>
                    <a:pt x="6716" y="6466"/>
                    <a:pt x="6811" y="6537"/>
                  </a:cubicBezTo>
                  <a:cubicBezTo>
                    <a:pt x="6847" y="6561"/>
                    <a:pt x="6870" y="6585"/>
                    <a:pt x="6906" y="6609"/>
                  </a:cubicBezTo>
                  <a:cubicBezTo>
                    <a:pt x="7013" y="6704"/>
                    <a:pt x="7109" y="6775"/>
                    <a:pt x="7204" y="6859"/>
                  </a:cubicBezTo>
                  <a:cubicBezTo>
                    <a:pt x="7228" y="6882"/>
                    <a:pt x="7240" y="6906"/>
                    <a:pt x="7275" y="6918"/>
                  </a:cubicBezTo>
                  <a:cubicBezTo>
                    <a:pt x="7382" y="7013"/>
                    <a:pt x="7490" y="7085"/>
                    <a:pt x="7585" y="7180"/>
                  </a:cubicBezTo>
                  <a:cubicBezTo>
                    <a:pt x="7621" y="7192"/>
                    <a:pt x="7632" y="7216"/>
                    <a:pt x="7656" y="7228"/>
                  </a:cubicBezTo>
                  <a:cubicBezTo>
                    <a:pt x="7763" y="7323"/>
                    <a:pt x="7871" y="7394"/>
                    <a:pt x="7978" y="7490"/>
                  </a:cubicBezTo>
                  <a:cubicBezTo>
                    <a:pt x="8002" y="7502"/>
                    <a:pt x="8013" y="7525"/>
                    <a:pt x="8049" y="7549"/>
                  </a:cubicBezTo>
                  <a:cubicBezTo>
                    <a:pt x="8156" y="7633"/>
                    <a:pt x="8252" y="7704"/>
                    <a:pt x="8359" y="7799"/>
                  </a:cubicBezTo>
                  <a:cubicBezTo>
                    <a:pt x="8371" y="7811"/>
                    <a:pt x="8406" y="7823"/>
                    <a:pt x="8418" y="7847"/>
                  </a:cubicBezTo>
                  <a:cubicBezTo>
                    <a:pt x="8525" y="7930"/>
                    <a:pt x="8633" y="8002"/>
                    <a:pt x="8752" y="8097"/>
                  </a:cubicBezTo>
                  <a:cubicBezTo>
                    <a:pt x="8764" y="8109"/>
                    <a:pt x="8787" y="8121"/>
                    <a:pt x="8811" y="8145"/>
                  </a:cubicBezTo>
                  <a:cubicBezTo>
                    <a:pt x="8906" y="8228"/>
                    <a:pt x="9025" y="8299"/>
                    <a:pt x="9133" y="8383"/>
                  </a:cubicBezTo>
                  <a:cubicBezTo>
                    <a:pt x="9145" y="8395"/>
                    <a:pt x="9180" y="8406"/>
                    <a:pt x="9192" y="8418"/>
                  </a:cubicBezTo>
                  <a:cubicBezTo>
                    <a:pt x="9299" y="8502"/>
                    <a:pt x="9418" y="8585"/>
                    <a:pt x="9526" y="8668"/>
                  </a:cubicBezTo>
                  <a:cubicBezTo>
                    <a:pt x="9537" y="8680"/>
                    <a:pt x="9549" y="8680"/>
                    <a:pt x="9573" y="8692"/>
                  </a:cubicBezTo>
                  <a:cubicBezTo>
                    <a:pt x="10621" y="9538"/>
                    <a:pt x="12966" y="10847"/>
                    <a:pt x="13967" y="11228"/>
                  </a:cubicBezTo>
                  <a:lnTo>
                    <a:pt x="13871" y="11002"/>
                  </a:lnTo>
                  <a:cubicBezTo>
                    <a:pt x="12966" y="10633"/>
                    <a:pt x="10609" y="9228"/>
                    <a:pt x="9728" y="8585"/>
                  </a:cubicBezTo>
                  <a:cubicBezTo>
                    <a:pt x="9478" y="8406"/>
                    <a:pt x="9204" y="8216"/>
                    <a:pt x="8954" y="8014"/>
                  </a:cubicBezTo>
                  <a:lnTo>
                    <a:pt x="8942" y="8014"/>
                  </a:lnTo>
                  <a:cubicBezTo>
                    <a:pt x="8823" y="7918"/>
                    <a:pt x="8692" y="7811"/>
                    <a:pt x="8573" y="7728"/>
                  </a:cubicBezTo>
                  <a:cubicBezTo>
                    <a:pt x="8537" y="7716"/>
                    <a:pt x="8525" y="7680"/>
                    <a:pt x="8502" y="7668"/>
                  </a:cubicBezTo>
                  <a:cubicBezTo>
                    <a:pt x="8394" y="7597"/>
                    <a:pt x="8287" y="7502"/>
                    <a:pt x="8180" y="7430"/>
                  </a:cubicBezTo>
                  <a:cubicBezTo>
                    <a:pt x="8144" y="7394"/>
                    <a:pt x="8109" y="7371"/>
                    <a:pt x="8061" y="7335"/>
                  </a:cubicBezTo>
                  <a:cubicBezTo>
                    <a:pt x="7978" y="7263"/>
                    <a:pt x="7882" y="7204"/>
                    <a:pt x="7799" y="7132"/>
                  </a:cubicBezTo>
                  <a:cubicBezTo>
                    <a:pt x="7752" y="7085"/>
                    <a:pt x="7692" y="7037"/>
                    <a:pt x="7644" y="7013"/>
                  </a:cubicBezTo>
                  <a:cubicBezTo>
                    <a:pt x="7573" y="6954"/>
                    <a:pt x="7501" y="6894"/>
                    <a:pt x="7430" y="6823"/>
                  </a:cubicBezTo>
                  <a:cubicBezTo>
                    <a:pt x="7371" y="6775"/>
                    <a:pt x="7323" y="6728"/>
                    <a:pt x="7263" y="6680"/>
                  </a:cubicBezTo>
                  <a:cubicBezTo>
                    <a:pt x="7192" y="6621"/>
                    <a:pt x="7109" y="6561"/>
                    <a:pt x="7049" y="6501"/>
                  </a:cubicBezTo>
                  <a:cubicBezTo>
                    <a:pt x="6990" y="6466"/>
                    <a:pt x="6930" y="6418"/>
                    <a:pt x="6870" y="6359"/>
                  </a:cubicBezTo>
                  <a:cubicBezTo>
                    <a:pt x="6799" y="6299"/>
                    <a:pt x="6739" y="6240"/>
                    <a:pt x="6668" y="6180"/>
                  </a:cubicBezTo>
                  <a:cubicBezTo>
                    <a:pt x="6609" y="6120"/>
                    <a:pt x="6549" y="6073"/>
                    <a:pt x="6489" y="6013"/>
                  </a:cubicBezTo>
                  <a:cubicBezTo>
                    <a:pt x="3513" y="3465"/>
                    <a:pt x="870" y="810"/>
                    <a:pt x="96"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rot="2700000">
              <a:off x="2410250" y="4150053"/>
              <a:ext cx="97839" cy="111056"/>
            </a:xfrm>
            <a:custGeom>
              <a:avLst/>
              <a:gdLst/>
              <a:ahLst/>
              <a:cxnLst/>
              <a:rect l="l" t="t" r="r" b="b"/>
              <a:pathLst>
                <a:path w="1858" h="2109" extrusionOk="0">
                  <a:moveTo>
                    <a:pt x="1774" y="1"/>
                  </a:moveTo>
                  <a:lnTo>
                    <a:pt x="1500" y="1775"/>
                  </a:lnTo>
                  <a:lnTo>
                    <a:pt x="0" y="2013"/>
                  </a:lnTo>
                  <a:lnTo>
                    <a:pt x="48" y="2108"/>
                  </a:lnTo>
                  <a:lnTo>
                    <a:pt x="1548" y="1846"/>
                  </a:lnTo>
                  <a:lnTo>
                    <a:pt x="1572" y="1846"/>
                  </a:lnTo>
                  <a:lnTo>
                    <a:pt x="1857" y="37"/>
                  </a:lnTo>
                  <a:cubicBezTo>
                    <a:pt x="1834" y="25"/>
                    <a:pt x="1798" y="1"/>
                    <a:pt x="1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rot="2700000">
              <a:off x="2404358" y="4176698"/>
              <a:ext cx="112267" cy="130487"/>
            </a:xfrm>
            <a:custGeom>
              <a:avLst/>
              <a:gdLst/>
              <a:ahLst/>
              <a:cxnLst/>
              <a:rect l="l" t="t" r="r" b="b"/>
              <a:pathLst>
                <a:path w="2132" h="2478" extrusionOk="0">
                  <a:moveTo>
                    <a:pt x="2036" y="1"/>
                  </a:moveTo>
                  <a:lnTo>
                    <a:pt x="1715" y="2060"/>
                  </a:lnTo>
                  <a:lnTo>
                    <a:pt x="0" y="2382"/>
                  </a:lnTo>
                  <a:lnTo>
                    <a:pt x="48" y="2477"/>
                  </a:lnTo>
                  <a:lnTo>
                    <a:pt x="1762" y="2144"/>
                  </a:lnTo>
                  <a:lnTo>
                    <a:pt x="1798" y="2132"/>
                  </a:lnTo>
                  <a:lnTo>
                    <a:pt x="2131" y="48"/>
                  </a:lnTo>
                  <a:lnTo>
                    <a:pt x="20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rot="2700000">
              <a:off x="2402484" y="4210665"/>
              <a:ext cx="123536" cy="143652"/>
            </a:xfrm>
            <a:custGeom>
              <a:avLst/>
              <a:gdLst/>
              <a:ahLst/>
              <a:cxnLst/>
              <a:rect l="l" t="t" r="r" b="b"/>
              <a:pathLst>
                <a:path w="2346" h="2728" extrusionOk="0">
                  <a:moveTo>
                    <a:pt x="2262" y="1"/>
                  </a:moveTo>
                  <a:lnTo>
                    <a:pt x="1822" y="2203"/>
                  </a:lnTo>
                  <a:lnTo>
                    <a:pt x="0" y="2656"/>
                  </a:lnTo>
                  <a:cubicBezTo>
                    <a:pt x="24" y="2680"/>
                    <a:pt x="48" y="2703"/>
                    <a:pt x="60" y="2727"/>
                  </a:cubicBezTo>
                  <a:lnTo>
                    <a:pt x="1846" y="2287"/>
                  </a:lnTo>
                  <a:lnTo>
                    <a:pt x="1881" y="2287"/>
                  </a:lnTo>
                  <a:lnTo>
                    <a:pt x="2346" y="48"/>
                  </a:lnTo>
                  <a:cubicBezTo>
                    <a:pt x="2310" y="36"/>
                    <a:pt x="2286" y="25"/>
                    <a:pt x="2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2700000">
              <a:off x="2415604" y="4129049"/>
              <a:ext cx="85306" cy="90993"/>
            </a:xfrm>
            <a:custGeom>
              <a:avLst/>
              <a:gdLst/>
              <a:ahLst/>
              <a:cxnLst/>
              <a:rect l="l" t="t" r="r" b="b"/>
              <a:pathLst>
                <a:path w="1620" h="1728" extrusionOk="0">
                  <a:moveTo>
                    <a:pt x="1524" y="1"/>
                  </a:moveTo>
                  <a:lnTo>
                    <a:pt x="1370" y="1560"/>
                  </a:lnTo>
                  <a:lnTo>
                    <a:pt x="0" y="1632"/>
                  </a:lnTo>
                  <a:lnTo>
                    <a:pt x="36" y="1727"/>
                  </a:lnTo>
                  <a:lnTo>
                    <a:pt x="1441" y="1644"/>
                  </a:lnTo>
                  <a:lnTo>
                    <a:pt x="1620" y="24"/>
                  </a:lnTo>
                  <a:cubicBezTo>
                    <a:pt x="1584" y="13"/>
                    <a:pt x="1560" y="13"/>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2700000">
              <a:off x="2401566" y="4245744"/>
              <a:ext cx="129803" cy="152393"/>
            </a:xfrm>
            <a:custGeom>
              <a:avLst/>
              <a:gdLst/>
              <a:ahLst/>
              <a:cxnLst/>
              <a:rect l="l" t="t" r="r" b="b"/>
              <a:pathLst>
                <a:path w="2465" h="2894" extrusionOk="0">
                  <a:moveTo>
                    <a:pt x="2394" y="0"/>
                  </a:moveTo>
                  <a:lnTo>
                    <a:pt x="1917" y="2358"/>
                  </a:lnTo>
                  <a:lnTo>
                    <a:pt x="0" y="2822"/>
                  </a:lnTo>
                  <a:lnTo>
                    <a:pt x="72" y="2894"/>
                  </a:lnTo>
                  <a:lnTo>
                    <a:pt x="1965" y="2429"/>
                  </a:lnTo>
                  <a:lnTo>
                    <a:pt x="1989" y="2429"/>
                  </a:lnTo>
                  <a:lnTo>
                    <a:pt x="2465" y="60"/>
                  </a:lnTo>
                  <a:cubicBezTo>
                    <a:pt x="2441" y="48"/>
                    <a:pt x="2405" y="24"/>
                    <a:pt x="2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2700000">
              <a:off x="2422996" y="4109020"/>
              <a:ext cx="69667" cy="68982"/>
            </a:xfrm>
            <a:custGeom>
              <a:avLst/>
              <a:gdLst/>
              <a:ahLst/>
              <a:cxnLst/>
              <a:rect l="l" t="t" r="r" b="b"/>
              <a:pathLst>
                <a:path w="1323" h="1310" extrusionOk="0">
                  <a:moveTo>
                    <a:pt x="1239" y="0"/>
                  </a:moveTo>
                  <a:lnTo>
                    <a:pt x="1108" y="1215"/>
                  </a:lnTo>
                  <a:lnTo>
                    <a:pt x="1" y="1191"/>
                  </a:lnTo>
                  <a:lnTo>
                    <a:pt x="48" y="1286"/>
                  </a:lnTo>
                  <a:lnTo>
                    <a:pt x="1179" y="1310"/>
                  </a:lnTo>
                  <a:lnTo>
                    <a:pt x="1322" y="36"/>
                  </a:lnTo>
                  <a:cubicBezTo>
                    <a:pt x="1298" y="24"/>
                    <a:pt x="1263" y="24"/>
                    <a:pt x="1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2700000">
              <a:off x="2402703" y="4290776"/>
              <a:ext cx="131066" cy="159923"/>
            </a:xfrm>
            <a:custGeom>
              <a:avLst/>
              <a:gdLst/>
              <a:ahLst/>
              <a:cxnLst/>
              <a:rect l="l" t="t" r="r" b="b"/>
              <a:pathLst>
                <a:path w="2489" h="3037" extrusionOk="0">
                  <a:moveTo>
                    <a:pt x="2405" y="0"/>
                  </a:moveTo>
                  <a:lnTo>
                    <a:pt x="1798" y="2322"/>
                  </a:lnTo>
                  <a:lnTo>
                    <a:pt x="0" y="2953"/>
                  </a:lnTo>
                  <a:lnTo>
                    <a:pt x="72" y="3036"/>
                  </a:lnTo>
                  <a:lnTo>
                    <a:pt x="1869" y="2381"/>
                  </a:lnTo>
                  <a:lnTo>
                    <a:pt x="2489" y="60"/>
                  </a:lnTo>
                  <a:cubicBezTo>
                    <a:pt x="2453" y="36"/>
                    <a:pt x="2441" y="12"/>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rot="2700000">
              <a:off x="2452162" y="4594792"/>
              <a:ext cx="73406" cy="102894"/>
            </a:xfrm>
            <a:custGeom>
              <a:avLst/>
              <a:gdLst/>
              <a:ahLst/>
              <a:cxnLst/>
              <a:rect l="l" t="t" r="r" b="b"/>
              <a:pathLst>
                <a:path w="1394" h="1954" extrusionOk="0">
                  <a:moveTo>
                    <a:pt x="1334" y="1"/>
                  </a:moveTo>
                  <a:lnTo>
                    <a:pt x="739" y="1287"/>
                  </a:lnTo>
                  <a:lnTo>
                    <a:pt x="0" y="1930"/>
                  </a:lnTo>
                  <a:cubicBezTo>
                    <a:pt x="24" y="1942"/>
                    <a:pt x="60" y="1953"/>
                    <a:pt x="108" y="1953"/>
                  </a:cubicBezTo>
                  <a:lnTo>
                    <a:pt x="810" y="1334"/>
                  </a:lnTo>
                  <a:lnTo>
                    <a:pt x="1394" y="96"/>
                  </a:lnTo>
                  <a:cubicBezTo>
                    <a:pt x="1382" y="60"/>
                    <a:pt x="1370" y="37"/>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rot="2700000">
              <a:off x="2435003" y="4526471"/>
              <a:ext cx="96628" cy="129171"/>
            </a:xfrm>
            <a:custGeom>
              <a:avLst/>
              <a:gdLst/>
              <a:ahLst/>
              <a:cxnLst/>
              <a:rect l="l" t="t" r="r" b="b"/>
              <a:pathLst>
                <a:path w="1835" h="2453" extrusionOk="0">
                  <a:moveTo>
                    <a:pt x="1775" y="0"/>
                  </a:moveTo>
                  <a:lnTo>
                    <a:pt x="1048" y="1607"/>
                  </a:lnTo>
                  <a:lnTo>
                    <a:pt x="1" y="2405"/>
                  </a:lnTo>
                  <a:lnTo>
                    <a:pt x="96" y="2453"/>
                  </a:lnTo>
                  <a:lnTo>
                    <a:pt x="1120" y="1679"/>
                  </a:lnTo>
                  <a:lnTo>
                    <a:pt x="1834" y="83"/>
                  </a:lnTo>
                  <a:cubicBezTo>
                    <a:pt x="1822" y="60"/>
                    <a:pt x="1798" y="24"/>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2700000">
              <a:off x="2475095" y="4687560"/>
              <a:ext cx="37703" cy="55238"/>
            </a:xfrm>
            <a:custGeom>
              <a:avLst/>
              <a:gdLst/>
              <a:ahLst/>
              <a:cxnLst/>
              <a:rect l="l" t="t" r="r" b="b"/>
              <a:pathLst>
                <a:path w="716" h="1049" extrusionOk="0">
                  <a:moveTo>
                    <a:pt x="680" y="1"/>
                  </a:moveTo>
                  <a:lnTo>
                    <a:pt x="394" y="703"/>
                  </a:lnTo>
                  <a:lnTo>
                    <a:pt x="1" y="1013"/>
                  </a:lnTo>
                  <a:cubicBezTo>
                    <a:pt x="49" y="1036"/>
                    <a:pt x="84" y="1036"/>
                    <a:pt x="120" y="1048"/>
                  </a:cubicBezTo>
                  <a:lnTo>
                    <a:pt x="453" y="763"/>
                  </a:lnTo>
                  <a:lnTo>
                    <a:pt x="715" y="120"/>
                  </a:lnTo>
                  <a:cubicBezTo>
                    <a:pt x="703" y="84"/>
                    <a:pt x="692" y="48"/>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2700000">
              <a:off x="2408575" y="4336299"/>
              <a:ext cx="127328" cy="163714"/>
            </a:xfrm>
            <a:custGeom>
              <a:avLst/>
              <a:gdLst/>
              <a:ahLst/>
              <a:cxnLst/>
              <a:rect l="l" t="t" r="r" b="b"/>
              <a:pathLst>
                <a:path w="2418" h="3109" extrusionOk="0">
                  <a:moveTo>
                    <a:pt x="2334" y="1"/>
                  </a:moveTo>
                  <a:lnTo>
                    <a:pt x="1560" y="2192"/>
                  </a:lnTo>
                  <a:lnTo>
                    <a:pt x="0" y="3049"/>
                  </a:lnTo>
                  <a:cubicBezTo>
                    <a:pt x="36" y="3061"/>
                    <a:pt x="48" y="3096"/>
                    <a:pt x="72" y="3108"/>
                  </a:cubicBezTo>
                  <a:lnTo>
                    <a:pt x="1620" y="2239"/>
                  </a:lnTo>
                  <a:lnTo>
                    <a:pt x="1643" y="2263"/>
                  </a:lnTo>
                  <a:lnTo>
                    <a:pt x="2417" y="72"/>
                  </a:lnTo>
                  <a:lnTo>
                    <a:pt x="2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2700000">
              <a:off x="2424424" y="4455788"/>
              <a:ext cx="108476" cy="153025"/>
            </a:xfrm>
            <a:custGeom>
              <a:avLst/>
              <a:gdLst/>
              <a:ahLst/>
              <a:cxnLst/>
              <a:rect l="l" t="t" r="r" b="b"/>
              <a:pathLst>
                <a:path w="2060" h="2906" extrusionOk="0">
                  <a:moveTo>
                    <a:pt x="2000" y="1"/>
                  </a:moveTo>
                  <a:lnTo>
                    <a:pt x="1262" y="1953"/>
                  </a:lnTo>
                  <a:lnTo>
                    <a:pt x="0" y="2858"/>
                  </a:lnTo>
                  <a:lnTo>
                    <a:pt x="95" y="2906"/>
                  </a:lnTo>
                  <a:lnTo>
                    <a:pt x="1346" y="2013"/>
                  </a:lnTo>
                  <a:lnTo>
                    <a:pt x="2060" y="72"/>
                  </a:lnTo>
                  <a:cubicBezTo>
                    <a:pt x="2048" y="48"/>
                    <a:pt x="2012" y="12"/>
                    <a:pt x="2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2700000">
              <a:off x="2410996" y="4400913"/>
              <a:ext cx="127328" cy="155500"/>
            </a:xfrm>
            <a:custGeom>
              <a:avLst/>
              <a:gdLst/>
              <a:ahLst/>
              <a:cxnLst/>
              <a:rect l="l" t="t" r="r" b="b"/>
              <a:pathLst>
                <a:path w="2418" h="2953" extrusionOk="0">
                  <a:moveTo>
                    <a:pt x="2346" y="0"/>
                  </a:moveTo>
                  <a:lnTo>
                    <a:pt x="1477" y="2000"/>
                  </a:lnTo>
                  <a:lnTo>
                    <a:pt x="1" y="2893"/>
                  </a:lnTo>
                  <a:cubicBezTo>
                    <a:pt x="36" y="2905"/>
                    <a:pt x="48" y="2941"/>
                    <a:pt x="84" y="2953"/>
                  </a:cubicBezTo>
                  <a:lnTo>
                    <a:pt x="1549" y="2072"/>
                  </a:lnTo>
                  <a:lnTo>
                    <a:pt x="2418" y="83"/>
                  </a:lnTo>
                  <a:cubicBezTo>
                    <a:pt x="2406" y="48"/>
                    <a:pt x="2370" y="36"/>
                    <a:pt x="2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2700000">
              <a:off x="1275256" y="4432991"/>
              <a:ext cx="630740" cy="237752"/>
            </a:xfrm>
            <a:custGeom>
              <a:avLst/>
              <a:gdLst/>
              <a:ahLst/>
              <a:cxnLst/>
              <a:rect l="l" t="t" r="r" b="b"/>
              <a:pathLst>
                <a:path w="11978" h="4515" extrusionOk="0">
                  <a:moveTo>
                    <a:pt x="8713" y="0"/>
                  </a:moveTo>
                  <a:cubicBezTo>
                    <a:pt x="7242" y="0"/>
                    <a:pt x="5009" y="220"/>
                    <a:pt x="2929" y="1441"/>
                  </a:cubicBezTo>
                  <a:cubicBezTo>
                    <a:pt x="417" y="2929"/>
                    <a:pt x="0" y="3917"/>
                    <a:pt x="0" y="3917"/>
                  </a:cubicBezTo>
                  <a:cubicBezTo>
                    <a:pt x="0" y="3917"/>
                    <a:pt x="1196" y="4515"/>
                    <a:pt x="3011" y="4515"/>
                  </a:cubicBezTo>
                  <a:cubicBezTo>
                    <a:pt x="3078" y="4515"/>
                    <a:pt x="3146" y="4514"/>
                    <a:pt x="3215" y="4512"/>
                  </a:cubicBezTo>
                  <a:cubicBezTo>
                    <a:pt x="5144" y="4477"/>
                    <a:pt x="8585" y="3298"/>
                    <a:pt x="9942" y="2381"/>
                  </a:cubicBezTo>
                  <a:cubicBezTo>
                    <a:pt x="11287" y="1464"/>
                    <a:pt x="11978" y="845"/>
                    <a:pt x="11978" y="845"/>
                  </a:cubicBezTo>
                  <a:cubicBezTo>
                    <a:pt x="11799" y="702"/>
                    <a:pt x="10882" y="107"/>
                    <a:pt x="9561" y="24"/>
                  </a:cubicBezTo>
                  <a:cubicBezTo>
                    <a:pt x="9321" y="11"/>
                    <a:pt x="9035" y="0"/>
                    <a:pt x="8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2700000">
              <a:off x="1228538" y="4578926"/>
              <a:ext cx="926101" cy="165084"/>
            </a:xfrm>
            <a:custGeom>
              <a:avLst/>
              <a:gdLst/>
              <a:ahLst/>
              <a:cxnLst/>
              <a:rect l="l" t="t" r="r" b="b"/>
              <a:pathLst>
                <a:path w="17587" h="3135" extrusionOk="0">
                  <a:moveTo>
                    <a:pt x="12026" y="0"/>
                  </a:moveTo>
                  <a:cubicBezTo>
                    <a:pt x="11895" y="0"/>
                    <a:pt x="11764" y="1"/>
                    <a:pt x="11633" y="4"/>
                  </a:cubicBezTo>
                  <a:lnTo>
                    <a:pt x="11348" y="4"/>
                  </a:lnTo>
                  <a:cubicBezTo>
                    <a:pt x="11264" y="4"/>
                    <a:pt x="11169" y="4"/>
                    <a:pt x="11098" y="15"/>
                  </a:cubicBezTo>
                  <a:cubicBezTo>
                    <a:pt x="10990" y="15"/>
                    <a:pt x="10907" y="27"/>
                    <a:pt x="10812" y="27"/>
                  </a:cubicBezTo>
                  <a:cubicBezTo>
                    <a:pt x="10740" y="27"/>
                    <a:pt x="10669" y="27"/>
                    <a:pt x="10574" y="39"/>
                  </a:cubicBezTo>
                  <a:cubicBezTo>
                    <a:pt x="10407" y="63"/>
                    <a:pt x="10252" y="63"/>
                    <a:pt x="10086" y="75"/>
                  </a:cubicBezTo>
                  <a:cubicBezTo>
                    <a:pt x="10038" y="75"/>
                    <a:pt x="9990" y="87"/>
                    <a:pt x="9955" y="87"/>
                  </a:cubicBezTo>
                  <a:cubicBezTo>
                    <a:pt x="9812" y="99"/>
                    <a:pt x="9693" y="123"/>
                    <a:pt x="9574" y="135"/>
                  </a:cubicBezTo>
                  <a:cubicBezTo>
                    <a:pt x="9514" y="135"/>
                    <a:pt x="9454" y="146"/>
                    <a:pt x="9395" y="146"/>
                  </a:cubicBezTo>
                  <a:cubicBezTo>
                    <a:pt x="9276" y="158"/>
                    <a:pt x="9181" y="182"/>
                    <a:pt x="9062" y="194"/>
                  </a:cubicBezTo>
                  <a:cubicBezTo>
                    <a:pt x="9014" y="194"/>
                    <a:pt x="8954" y="206"/>
                    <a:pt x="8907" y="218"/>
                  </a:cubicBezTo>
                  <a:cubicBezTo>
                    <a:pt x="8740" y="254"/>
                    <a:pt x="8597" y="265"/>
                    <a:pt x="8431" y="301"/>
                  </a:cubicBezTo>
                  <a:lnTo>
                    <a:pt x="8204" y="337"/>
                  </a:lnTo>
                  <a:cubicBezTo>
                    <a:pt x="8192" y="337"/>
                    <a:pt x="8169" y="361"/>
                    <a:pt x="8145" y="361"/>
                  </a:cubicBezTo>
                  <a:lnTo>
                    <a:pt x="7966" y="396"/>
                  </a:lnTo>
                  <a:cubicBezTo>
                    <a:pt x="7954" y="396"/>
                    <a:pt x="7919" y="420"/>
                    <a:pt x="7907" y="420"/>
                  </a:cubicBezTo>
                  <a:cubicBezTo>
                    <a:pt x="7835" y="432"/>
                    <a:pt x="7776" y="444"/>
                    <a:pt x="7704" y="456"/>
                  </a:cubicBezTo>
                  <a:cubicBezTo>
                    <a:pt x="7680" y="456"/>
                    <a:pt x="7669" y="480"/>
                    <a:pt x="7657" y="480"/>
                  </a:cubicBezTo>
                  <a:cubicBezTo>
                    <a:pt x="7585" y="492"/>
                    <a:pt x="7490" y="516"/>
                    <a:pt x="7407" y="539"/>
                  </a:cubicBezTo>
                  <a:lnTo>
                    <a:pt x="7383" y="539"/>
                  </a:lnTo>
                  <a:cubicBezTo>
                    <a:pt x="5061" y="1147"/>
                    <a:pt x="1453" y="2409"/>
                    <a:pt x="144" y="2885"/>
                  </a:cubicBezTo>
                  <a:cubicBezTo>
                    <a:pt x="37" y="3040"/>
                    <a:pt x="1" y="3111"/>
                    <a:pt x="1" y="3111"/>
                  </a:cubicBezTo>
                  <a:cubicBezTo>
                    <a:pt x="1" y="3111"/>
                    <a:pt x="25" y="3123"/>
                    <a:pt x="60" y="3135"/>
                  </a:cubicBezTo>
                  <a:cubicBezTo>
                    <a:pt x="1239" y="2718"/>
                    <a:pt x="5049" y="1349"/>
                    <a:pt x="7466" y="730"/>
                  </a:cubicBezTo>
                  <a:cubicBezTo>
                    <a:pt x="7549" y="694"/>
                    <a:pt x="7645" y="682"/>
                    <a:pt x="7716" y="670"/>
                  </a:cubicBezTo>
                  <a:lnTo>
                    <a:pt x="7740" y="670"/>
                  </a:lnTo>
                  <a:cubicBezTo>
                    <a:pt x="7823" y="658"/>
                    <a:pt x="7895" y="623"/>
                    <a:pt x="7966" y="611"/>
                  </a:cubicBezTo>
                  <a:cubicBezTo>
                    <a:pt x="7978" y="611"/>
                    <a:pt x="8002" y="611"/>
                    <a:pt x="8014" y="599"/>
                  </a:cubicBezTo>
                  <a:cubicBezTo>
                    <a:pt x="8085" y="575"/>
                    <a:pt x="8145" y="563"/>
                    <a:pt x="8216" y="551"/>
                  </a:cubicBezTo>
                  <a:cubicBezTo>
                    <a:pt x="8240" y="551"/>
                    <a:pt x="8252" y="551"/>
                    <a:pt x="8264" y="539"/>
                  </a:cubicBezTo>
                  <a:lnTo>
                    <a:pt x="8490" y="492"/>
                  </a:lnTo>
                  <a:cubicBezTo>
                    <a:pt x="8633" y="456"/>
                    <a:pt x="8800" y="432"/>
                    <a:pt x="8954" y="420"/>
                  </a:cubicBezTo>
                  <a:cubicBezTo>
                    <a:pt x="8990" y="396"/>
                    <a:pt x="9050" y="396"/>
                    <a:pt x="9097" y="396"/>
                  </a:cubicBezTo>
                  <a:cubicBezTo>
                    <a:pt x="9216" y="385"/>
                    <a:pt x="9335" y="373"/>
                    <a:pt x="9443" y="361"/>
                  </a:cubicBezTo>
                  <a:cubicBezTo>
                    <a:pt x="9502" y="361"/>
                    <a:pt x="9550" y="337"/>
                    <a:pt x="9609" y="337"/>
                  </a:cubicBezTo>
                  <a:cubicBezTo>
                    <a:pt x="9764" y="325"/>
                    <a:pt x="9919" y="313"/>
                    <a:pt x="10086" y="301"/>
                  </a:cubicBezTo>
                  <a:cubicBezTo>
                    <a:pt x="10121" y="301"/>
                    <a:pt x="10181" y="301"/>
                    <a:pt x="10228" y="277"/>
                  </a:cubicBezTo>
                  <a:cubicBezTo>
                    <a:pt x="10347" y="265"/>
                    <a:pt x="10467" y="265"/>
                    <a:pt x="10586" y="254"/>
                  </a:cubicBezTo>
                  <a:cubicBezTo>
                    <a:pt x="10657" y="254"/>
                    <a:pt x="10740" y="242"/>
                    <a:pt x="10812" y="242"/>
                  </a:cubicBezTo>
                  <a:cubicBezTo>
                    <a:pt x="10895" y="242"/>
                    <a:pt x="11002" y="218"/>
                    <a:pt x="11098" y="218"/>
                  </a:cubicBezTo>
                  <a:cubicBezTo>
                    <a:pt x="11169" y="218"/>
                    <a:pt x="11252" y="218"/>
                    <a:pt x="11336" y="206"/>
                  </a:cubicBezTo>
                  <a:lnTo>
                    <a:pt x="11788" y="206"/>
                  </a:lnTo>
                  <a:cubicBezTo>
                    <a:pt x="11834" y="206"/>
                    <a:pt x="11880" y="206"/>
                    <a:pt x="11926" y="206"/>
                  </a:cubicBezTo>
                  <a:cubicBezTo>
                    <a:pt x="13896" y="206"/>
                    <a:pt x="15956" y="455"/>
                    <a:pt x="17527" y="932"/>
                  </a:cubicBezTo>
                  <a:lnTo>
                    <a:pt x="17586" y="742"/>
                  </a:lnTo>
                  <a:cubicBezTo>
                    <a:pt x="16024" y="251"/>
                    <a:pt x="13991" y="0"/>
                    <a:pt x="12026" y="0"/>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rot="2700000">
              <a:off x="1427826" y="4403811"/>
              <a:ext cx="72142" cy="156816"/>
            </a:xfrm>
            <a:custGeom>
              <a:avLst/>
              <a:gdLst/>
              <a:ahLst/>
              <a:cxnLst/>
              <a:rect l="l" t="t" r="r" b="b"/>
              <a:pathLst>
                <a:path w="1370" h="2978" extrusionOk="0">
                  <a:moveTo>
                    <a:pt x="107" y="1"/>
                  </a:moveTo>
                  <a:cubicBezTo>
                    <a:pt x="72" y="13"/>
                    <a:pt x="48" y="37"/>
                    <a:pt x="0" y="60"/>
                  </a:cubicBezTo>
                  <a:lnTo>
                    <a:pt x="1250" y="846"/>
                  </a:lnTo>
                  <a:lnTo>
                    <a:pt x="893" y="2977"/>
                  </a:lnTo>
                  <a:cubicBezTo>
                    <a:pt x="917" y="2977"/>
                    <a:pt x="965" y="2977"/>
                    <a:pt x="1000" y="2954"/>
                  </a:cubicBezTo>
                  <a:lnTo>
                    <a:pt x="1369" y="799"/>
                  </a:ln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rot="2700000">
              <a:off x="1342252" y="4386045"/>
              <a:ext cx="43338" cy="78408"/>
            </a:xfrm>
            <a:custGeom>
              <a:avLst/>
              <a:gdLst/>
              <a:ahLst/>
              <a:cxnLst/>
              <a:rect l="l" t="t" r="r" b="b"/>
              <a:pathLst>
                <a:path w="823" h="1489" extrusionOk="0">
                  <a:moveTo>
                    <a:pt x="96" y="0"/>
                  </a:moveTo>
                  <a:cubicBezTo>
                    <a:pt x="60" y="36"/>
                    <a:pt x="36" y="48"/>
                    <a:pt x="1" y="72"/>
                  </a:cubicBezTo>
                  <a:lnTo>
                    <a:pt x="691" y="441"/>
                  </a:lnTo>
                  <a:lnTo>
                    <a:pt x="453" y="1477"/>
                  </a:lnTo>
                  <a:cubicBezTo>
                    <a:pt x="489" y="1477"/>
                    <a:pt x="524" y="1489"/>
                    <a:pt x="572" y="1489"/>
                  </a:cubicBezTo>
                  <a:lnTo>
                    <a:pt x="822" y="393"/>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2700000">
              <a:off x="1741634" y="4595080"/>
              <a:ext cx="70931" cy="116059"/>
            </a:xfrm>
            <a:custGeom>
              <a:avLst/>
              <a:gdLst/>
              <a:ahLst/>
              <a:cxnLst/>
              <a:rect l="l" t="t" r="r" b="b"/>
              <a:pathLst>
                <a:path w="1347" h="2204" extrusionOk="0">
                  <a:moveTo>
                    <a:pt x="1" y="1"/>
                  </a:moveTo>
                  <a:lnTo>
                    <a:pt x="1239" y="953"/>
                  </a:lnTo>
                  <a:lnTo>
                    <a:pt x="1013" y="2203"/>
                  </a:lnTo>
                  <a:cubicBezTo>
                    <a:pt x="1060" y="2180"/>
                    <a:pt x="1096" y="2144"/>
                    <a:pt x="1132" y="2120"/>
                  </a:cubicBezTo>
                  <a:lnTo>
                    <a:pt x="1346" y="894"/>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2700000">
              <a:off x="1378114" y="4390965"/>
              <a:ext cx="52711" cy="116006"/>
            </a:xfrm>
            <a:custGeom>
              <a:avLst/>
              <a:gdLst/>
              <a:ahLst/>
              <a:cxnLst/>
              <a:rect l="l" t="t" r="r" b="b"/>
              <a:pathLst>
                <a:path w="1001" h="2203" extrusionOk="0">
                  <a:moveTo>
                    <a:pt x="96" y="0"/>
                  </a:moveTo>
                  <a:cubicBezTo>
                    <a:pt x="60" y="24"/>
                    <a:pt x="36" y="48"/>
                    <a:pt x="0" y="60"/>
                  </a:cubicBezTo>
                  <a:lnTo>
                    <a:pt x="870" y="595"/>
                  </a:lnTo>
                  <a:lnTo>
                    <a:pt x="512" y="2191"/>
                  </a:lnTo>
                  <a:cubicBezTo>
                    <a:pt x="536" y="2191"/>
                    <a:pt x="584" y="2203"/>
                    <a:pt x="608" y="2203"/>
                  </a:cubicBezTo>
                  <a:lnTo>
                    <a:pt x="989" y="595"/>
                  </a:lnTo>
                  <a:lnTo>
                    <a:pt x="1001" y="572"/>
                  </a:lnTo>
                  <a:lnTo>
                    <a:pt x="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2700000">
              <a:off x="1650692" y="4522007"/>
              <a:ext cx="80304" cy="162451"/>
            </a:xfrm>
            <a:custGeom>
              <a:avLst/>
              <a:gdLst/>
              <a:ahLst/>
              <a:cxnLst/>
              <a:rect l="l" t="t" r="r" b="b"/>
              <a:pathLst>
                <a:path w="1525" h="3085" extrusionOk="0">
                  <a:moveTo>
                    <a:pt x="168" y="0"/>
                  </a:moveTo>
                  <a:cubicBezTo>
                    <a:pt x="120" y="0"/>
                    <a:pt x="60" y="12"/>
                    <a:pt x="1" y="12"/>
                  </a:cubicBezTo>
                  <a:lnTo>
                    <a:pt x="1418" y="1001"/>
                  </a:lnTo>
                  <a:lnTo>
                    <a:pt x="1203" y="3084"/>
                  </a:lnTo>
                  <a:cubicBezTo>
                    <a:pt x="1251" y="3084"/>
                    <a:pt x="1287" y="3072"/>
                    <a:pt x="1323" y="3048"/>
                  </a:cubicBezTo>
                  <a:lnTo>
                    <a:pt x="1525" y="989"/>
                  </a:lnTo>
                  <a:lnTo>
                    <a:pt x="1525" y="953"/>
                  </a:lnTo>
                  <a:lnTo>
                    <a:pt x="1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2700000">
              <a:off x="1570383" y="4472132"/>
              <a:ext cx="91573" cy="179354"/>
            </a:xfrm>
            <a:custGeom>
              <a:avLst/>
              <a:gdLst/>
              <a:ahLst/>
              <a:cxnLst/>
              <a:rect l="l" t="t" r="r" b="b"/>
              <a:pathLst>
                <a:path w="1739" h="3406" extrusionOk="0">
                  <a:moveTo>
                    <a:pt x="131" y="0"/>
                  </a:moveTo>
                  <a:cubicBezTo>
                    <a:pt x="95" y="12"/>
                    <a:pt x="48" y="24"/>
                    <a:pt x="0" y="24"/>
                  </a:cubicBezTo>
                  <a:lnTo>
                    <a:pt x="1643" y="1036"/>
                  </a:lnTo>
                  <a:lnTo>
                    <a:pt x="1322" y="3405"/>
                  </a:lnTo>
                  <a:cubicBezTo>
                    <a:pt x="1345" y="3393"/>
                    <a:pt x="1381" y="3382"/>
                    <a:pt x="1417" y="3382"/>
                  </a:cubicBezTo>
                  <a:lnTo>
                    <a:pt x="1738" y="1000"/>
                  </a:lnTo>
                  <a:lnTo>
                    <a:pt x="1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2700000">
              <a:off x="1496198" y="4430632"/>
              <a:ext cx="85938" cy="179617"/>
            </a:xfrm>
            <a:custGeom>
              <a:avLst/>
              <a:gdLst/>
              <a:ahLst/>
              <a:cxnLst/>
              <a:rect l="l" t="t" r="r" b="b"/>
              <a:pathLst>
                <a:path w="1632" h="3411" extrusionOk="0">
                  <a:moveTo>
                    <a:pt x="119" y="0"/>
                  </a:moveTo>
                  <a:cubicBezTo>
                    <a:pt x="83" y="12"/>
                    <a:pt x="48" y="24"/>
                    <a:pt x="0" y="36"/>
                  </a:cubicBezTo>
                  <a:lnTo>
                    <a:pt x="1524" y="1024"/>
                  </a:lnTo>
                  <a:lnTo>
                    <a:pt x="1096" y="3406"/>
                  </a:lnTo>
                  <a:cubicBezTo>
                    <a:pt x="1106" y="3409"/>
                    <a:pt x="1116" y="3411"/>
                    <a:pt x="1127" y="3411"/>
                  </a:cubicBezTo>
                  <a:cubicBezTo>
                    <a:pt x="1151" y="3411"/>
                    <a:pt x="1174" y="3402"/>
                    <a:pt x="1191" y="3394"/>
                  </a:cubicBezTo>
                  <a:lnTo>
                    <a:pt x="1631" y="977"/>
                  </a:lnTo>
                  <a:lnTo>
                    <a:pt x="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2700000">
              <a:off x="1404784" y="4609459"/>
              <a:ext cx="1670477" cy="612573"/>
            </a:xfrm>
            <a:custGeom>
              <a:avLst/>
              <a:gdLst/>
              <a:ahLst/>
              <a:cxnLst/>
              <a:rect l="l" t="t" r="r" b="b"/>
              <a:pathLst>
                <a:path w="31723" h="11633" extrusionOk="0">
                  <a:moveTo>
                    <a:pt x="5137" y="1"/>
                  </a:moveTo>
                  <a:cubicBezTo>
                    <a:pt x="4985" y="1"/>
                    <a:pt x="4885" y="37"/>
                    <a:pt x="4827" y="106"/>
                  </a:cubicBezTo>
                  <a:cubicBezTo>
                    <a:pt x="4577" y="404"/>
                    <a:pt x="4660" y="642"/>
                    <a:pt x="5255" y="975"/>
                  </a:cubicBezTo>
                  <a:cubicBezTo>
                    <a:pt x="5851" y="1321"/>
                    <a:pt x="9018" y="2976"/>
                    <a:pt x="9423" y="3095"/>
                  </a:cubicBezTo>
                  <a:cubicBezTo>
                    <a:pt x="9827" y="3214"/>
                    <a:pt x="9553" y="3357"/>
                    <a:pt x="8899" y="3523"/>
                  </a:cubicBezTo>
                  <a:cubicBezTo>
                    <a:pt x="8415" y="3646"/>
                    <a:pt x="6142" y="3964"/>
                    <a:pt x="4118" y="3964"/>
                  </a:cubicBezTo>
                  <a:cubicBezTo>
                    <a:pt x="3399" y="3964"/>
                    <a:pt x="2712" y="3924"/>
                    <a:pt x="2148" y="3821"/>
                  </a:cubicBezTo>
                  <a:cubicBezTo>
                    <a:pt x="1521" y="3713"/>
                    <a:pt x="1075" y="3671"/>
                    <a:pt x="761" y="3671"/>
                  </a:cubicBezTo>
                  <a:cubicBezTo>
                    <a:pt x="0" y="3671"/>
                    <a:pt x="14" y="3916"/>
                    <a:pt x="124" y="4059"/>
                  </a:cubicBezTo>
                  <a:cubicBezTo>
                    <a:pt x="267" y="4285"/>
                    <a:pt x="862" y="4726"/>
                    <a:pt x="4600" y="4774"/>
                  </a:cubicBezTo>
                  <a:cubicBezTo>
                    <a:pt x="4714" y="4775"/>
                    <a:pt x="4826" y="4776"/>
                    <a:pt x="4936" y="4776"/>
                  </a:cubicBezTo>
                  <a:cubicBezTo>
                    <a:pt x="8464" y="4776"/>
                    <a:pt x="10435" y="4059"/>
                    <a:pt x="10435" y="4059"/>
                  </a:cubicBezTo>
                  <a:cubicBezTo>
                    <a:pt x="13125" y="4571"/>
                    <a:pt x="18364" y="6917"/>
                    <a:pt x="18364" y="6917"/>
                  </a:cubicBezTo>
                  <a:cubicBezTo>
                    <a:pt x="18364" y="6917"/>
                    <a:pt x="15983" y="8203"/>
                    <a:pt x="14221" y="8738"/>
                  </a:cubicBezTo>
                  <a:cubicBezTo>
                    <a:pt x="12447" y="9274"/>
                    <a:pt x="11792" y="9548"/>
                    <a:pt x="12137" y="9941"/>
                  </a:cubicBezTo>
                  <a:cubicBezTo>
                    <a:pt x="12257" y="10078"/>
                    <a:pt x="12424" y="10134"/>
                    <a:pt x="12656" y="10134"/>
                  </a:cubicBezTo>
                  <a:cubicBezTo>
                    <a:pt x="13067" y="10134"/>
                    <a:pt x="13681" y="9960"/>
                    <a:pt x="14602" y="9762"/>
                  </a:cubicBezTo>
                  <a:cubicBezTo>
                    <a:pt x="16042" y="9453"/>
                    <a:pt x="19412" y="7631"/>
                    <a:pt x="19412" y="7631"/>
                  </a:cubicBezTo>
                  <a:cubicBezTo>
                    <a:pt x="19412" y="7631"/>
                    <a:pt x="21507" y="8572"/>
                    <a:pt x="22496" y="8917"/>
                  </a:cubicBezTo>
                  <a:cubicBezTo>
                    <a:pt x="23472" y="9250"/>
                    <a:pt x="29246" y="11334"/>
                    <a:pt x="29246" y="11334"/>
                  </a:cubicBezTo>
                  <a:cubicBezTo>
                    <a:pt x="29845" y="11549"/>
                    <a:pt x="30282" y="11632"/>
                    <a:pt x="30605" y="11632"/>
                  </a:cubicBezTo>
                  <a:cubicBezTo>
                    <a:pt x="31175" y="11632"/>
                    <a:pt x="31391" y="11375"/>
                    <a:pt x="31521" y="11131"/>
                  </a:cubicBezTo>
                  <a:cubicBezTo>
                    <a:pt x="31723" y="10739"/>
                    <a:pt x="31568" y="10012"/>
                    <a:pt x="30687" y="9655"/>
                  </a:cubicBezTo>
                  <a:cubicBezTo>
                    <a:pt x="29806" y="9298"/>
                    <a:pt x="29092" y="9000"/>
                    <a:pt x="27389" y="7762"/>
                  </a:cubicBezTo>
                  <a:cubicBezTo>
                    <a:pt x="25675" y="6524"/>
                    <a:pt x="23627" y="3678"/>
                    <a:pt x="22650" y="2464"/>
                  </a:cubicBezTo>
                  <a:cubicBezTo>
                    <a:pt x="22055" y="1714"/>
                    <a:pt x="21627" y="1409"/>
                    <a:pt x="21308" y="1409"/>
                  </a:cubicBezTo>
                  <a:cubicBezTo>
                    <a:pt x="21111" y="1409"/>
                    <a:pt x="20956" y="1525"/>
                    <a:pt x="20829" y="1726"/>
                  </a:cubicBezTo>
                  <a:cubicBezTo>
                    <a:pt x="20483" y="2249"/>
                    <a:pt x="21126" y="3261"/>
                    <a:pt x="21924" y="4333"/>
                  </a:cubicBezTo>
                  <a:cubicBezTo>
                    <a:pt x="22734" y="5405"/>
                    <a:pt x="26437" y="8738"/>
                    <a:pt x="26437" y="8738"/>
                  </a:cubicBezTo>
                  <a:cubicBezTo>
                    <a:pt x="26437" y="8738"/>
                    <a:pt x="21853" y="7381"/>
                    <a:pt x="20614" y="6774"/>
                  </a:cubicBezTo>
                  <a:cubicBezTo>
                    <a:pt x="19376" y="6155"/>
                    <a:pt x="11161" y="2321"/>
                    <a:pt x="8625" y="1214"/>
                  </a:cubicBezTo>
                  <a:cubicBezTo>
                    <a:pt x="6682" y="384"/>
                    <a:pt x="5634" y="1"/>
                    <a:pt x="5137"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rot="2700000">
              <a:off x="1964537" y="4750829"/>
              <a:ext cx="579978" cy="216899"/>
            </a:xfrm>
            <a:custGeom>
              <a:avLst/>
              <a:gdLst/>
              <a:ahLst/>
              <a:cxnLst/>
              <a:rect l="l" t="t" r="r" b="b"/>
              <a:pathLst>
                <a:path w="11014" h="4119" extrusionOk="0">
                  <a:moveTo>
                    <a:pt x="4710" y="0"/>
                  </a:moveTo>
                  <a:cubicBezTo>
                    <a:pt x="4534" y="0"/>
                    <a:pt x="4361" y="6"/>
                    <a:pt x="4192" y="17"/>
                  </a:cubicBezTo>
                  <a:cubicBezTo>
                    <a:pt x="2025" y="172"/>
                    <a:pt x="1" y="1839"/>
                    <a:pt x="1" y="1839"/>
                  </a:cubicBezTo>
                  <a:lnTo>
                    <a:pt x="858" y="2446"/>
                  </a:lnTo>
                  <a:cubicBezTo>
                    <a:pt x="1703" y="3053"/>
                    <a:pt x="4013" y="3803"/>
                    <a:pt x="4013" y="3803"/>
                  </a:cubicBezTo>
                  <a:cubicBezTo>
                    <a:pt x="4266" y="3887"/>
                    <a:pt x="4882" y="4119"/>
                    <a:pt x="5827" y="4119"/>
                  </a:cubicBezTo>
                  <a:cubicBezTo>
                    <a:pt x="6353" y="4119"/>
                    <a:pt x="6981" y="4047"/>
                    <a:pt x="7704" y="3839"/>
                  </a:cubicBezTo>
                  <a:cubicBezTo>
                    <a:pt x="9728" y="3267"/>
                    <a:pt x="11014" y="2148"/>
                    <a:pt x="11014" y="2148"/>
                  </a:cubicBezTo>
                  <a:cubicBezTo>
                    <a:pt x="9280" y="766"/>
                    <a:pt x="6779" y="0"/>
                    <a:pt x="47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rot="2700000">
              <a:off x="1951454" y="4875933"/>
              <a:ext cx="675289" cy="35913"/>
            </a:xfrm>
            <a:custGeom>
              <a:avLst/>
              <a:gdLst/>
              <a:ahLst/>
              <a:cxnLst/>
              <a:rect l="l" t="t" r="r" b="b"/>
              <a:pathLst>
                <a:path w="12824" h="682" extrusionOk="0">
                  <a:moveTo>
                    <a:pt x="155" y="1"/>
                  </a:moveTo>
                  <a:cubicBezTo>
                    <a:pt x="60" y="72"/>
                    <a:pt x="0" y="120"/>
                    <a:pt x="0" y="120"/>
                  </a:cubicBezTo>
                  <a:lnTo>
                    <a:pt x="96" y="191"/>
                  </a:lnTo>
                  <a:cubicBezTo>
                    <a:pt x="1489" y="361"/>
                    <a:pt x="4413" y="682"/>
                    <a:pt x="7462" y="682"/>
                  </a:cubicBezTo>
                  <a:cubicBezTo>
                    <a:pt x="7618" y="682"/>
                    <a:pt x="7774" y="681"/>
                    <a:pt x="7930" y="679"/>
                  </a:cubicBezTo>
                  <a:cubicBezTo>
                    <a:pt x="8287" y="679"/>
                    <a:pt x="8644" y="667"/>
                    <a:pt x="8990" y="655"/>
                  </a:cubicBezTo>
                  <a:cubicBezTo>
                    <a:pt x="9621" y="643"/>
                    <a:pt x="10252" y="596"/>
                    <a:pt x="10871" y="536"/>
                  </a:cubicBezTo>
                  <a:cubicBezTo>
                    <a:pt x="11549" y="465"/>
                    <a:pt x="12216" y="370"/>
                    <a:pt x="12823" y="251"/>
                  </a:cubicBezTo>
                  <a:lnTo>
                    <a:pt x="12776" y="48"/>
                  </a:lnTo>
                  <a:cubicBezTo>
                    <a:pt x="12145" y="179"/>
                    <a:pt x="11466" y="262"/>
                    <a:pt x="10776" y="322"/>
                  </a:cubicBezTo>
                  <a:cubicBezTo>
                    <a:pt x="10680" y="346"/>
                    <a:pt x="10597" y="346"/>
                    <a:pt x="10514" y="358"/>
                  </a:cubicBezTo>
                  <a:lnTo>
                    <a:pt x="10025" y="405"/>
                  </a:lnTo>
                  <a:cubicBezTo>
                    <a:pt x="9942" y="405"/>
                    <a:pt x="9847" y="417"/>
                    <a:pt x="9764" y="417"/>
                  </a:cubicBezTo>
                  <a:cubicBezTo>
                    <a:pt x="9597" y="429"/>
                    <a:pt x="9418" y="429"/>
                    <a:pt x="9252" y="441"/>
                  </a:cubicBezTo>
                  <a:cubicBezTo>
                    <a:pt x="9168" y="441"/>
                    <a:pt x="9073" y="465"/>
                    <a:pt x="9002" y="465"/>
                  </a:cubicBezTo>
                  <a:cubicBezTo>
                    <a:pt x="8823" y="465"/>
                    <a:pt x="8656" y="477"/>
                    <a:pt x="8478" y="477"/>
                  </a:cubicBezTo>
                  <a:lnTo>
                    <a:pt x="6930" y="477"/>
                  </a:lnTo>
                  <a:cubicBezTo>
                    <a:pt x="4108" y="441"/>
                    <a:pt x="1465" y="167"/>
                    <a:pt x="155" y="1"/>
                  </a:cubicBezTo>
                  <a:close/>
                </a:path>
              </a:pathLst>
            </a:custGeom>
            <a:solidFill>
              <a:srgbClr val="2D4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2700000">
              <a:off x="2115779" y="4686692"/>
              <a:ext cx="116638" cy="139860"/>
            </a:xfrm>
            <a:custGeom>
              <a:avLst/>
              <a:gdLst/>
              <a:ahLst/>
              <a:cxnLst/>
              <a:rect l="l" t="t" r="r" b="b"/>
              <a:pathLst>
                <a:path w="2215" h="2656" extrusionOk="0">
                  <a:moveTo>
                    <a:pt x="524" y="1"/>
                  </a:moveTo>
                  <a:cubicBezTo>
                    <a:pt x="488" y="24"/>
                    <a:pt x="441" y="36"/>
                    <a:pt x="417" y="48"/>
                  </a:cubicBezTo>
                  <a:lnTo>
                    <a:pt x="2036" y="1727"/>
                  </a:lnTo>
                  <a:lnTo>
                    <a:pt x="0" y="2596"/>
                  </a:lnTo>
                  <a:cubicBezTo>
                    <a:pt x="48" y="2608"/>
                    <a:pt x="84" y="2644"/>
                    <a:pt x="131" y="2656"/>
                  </a:cubicBezTo>
                  <a:lnTo>
                    <a:pt x="2143" y="1810"/>
                  </a:lnTo>
                  <a:lnTo>
                    <a:pt x="2215" y="1775"/>
                  </a:lnTo>
                  <a:lnTo>
                    <a:pt x="5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2700000">
              <a:off x="2147897" y="4710749"/>
              <a:ext cx="131751" cy="175563"/>
            </a:xfrm>
            <a:custGeom>
              <a:avLst/>
              <a:gdLst/>
              <a:ahLst/>
              <a:cxnLst/>
              <a:rect l="l" t="t" r="r" b="b"/>
              <a:pathLst>
                <a:path w="2502" h="3334" extrusionOk="0">
                  <a:moveTo>
                    <a:pt x="679" y="0"/>
                  </a:moveTo>
                  <a:cubicBezTo>
                    <a:pt x="644" y="12"/>
                    <a:pt x="608" y="12"/>
                    <a:pt x="560" y="36"/>
                  </a:cubicBezTo>
                  <a:lnTo>
                    <a:pt x="2334" y="2131"/>
                  </a:lnTo>
                  <a:lnTo>
                    <a:pt x="1" y="3286"/>
                  </a:lnTo>
                  <a:lnTo>
                    <a:pt x="132" y="3334"/>
                  </a:lnTo>
                  <a:lnTo>
                    <a:pt x="2442" y="2191"/>
                  </a:lnTo>
                  <a:lnTo>
                    <a:pt x="2501" y="2155"/>
                  </a:lnTo>
                  <a:lnTo>
                    <a:pt x="6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rot="2700000">
              <a:off x="2085787" y="4670533"/>
              <a:ext cx="100367" cy="95996"/>
            </a:xfrm>
            <a:custGeom>
              <a:avLst/>
              <a:gdLst/>
              <a:ahLst/>
              <a:cxnLst/>
              <a:rect l="l" t="t" r="r" b="b"/>
              <a:pathLst>
                <a:path w="1906" h="1823" extrusionOk="0">
                  <a:moveTo>
                    <a:pt x="500" y="0"/>
                  </a:moveTo>
                  <a:cubicBezTo>
                    <a:pt x="465" y="24"/>
                    <a:pt x="441" y="36"/>
                    <a:pt x="393" y="48"/>
                  </a:cubicBezTo>
                  <a:lnTo>
                    <a:pt x="1703" y="1239"/>
                  </a:lnTo>
                  <a:cubicBezTo>
                    <a:pt x="1167" y="1405"/>
                    <a:pt x="500" y="1608"/>
                    <a:pt x="0" y="1751"/>
                  </a:cubicBezTo>
                  <a:cubicBezTo>
                    <a:pt x="48" y="1774"/>
                    <a:pt x="95" y="1786"/>
                    <a:pt x="143" y="1822"/>
                  </a:cubicBezTo>
                  <a:cubicBezTo>
                    <a:pt x="512" y="1715"/>
                    <a:pt x="1060" y="1548"/>
                    <a:pt x="1834" y="1310"/>
                  </a:cubicBezTo>
                  <a:lnTo>
                    <a:pt x="1905" y="1286"/>
                  </a:lnTo>
                  <a:lnTo>
                    <a:pt x="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rot="2700000">
              <a:off x="2191016" y="4746545"/>
              <a:ext cx="120429" cy="206368"/>
            </a:xfrm>
            <a:custGeom>
              <a:avLst/>
              <a:gdLst/>
              <a:ahLst/>
              <a:cxnLst/>
              <a:rect l="l" t="t" r="r" b="b"/>
              <a:pathLst>
                <a:path w="2287" h="3919" extrusionOk="0">
                  <a:moveTo>
                    <a:pt x="1" y="1"/>
                  </a:moveTo>
                  <a:lnTo>
                    <a:pt x="2144" y="2263"/>
                  </a:lnTo>
                  <a:lnTo>
                    <a:pt x="155" y="3894"/>
                  </a:lnTo>
                  <a:cubicBezTo>
                    <a:pt x="203" y="3906"/>
                    <a:pt x="239" y="3918"/>
                    <a:pt x="274" y="3918"/>
                  </a:cubicBezTo>
                  <a:lnTo>
                    <a:pt x="2287" y="2287"/>
                  </a:lnTo>
                  <a:lnTo>
                    <a:pt x="1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rot="2700000">
              <a:off x="2332339" y="4893073"/>
              <a:ext cx="72774" cy="162451"/>
            </a:xfrm>
            <a:custGeom>
              <a:avLst/>
              <a:gdLst/>
              <a:ahLst/>
              <a:cxnLst/>
              <a:rect l="l" t="t" r="r" b="b"/>
              <a:pathLst>
                <a:path w="1382" h="3085" extrusionOk="0">
                  <a:moveTo>
                    <a:pt x="0" y="1"/>
                  </a:moveTo>
                  <a:lnTo>
                    <a:pt x="1263" y="1739"/>
                  </a:lnTo>
                  <a:lnTo>
                    <a:pt x="524" y="3085"/>
                  </a:lnTo>
                  <a:cubicBezTo>
                    <a:pt x="560" y="3061"/>
                    <a:pt x="620" y="3037"/>
                    <a:pt x="667" y="3025"/>
                  </a:cubicBezTo>
                  <a:lnTo>
                    <a:pt x="1382" y="1739"/>
                  </a:lnTo>
                  <a:lnTo>
                    <a:pt x="167" y="60"/>
                  </a:lnTo>
                  <a:cubicBezTo>
                    <a:pt x="96" y="49"/>
                    <a:pt x="6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rot="2700000">
              <a:off x="2385338" y="4960309"/>
              <a:ext cx="51447" cy="102894"/>
            </a:xfrm>
            <a:custGeom>
              <a:avLst/>
              <a:gdLst/>
              <a:ahLst/>
              <a:cxnLst/>
              <a:rect l="l" t="t" r="r" b="b"/>
              <a:pathLst>
                <a:path w="977" h="1954" extrusionOk="0">
                  <a:moveTo>
                    <a:pt x="0" y="1"/>
                  </a:moveTo>
                  <a:lnTo>
                    <a:pt x="858" y="1192"/>
                  </a:lnTo>
                  <a:lnTo>
                    <a:pt x="620" y="1954"/>
                  </a:lnTo>
                  <a:cubicBezTo>
                    <a:pt x="655" y="1942"/>
                    <a:pt x="703" y="1906"/>
                    <a:pt x="751" y="1882"/>
                  </a:cubicBezTo>
                  <a:lnTo>
                    <a:pt x="977" y="1180"/>
                  </a:lnTo>
                  <a:lnTo>
                    <a:pt x="203" y="96"/>
                  </a:lnTo>
                  <a:cubicBezTo>
                    <a:pt x="131" y="61"/>
                    <a:pt x="60" y="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rot="2700000">
              <a:off x="2273825" y="4831976"/>
              <a:ext cx="102894" cy="201312"/>
            </a:xfrm>
            <a:custGeom>
              <a:avLst/>
              <a:gdLst/>
              <a:ahLst/>
              <a:cxnLst/>
              <a:rect l="l" t="t" r="r" b="b"/>
              <a:pathLst>
                <a:path w="1954" h="3823" extrusionOk="0">
                  <a:moveTo>
                    <a:pt x="1" y="1"/>
                  </a:moveTo>
                  <a:lnTo>
                    <a:pt x="1810" y="2132"/>
                  </a:lnTo>
                  <a:lnTo>
                    <a:pt x="560" y="3823"/>
                  </a:lnTo>
                  <a:cubicBezTo>
                    <a:pt x="608" y="3823"/>
                    <a:pt x="667" y="3811"/>
                    <a:pt x="715" y="3799"/>
                  </a:cubicBezTo>
                  <a:lnTo>
                    <a:pt x="1918" y="2156"/>
                  </a:lnTo>
                  <a:lnTo>
                    <a:pt x="1953" y="2132"/>
                  </a:lnTo>
                  <a:lnTo>
                    <a:pt x="167" y="36"/>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rot="2700000">
              <a:off x="2230032" y="4783709"/>
              <a:ext cx="109792" cy="214477"/>
            </a:xfrm>
            <a:custGeom>
              <a:avLst/>
              <a:gdLst/>
              <a:ahLst/>
              <a:cxnLst/>
              <a:rect l="l" t="t" r="r" b="b"/>
              <a:pathLst>
                <a:path w="2085" h="4073" extrusionOk="0">
                  <a:moveTo>
                    <a:pt x="1" y="1"/>
                  </a:moveTo>
                  <a:lnTo>
                    <a:pt x="1942" y="2203"/>
                  </a:lnTo>
                  <a:lnTo>
                    <a:pt x="84" y="4061"/>
                  </a:lnTo>
                  <a:cubicBezTo>
                    <a:pt x="120" y="4061"/>
                    <a:pt x="168" y="4061"/>
                    <a:pt x="215" y="4073"/>
                  </a:cubicBezTo>
                  <a:lnTo>
                    <a:pt x="2061" y="2239"/>
                  </a:lnTo>
                  <a:lnTo>
                    <a:pt x="2084" y="2215"/>
                  </a:lnTo>
                  <a:lnTo>
                    <a:pt x="156" y="13"/>
                  </a:lnTo>
                  <a:cubicBezTo>
                    <a:pt x="108" y="13"/>
                    <a:pt x="60"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6"/>
          <p:cNvGrpSpPr/>
          <p:nvPr/>
        </p:nvGrpSpPr>
        <p:grpSpPr>
          <a:xfrm rot="193288" flipH="1">
            <a:off x="7972008" y="1131855"/>
            <a:ext cx="2037493" cy="1861551"/>
            <a:chOff x="2171813" y="4014950"/>
            <a:chExt cx="2037329" cy="1861401"/>
          </a:xfrm>
        </p:grpSpPr>
        <p:sp>
          <p:nvSpPr>
            <p:cNvPr id="484" name="Google Shape;484;p16"/>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713225" y="1269513"/>
            <a:ext cx="4430400" cy="1392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9600"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48" name="Google Shape;648;p20"/>
          <p:cNvSpPr txBox="1">
            <a:spLocks noGrp="1"/>
          </p:cNvSpPr>
          <p:nvPr>
            <p:ph type="subTitle" idx="1"/>
          </p:nvPr>
        </p:nvSpPr>
        <p:spPr>
          <a:xfrm>
            <a:off x="713225" y="2740300"/>
            <a:ext cx="3858900" cy="9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649" name="Google Shape;649;p20"/>
          <p:cNvGrpSpPr/>
          <p:nvPr/>
        </p:nvGrpSpPr>
        <p:grpSpPr>
          <a:xfrm rot="-3225398" flipH="1">
            <a:off x="4586392" y="3603892"/>
            <a:ext cx="1066745" cy="2324201"/>
            <a:chOff x="1367425" y="2480116"/>
            <a:chExt cx="398381" cy="867984"/>
          </a:xfrm>
        </p:grpSpPr>
        <p:sp>
          <p:nvSpPr>
            <p:cNvPr id="650" name="Google Shape;650;p20"/>
            <p:cNvSpPr/>
            <p:nvPr/>
          </p:nvSpPr>
          <p:spPr>
            <a:xfrm>
              <a:off x="1547006" y="2480116"/>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0"/>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9CBCC2"/>
            </a:gs>
            <a:gs pos="100000">
              <a:srgbClr val="EADF9F"/>
            </a:gs>
          </a:gsLst>
          <a:lin ang="2698631"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425" y="441750"/>
            <a:ext cx="7719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1pPr>
            <a:lvl2pPr lvl="1">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2pPr>
            <a:lvl3pPr lvl="2">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3pPr>
            <a:lvl4pPr lvl="3">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4pPr>
            <a:lvl5pPr lvl="4">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5pPr>
            <a:lvl6pPr lvl="5">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6pPr>
            <a:lvl7pPr lvl="6">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7pPr>
            <a:lvl8pPr lvl="7">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8pPr>
            <a:lvl9pPr lvl="8">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9pPr>
          </a:lstStyle>
          <a:p>
            <a:endParaRPr/>
          </a:p>
        </p:txBody>
      </p:sp>
      <p:sp>
        <p:nvSpPr>
          <p:cNvPr id="7" name="Google Shape;7;p1"/>
          <p:cNvSpPr txBox="1">
            <a:spLocks noGrp="1"/>
          </p:cNvSpPr>
          <p:nvPr>
            <p:ph type="body" idx="1"/>
          </p:nvPr>
        </p:nvSpPr>
        <p:spPr>
          <a:xfrm>
            <a:off x="712425" y="1152475"/>
            <a:ext cx="7719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8" r:id="rId5"/>
    <p:sldLayoutId id="2147483660" r:id="rId6"/>
    <p:sldLayoutId id="2147483661" r:id="rId7"/>
    <p:sldLayoutId id="2147483662" r:id="rId8"/>
    <p:sldLayoutId id="2147483666" r:id="rId9"/>
    <p:sldLayoutId id="2147483683" r:id="rId10"/>
    <p:sldLayoutId id="2147483684" r:id="rId11"/>
    <p:sldLayoutId id="2147483704" r:id="rId12"/>
    <p:sldLayoutId id="214748371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CBCC2"/>
            </a:gs>
            <a:gs pos="100000">
              <a:srgbClr val="EADF9F"/>
            </a:gs>
          </a:gsLst>
          <a:lin ang="2698631"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425" y="441750"/>
            <a:ext cx="7719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1pPr>
            <a:lvl2pPr lvl="1">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2pPr>
            <a:lvl3pPr lvl="2">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3pPr>
            <a:lvl4pPr lvl="3">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4pPr>
            <a:lvl5pPr lvl="4">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5pPr>
            <a:lvl6pPr lvl="5">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6pPr>
            <a:lvl7pPr lvl="6">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7pPr>
            <a:lvl8pPr lvl="7">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8pPr>
            <a:lvl9pPr lvl="8">
              <a:lnSpc>
                <a:spcPct val="100000"/>
              </a:lnSpc>
              <a:spcBef>
                <a:spcPts val="0"/>
              </a:spcBef>
              <a:spcAft>
                <a:spcPts val="0"/>
              </a:spcAft>
              <a:buClr>
                <a:schemeClr val="lt1"/>
              </a:buClr>
              <a:buSzPts val="4000"/>
              <a:buFont typeface="Kumbh Sans Black"/>
              <a:buNone/>
              <a:defRPr sz="4000">
                <a:solidFill>
                  <a:schemeClr val="lt1"/>
                </a:solidFill>
                <a:latin typeface="Kumbh Sans Black"/>
                <a:ea typeface="Kumbh Sans Black"/>
                <a:cs typeface="Kumbh Sans Black"/>
                <a:sym typeface="Kumbh Sans Black"/>
              </a:defRPr>
            </a:lvl9pPr>
          </a:lstStyle>
          <a:p>
            <a:endParaRPr/>
          </a:p>
        </p:txBody>
      </p:sp>
      <p:sp>
        <p:nvSpPr>
          <p:cNvPr id="7" name="Google Shape;7;p1"/>
          <p:cNvSpPr txBox="1">
            <a:spLocks noGrp="1"/>
          </p:cNvSpPr>
          <p:nvPr>
            <p:ph type="body" idx="1"/>
          </p:nvPr>
        </p:nvSpPr>
        <p:spPr>
          <a:xfrm>
            <a:off x="712425" y="1152475"/>
            <a:ext cx="7719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272400764"/>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7EB2CD-D892-48E7-A30F-195488D35033}" type="datetimeFigureOut">
              <a:rPr lang="en-US" smtClean="0"/>
              <a:t>5/25/2024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F6E18EB-FDAD-4780-8CB9-18DBD4291130}" type="slidenum">
              <a:rPr lang="en-US" smtClean="0"/>
              <a:t>‹#›</a:t>
            </a:fld>
            <a:endParaRPr lang="en-US"/>
          </a:p>
        </p:txBody>
      </p:sp>
    </p:spTree>
    <p:extLst>
      <p:ext uri="{BB962C8B-B14F-4D97-AF65-F5344CB8AC3E}">
        <p14:creationId xmlns:p14="http://schemas.microsoft.com/office/powerpoint/2010/main" val="415829267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svg"/></Relationships>
</file>

<file path=ppt/slides/_rels/slide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svg"/></Relationships>
</file>

<file path=ppt/slides/_rels/slide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descr="组 7">
            <a:extLst>
              <a:ext uri="{FF2B5EF4-FFF2-40B4-BE49-F238E27FC236}">
                <a16:creationId xmlns:a16="http://schemas.microsoft.com/office/drawing/2014/main" id="{DDA58827-B34C-1AE2-F01D-C69FCB4E52DE}"/>
              </a:ext>
            </a:extLst>
          </p:cNvPr>
          <p:cNvPicPr>
            <a:picLocks noChangeAspect="1"/>
          </p:cNvPicPr>
          <p:nvPr/>
        </p:nvPicPr>
        <p:blipFill>
          <a:blip r:embed="rId2"/>
          <a:stretch>
            <a:fillRect/>
          </a:stretch>
        </p:blipFill>
        <p:spPr>
          <a:xfrm flipH="1">
            <a:off x="308950" y="303984"/>
            <a:ext cx="6331585" cy="3947795"/>
          </a:xfrm>
          <a:prstGeom prst="rect">
            <a:avLst/>
          </a:prstGeom>
          <a:ln>
            <a:noFill/>
          </a:ln>
          <a:effectLst>
            <a:softEdge rad="112500"/>
          </a:effectLst>
        </p:spPr>
      </p:pic>
      <p:pic>
        <p:nvPicPr>
          <p:cNvPr id="10" name="图片 2" descr="E:\PPT\PPT\外\8月24号数学课件PPT模板\组 2.png组 2">
            <a:extLst>
              <a:ext uri="{FF2B5EF4-FFF2-40B4-BE49-F238E27FC236}">
                <a16:creationId xmlns:a16="http://schemas.microsoft.com/office/drawing/2014/main" id="{432C485C-2692-0FF2-1E1D-FA7BDF773CF7}"/>
              </a:ext>
            </a:extLst>
          </p:cNvPr>
          <p:cNvPicPr>
            <a:picLocks noChangeAspect="1"/>
          </p:cNvPicPr>
          <p:nvPr/>
        </p:nvPicPr>
        <p:blipFill>
          <a:blip r:embed="rId3"/>
          <a:srcRect/>
          <a:stretch>
            <a:fillRect/>
          </a:stretch>
        </p:blipFill>
        <p:spPr>
          <a:xfrm>
            <a:off x="6063284" y="1306703"/>
            <a:ext cx="3263088" cy="3836797"/>
          </a:xfrm>
          <a:prstGeom prst="rect">
            <a:avLst/>
          </a:prstGeom>
        </p:spPr>
      </p:pic>
      <p:sp>
        <p:nvSpPr>
          <p:cNvPr id="11" name="TextBox 10">
            <a:extLst>
              <a:ext uri="{FF2B5EF4-FFF2-40B4-BE49-F238E27FC236}">
                <a16:creationId xmlns:a16="http://schemas.microsoft.com/office/drawing/2014/main" id="{499BAB7B-B5BC-61F2-CEDD-EA6BBF247905}"/>
              </a:ext>
            </a:extLst>
          </p:cNvPr>
          <p:cNvSpPr txBox="1"/>
          <p:nvPr/>
        </p:nvSpPr>
        <p:spPr>
          <a:xfrm>
            <a:off x="877013" y="899522"/>
            <a:ext cx="4407408" cy="2308324"/>
          </a:xfrm>
          <a:prstGeom prst="rect">
            <a:avLst/>
          </a:prstGeom>
          <a:noFill/>
        </p:spPr>
        <p:txBody>
          <a:bodyPr wrap="square" rtlCol="0">
            <a:spAutoFit/>
          </a:bodyPr>
          <a:lstStyle/>
          <a:p>
            <a:pPr algn="ctr"/>
            <a:r>
              <a:rPr lang="vi-VN" sz="3600" b="1" dirty="0">
                <a:latin typeface="Didact Gothic" panose="00000500000000000000" pitchFamily="2" charset="0"/>
              </a:rPr>
              <a:t>CHÀO MỪNG QUÝ THẦY CÔ ĐẾN VỚI TIẾT HỌC NGỮ VĂN CỦA LỚP 10A1 … </a:t>
            </a:r>
            <a:endParaRPr lang="en-US" sz="3600" b="1" dirty="0">
              <a:latin typeface="Didact Gothic" panose="00000500000000000000" pitchFamily="2" charset="0"/>
            </a:endParaRPr>
          </a:p>
        </p:txBody>
      </p:sp>
      <p:sp>
        <p:nvSpPr>
          <p:cNvPr id="12" name="Heart 11">
            <a:extLst>
              <a:ext uri="{FF2B5EF4-FFF2-40B4-BE49-F238E27FC236}">
                <a16:creationId xmlns:a16="http://schemas.microsoft.com/office/drawing/2014/main" id="{1134AA6B-3F18-5C62-D7C3-91D277D1BFA7}"/>
              </a:ext>
            </a:extLst>
          </p:cNvPr>
          <p:cNvSpPr/>
          <p:nvPr/>
        </p:nvSpPr>
        <p:spPr>
          <a:xfrm>
            <a:off x="5714270" y="2834304"/>
            <a:ext cx="248208" cy="210312"/>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a:extLst>
              <a:ext uri="{FF2B5EF4-FFF2-40B4-BE49-F238E27FC236}">
                <a16:creationId xmlns:a16="http://schemas.microsoft.com/office/drawing/2014/main" id="{EFD69A77-E938-50F8-E9BF-E24268567AB9}"/>
              </a:ext>
            </a:extLst>
          </p:cNvPr>
          <p:cNvSpPr/>
          <p:nvPr/>
        </p:nvSpPr>
        <p:spPr>
          <a:xfrm>
            <a:off x="5258333" y="2834304"/>
            <a:ext cx="248208" cy="210312"/>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A75604E5-C8F9-6E5B-9883-AC0C68D222E4}"/>
              </a:ext>
            </a:extLst>
          </p:cNvPr>
          <p:cNvSpPr/>
          <p:nvPr/>
        </p:nvSpPr>
        <p:spPr>
          <a:xfrm>
            <a:off x="4824683" y="2834304"/>
            <a:ext cx="248208" cy="210312"/>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61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342" name="Google Shape;2342;p45"/>
          <p:cNvGrpSpPr/>
          <p:nvPr/>
        </p:nvGrpSpPr>
        <p:grpSpPr>
          <a:xfrm rot="2700000">
            <a:off x="5328863" y="655234"/>
            <a:ext cx="680901" cy="496156"/>
            <a:chOff x="3880914" y="3359134"/>
            <a:chExt cx="968363" cy="705622"/>
          </a:xfrm>
        </p:grpSpPr>
        <p:sp>
          <p:nvSpPr>
            <p:cNvPr id="2343" name="Google Shape;2343;p45"/>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5"/>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5"/>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5"/>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5"/>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5"/>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5"/>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5"/>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5"/>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5"/>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5"/>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5"/>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5"/>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5"/>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5"/>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5"/>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5"/>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5"/>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5"/>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5"/>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5"/>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5"/>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5"/>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5"/>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5"/>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5"/>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5"/>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5"/>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5"/>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5"/>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5"/>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5"/>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5"/>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5"/>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5"/>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5"/>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5"/>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5"/>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5"/>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5"/>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5"/>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5"/>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5"/>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5"/>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5"/>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5"/>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45"/>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45"/>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5"/>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A74BB3AD-AE66-306A-BA3D-AA1E9F9058B8}"/>
              </a:ext>
            </a:extLst>
          </p:cNvPr>
          <p:cNvSpPr txBox="1"/>
          <p:nvPr/>
        </p:nvSpPr>
        <p:spPr>
          <a:xfrm>
            <a:off x="-160154" y="-52079"/>
            <a:ext cx="91032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VƯỢT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CHƯỚNG NGẠI VẬT</a:t>
            </a:r>
            <a:endParaRPr kumimoji="0" lang="en-US" sz="60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46D9EA23-4ED5-D46D-05E0-76B9B838F5E5}"/>
              </a:ext>
            </a:extLst>
          </p:cNvPr>
          <p:cNvSpPr txBox="1"/>
          <p:nvPr/>
        </p:nvSpPr>
        <p:spPr>
          <a:xfrm>
            <a:off x="1026312" y="51406"/>
            <a:ext cx="1732705" cy="461665"/>
          </a:xfrm>
          <a:prstGeom prst="rect">
            <a:avLst/>
          </a:prstGeom>
          <a:noFill/>
        </p:spPr>
        <p:txBody>
          <a:bodyPr wrap="square" rtlCol="0">
            <a:spAutoFit/>
          </a:bodyPr>
          <a:lstStyle/>
          <a:p>
            <a:r>
              <a:rPr lang="vi-VN" sz="2400" b="1" u="sng" dirty="0">
                <a:solidFill>
                  <a:schemeClr val="accent2">
                    <a:lumMod val="50000"/>
                  </a:schemeClr>
                </a:solidFill>
                <a:latin typeface="#9Slide04 Spectral ExtraBold" panose="020B0604020202020204" charset="0"/>
              </a:rPr>
              <a:t>Vòng 2</a:t>
            </a:r>
            <a:endParaRPr lang="en-US" sz="2400" b="1" u="sng" dirty="0">
              <a:solidFill>
                <a:schemeClr val="accent2">
                  <a:lumMod val="50000"/>
                </a:schemeClr>
              </a:solidFill>
              <a:latin typeface="#9Slide04 Spectral ExtraBold" panose="020B0604020202020204" charset="0"/>
            </a:endParaRPr>
          </a:p>
        </p:txBody>
      </p:sp>
      <p:sp>
        <p:nvSpPr>
          <p:cNvPr id="3" name="Rectangle 2">
            <a:extLst>
              <a:ext uri="{FF2B5EF4-FFF2-40B4-BE49-F238E27FC236}">
                <a16:creationId xmlns:a16="http://schemas.microsoft.com/office/drawing/2014/main" id="{194A546F-9F31-820F-4668-72FD847D0257}"/>
              </a:ext>
            </a:extLst>
          </p:cNvPr>
          <p:cNvSpPr/>
          <p:nvPr/>
        </p:nvSpPr>
        <p:spPr>
          <a:xfrm>
            <a:off x="200882" y="2391883"/>
            <a:ext cx="4192887" cy="2605959"/>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400" dirty="0">
                <a:solidFill>
                  <a:srgbClr val="FFFF00"/>
                </a:solidFill>
              </a:rPr>
              <a:t>Gói câu hỏi là phân tích sự khác nhau về nghĩa của 3 cặp câu (BT1/SGK tr.51);</a:t>
            </a:r>
          </a:p>
          <a:p>
            <a:pPr marL="342900" indent="-342900" algn="just">
              <a:buClr>
                <a:srgbClr val="FFFF00"/>
              </a:buClr>
              <a:buFont typeface="Wingdings" panose="05000000000000000000" pitchFamily="2" charset="2"/>
              <a:buChar char="ü"/>
            </a:pPr>
            <a:r>
              <a:rPr lang="vi-VN" sz="2400" dirty="0">
                <a:solidFill>
                  <a:srgbClr val="FFFF00"/>
                </a:solidFill>
              </a:rPr>
              <a:t>Trả lời nhanh vào 3 PHT;</a:t>
            </a:r>
          </a:p>
          <a:p>
            <a:pPr marL="342900" indent="-342900" algn="just">
              <a:buClr>
                <a:srgbClr val="FFFF00"/>
              </a:buClr>
              <a:buFont typeface="Wingdings" panose="05000000000000000000" pitchFamily="2" charset="2"/>
              <a:buChar char="ü"/>
            </a:pPr>
            <a:r>
              <a:rPr lang="vi-VN" sz="2400" dirty="0">
                <a:solidFill>
                  <a:srgbClr val="FFFF00"/>
                </a:solidFill>
              </a:rPr>
              <a:t>Thời gian: 7 phút;</a:t>
            </a:r>
          </a:p>
          <a:p>
            <a:pPr marL="342900" indent="-342900" algn="just">
              <a:buClr>
                <a:srgbClr val="FFFF00"/>
              </a:buClr>
              <a:buFont typeface="Wingdings" panose="05000000000000000000" pitchFamily="2" charset="2"/>
              <a:buChar char="ü"/>
            </a:pPr>
            <a:r>
              <a:rPr lang="vi-VN" sz="2400" dirty="0">
                <a:solidFill>
                  <a:srgbClr val="FFFF00"/>
                </a:solidFill>
              </a:rPr>
              <a:t>Dán kết quả lên bảng.</a:t>
            </a:r>
          </a:p>
        </p:txBody>
      </p:sp>
      <p:sp>
        <p:nvSpPr>
          <p:cNvPr id="4" name="Rectangle 3">
            <a:extLst>
              <a:ext uri="{FF2B5EF4-FFF2-40B4-BE49-F238E27FC236}">
                <a16:creationId xmlns:a16="http://schemas.microsoft.com/office/drawing/2014/main" id="{97E20C36-CDAA-DD3C-DF5C-158639A5C46B}"/>
              </a:ext>
            </a:extLst>
          </p:cNvPr>
          <p:cNvSpPr/>
          <p:nvPr/>
        </p:nvSpPr>
        <p:spPr>
          <a:xfrm>
            <a:off x="4664990" y="2437078"/>
            <a:ext cx="4278128" cy="2560764"/>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800" dirty="0">
                <a:solidFill>
                  <a:srgbClr val="FFFF00"/>
                </a:solidFill>
              </a:rPr>
              <a:t>Đội nào trả lời:</a:t>
            </a:r>
          </a:p>
          <a:p>
            <a:pPr marL="457200" indent="-457200" algn="just">
              <a:buClr>
                <a:srgbClr val="FFFF00"/>
              </a:buClr>
              <a:buFont typeface="Wingdings" panose="05000000000000000000" pitchFamily="2" charset="2"/>
              <a:buChar char="v"/>
            </a:pPr>
            <a:r>
              <a:rPr lang="vi-VN" sz="2800" dirty="0">
                <a:solidFill>
                  <a:srgbClr val="FFFF00"/>
                </a:solidFill>
              </a:rPr>
              <a:t>đúng: 10 điểm/câu; </a:t>
            </a:r>
          </a:p>
          <a:p>
            <a:pPr marL="457200" indent="-457200" algn="just">
              <a:buClr>
                <a:srgbClr val="FFFF00"/>
              </a:buClr>
              <a:buFont typeface="Wingdings" panose="05000000000000000000" pitchFamily="2" charset="2"/>
              <a:buChar char="v"/>
            </a:pPr>
            <a:r>
              <a:rPr lang="vi-VN" sz="2800" dirty="0">
                <a:solidFill>
                  <a:srgbClr val="FFFF00"/>
                </a:solidFill>
              </a:rPr>
              <a:t>Nhanh nhất: +10 điểm.</a:t>
            </a:r>
          </a:p>
          <a:p>
            <a:pPr marL="457200" indent="-457200" algn="just">
              <a:buClr>
                <a:srgbClr val="FFFF00"/>
              </a:buClr>
              <a:buFont typeface="Wingdings" panose="05000000000000000000" pitchFamily="2" charset="2"/>
              <a:buChar char="v"/>
            </a:pPr>
            <a:r>
              <a:rPr lang="vi-VN" sz="2800" dirty="0">
                <a:solidFill>
                  <a:srgbClr val="FFFF00"/>
                </a:solidFill>
              </a:rPr>
              <a:t>Nhanh nhì: +5 điểm.</a:t>
            </a:r>
            <a:endParaRPr lang="en-US" sz="2800" dirty="0">
              <a:solidFill>
                <a:srgbClr val="FFFF00"/>
              </a:solidFill>
            </a:endParaRPr>
          </a:p>
        </p:txBody>
      </p:sp>
      <p:sp>
        <p:nvSpPr>
          <p:cNvPr id="5" name="Rectangle: Rounded Corners 4">
            <a:extLst>
              <a:ext uri="{FF2B5EF4-FFF2-40B4-BE49-F238E27FC236}">
                <a16:creationId xmlns:a16="http://schemas.microsoft.com/office/drawing/2014/main" id="{6D881FB0-DCE7-6179-B2A4-1BAF30DB5D81}"/>
              </a:ext>
            </a:extLst>
          </p:cNvPr>
          <p:cNvSpPr/>
          <p:nvPr/>
        </p:nvSpPr>
        <p:spPr>
          <a:xfrm>
            <a:off x="1026312" y="1517581"/>
            <a:ext cx="6846827" cy="611291"/>
          </a:xfrm>
          <a:prstGeom prst="roundRect">
            <a:avLst/>
          </a:prstGeom>
          <a:solidFill>
            <a:srgbClr val="F4DCE7">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70C0"/>
                </a:solidFill>
              </a:rPr>
              <a:t>ĐI TÌM SỰ KHÁC NHAU VỀ NGHĨA CỦA TRẬT TỰ TỪ </a:t>
            </a:r>
            <a:endParaRPr lang="en-US" sz="2000" b="1" dirty="0">
              <a:solidFill>
                <a:srgbClr val="0070C0"/>
              </a:solidFill>
            </a:endParaRPr>
          </a:p>
        </p:txBody>
      </p:sp>
    </p:spTree>
    <p:extLst>
      <p:ext uri="{BB962C8B-B14F-4D97-AF65-F5344CB8AC3E}">
        <p14:creationId xmlns:p14="http://schemas.microsoft.com/office/powerpoint/2010/main" val="27451658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grpSp>
        <p:nvGrpSpPr>
          <p:cNvPr id="2455" name="Google Shape;2455;p46"/>
          <p:cNvGrpSpPr/>
          <p:nvPr/>
        </p:nvGrpSpPr>
        <p:grpSpPr>
          <a:xfrm rot="10800000" flipH="1">
            <a:off x="2187523" y="-697075"/>
            <a:ext cx="1300287" cy="1888435"/>
            <a:chOff x="1952025" y="2524800"/>
            <a:chExt cx="536400" cy="779025"/>
          </a:xfrm>
        </p:grpSpPr>
        <p:sp>
          <p:nvSpPr>
            <p:cNvPr id="2456" name="Google Shape;2456;p46"/>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46"/>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46"/>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46"/>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TextBox 265">
            <a:extLst>
              <a:ext uri="{FF2B5EF4-FFF2-40B4-BE49-F238E27FC236}">
                <a16:creationId xmlns:a16="http://schemas.microsoft.com/office/drawing/2014/main" id="{8BE7A17A-0365-BBFB-EC9E-EC24FEDDF831}"/>
              </a:ext>
            </a:extLst>
          </p:cNvPr>
          <p:cNvSpPr txBox="1"/>
          <p:nvPr/>
        </p:nvSpPr>
        <p:spPr>
          <a:xfrm>
            <a:off x="3682647" y="151147"/>
            <a:ext cx="56089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tập 1, SGK Tr.51</a:t>
            </a:r>
            <a:endParaRPr kumimoji="0" lang="en-US" sz="72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 name="Picture 1">
            <a:extLst>
              <a:ext uri="{FF2B5EF4-FFF2-40B4-BE49-F238E27FC236}">
                <a16:creationId xmlns:a16="http://schemas.microsoft.com/office/drawing/2014/main" id="{4AC85A30-2427-AF2C-0B61-D48E9F04F7B0}"/>
              </a:ext>
            </a:extLst>
          </p:cNvPr>
          <p:cNvPicPr>
            <a:picLocks noChangeAspect="1"/>
          </p:cNvPicPr>
          <p:nvPr/>
        </p:nvPicPr>
        <p:blipFill>
          <a:blip r:embed="rId3"/>
          <a:stretch>
            <a:fillRect/>
          </a:stretch>
        </p:blipFill>
        <p:spPr>
          <a:xfrm>
            <a:off x="0" y="2218138"/>
            <a:ext cx="4552317" cy="3034878"/>
          </a:xfrm>
          <a:prstGeom prst="rect">
            <a:avLst/>
          </a:prstGeom>
        </p:spPr>
      </p:pic>
    </p:spTree>
    <p:extLst>
      <p:ext uri="{BB962C8B-B14F-4D97-AF65-F5344CB8AC3E}">
        <p14:creationId xmlns:p14="http://schemas.microsoft.com/office/powerpoint/2010/main" val="10820430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86" name="Picture 26">
            <a:extLst>
              <a:ext uri="{FF2B5EF4-FFF2-40B4-BE49-F238E27FC236}">
                <a16:creationId xmlns:a16="http://schemas.microsoft.com/office/drawing/2014/main" id="{A6E7BF43-F0CE-3667-52BD-AD2A650704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81911" y="53013"/>
            <a:ext cx="1687617" cy="1121388"/>
          </a:xfrm>
          <a:prstGeom prst="rect">
            <a:avLst/>
          </a:prstGeom>
        </p:spPr>
      </p:pic>
      <p:sp>
        <p:nvSpPr>
          <p:cNvPr id="12" name="TextBox 11">
            <a:extLst>
              <a:ext uri="{FF2B5EF4-FFF2-40B4-BE49-F238E27FC236}">
                <a16:creationId xmlns:a16="http://schemas.microsoft.com/office/drawing/2014/main" id="{6EE69C9C-9592-9C33-F085-9D8A8993D2B6}"/>
              </a:ext>
            </a:extLst>
          </p:cNvPr>
          <p:cNvSpPr txBox="1"/>
          <p:nvPr/>
        </p:nvSpPr>
        <p:spPr>
          <a:xfrm>
            <a:off x="7609011" y="119024"/>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
        <p:nvSpPr>
          <p:cNvPr id="13" name="Rectangle: Diagonal Corners Rounded 12">
            <a:extLst>
              <a:ext uri="{FF2B5EF4-FFF2-40B4-BE49-F238E27FC236}">
                <a16:creationId xmlns:a16="http://schemas.microsoft.com/office/drawing/2014/main" id="{3F5501F9-C4B0-883F-41D7-A629E3838D59}"/>
              </a:ext>
            </a:extLst>
          </p:cNvPr>
          <p:cNvSpPr/>
          <p:nvPr/>
        </p:nvSpPr>
        <p:spPr>
          <a:xfrm>
            <a:off x="614376" y="105839"/>
            <a:ext cx="6405019" cy="886719"/>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Calibri" panose="020F0502020204030204" pitchFamily="34" charset="0"/>
                <a:cs typeface="Calibri" panose="020F0502020204030204" pitchFamily="34" charset="0"/>
              </a:rPr>
              <a:t>Trật tự từ trong mỗi cặp câu dưới đây thể hiện những </a:t>
            </a:r>
            <a:r>
              <a:rPr lang="vi-VN" sz="2400" b="1" u="sng" dirty="0">
                <a:solidFill>
                  <a:srgbClr val="FFFF00"/>
                </a:solidFill>
                <a:latin typeface="Calibri" panose="020F0502020204030204" pitchFamily="34" charset="0"/>
                <a:cs typeface="Calibri" panose="020F0502020204030204" pitchFamily="34" charset="0"/>
              </a:rPr>
              <a:t>khác biệt về ý nghĩa </a:t>
            </a:r>
            <a:r>
              <a:rPr lang="vi-VN" sz="2400" b="1" dirty="0">
                <a:solidFill>
                  <a:schemeClr val="bg1"/>
                </a:solidFill>
                <a:latin typeface="Calibri" panose="020F0502020204030204" pitchFamily="34" charset="0"/>
                <a:cs typeface="Calibri" panose="020F0502020204030204" pitchFamily="34" charset="0"/>
              </a:rPr>
              <a:t>như thế nào?</a:t>
            </a:r>
            <a:endParaRPr lang="en-US" sz="2400" b="1" dirty="0">
              <a:solidFill>
                <a:schemeClr val="bg1"/>
              </a:solidFill>
              <a:latin typeface="Calibri" panose="020F0502020204030204" pitchFamily="34" charset="0"/>
              <a:cs typeface="Calibri" panose="020F0502020204030204" pitchFamily="34" charset="0"/>
            </a:endParaRPr>
          </a:p>
        </p:txBody>
      </p:sp>
      <p:sp>
        <p:nvSpPr>
          <p:cNvPr id="190" name="TextBox 189">
            <a:extLst>
              <a:ext uri="{FF2B5EF4-FFF2-40B4-BE49-F238E27FC236}">
                <a16:creationId xmlns:a16="http://schemas.microsoft.com/office/drawing/2014/main" id="{A5578159-2601-6D76-C8A2-14EBB9E0F8D9}"/>
              </a:ext>
            </a:extLst>
          </p:cNvPr>
          <p:cNvSpPr txBox="1"/>
          <p:nvPr/>
        </p:nvSpPr>
        <p:spPr>
          <a:xfrm>
            <a:off x="818832" y="963205"/>
            <a:ext cx="6927744" cy="3888244"/>
          </a:xfrm>
          <a:prstGeom prst="rect">
            <a:avLst/>
          </a:prstGeom>
          <a:noFill/>
        </p:spPr>
        <p:txBody>
          <a:bodyPr wrap="square">
            <a:spAutoFit/>
          </a:bodyPr>
          <a:lstStyle/>
          <a:p>
            <a:pPr marL="0" marR="0" algn="just">
              <a:spcBef>
                <a:spcPts val="0"/>
              </a:spcBef>
              <a:spcAft>
                <a:spcPts val="800"/>
              </a:spcAft>
            </a:pP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a1)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nữ</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tế</a:t>
            </a:r>
            <a:endParaRPr lang="en-US" sz="2200" b="1" dirty="0">
              <a:solidFill>
                <a:schemeClr val="accent1">
                  <a:lumMod val="50000"/>
                </a:schemeClr>
              </a:solidFill>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a2)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tế</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nữ</a:t>
            </a:r>
            <a:endParaRPr lang="vi-VN"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endParaRPr>
          </a:p>
          <a:p>
            <a:pPr marL="0" marR="0" algn="just">
              <a:spcBef>
                <a:spcPts val="0"/>
              </a:spcBef>
              <a:spcAft>
                <a:spcPts val="800"/>
              </a:spcAft>
            </a:pPr>
            <a:endParaRPr lang="en-US" sz="2200" b="1" dirty="0">
              <a:solidFill>
                <a:srgbClr val="C00000"/>
              </a:solidFill>
              <a:effectLst/>
              <a:latin typeface="Didact Gothic" panose="00000500000000000000" pitchFamily="2" charset="0"/>
              <a:ea typeface="Yu Mincho" panose="02020400000000000000" pitchFamily="18" charset="-128"/>
              <a:cs typeface="Calibri" panose="020F0502020204030204" pitchFamily="34" charset="0"/>
            </a:endParaRPr>
          </a:p>
          <a:p>
            <a:pPr lvl="0" algn="just" eaLnBrk="0" fontAlgn="base" hangingPunct="0">
              <a:spcBef>
                <a:spcPct val="0"/>
              </a:spcBef>
              <a:spcAft>
                <a:spcPct val="0"/>
              </a:spcAft>
              <a:buClrTx/>
            </a:pPr>
            <a:r>
              <a:rPr lang="en-US" altLang="en-US" sz="2200" b="1" dirty="0">
                <a:solidFill>
                  <a:srgbClr val="393E4B"/>
                </a:solidFill>
                <a:latin typeface="Didact Gothic" panose="00000500000000000000" pitchFamily="2" charset="0"/>
              </a:rPr>
              <a:t>b1) </a:t>
            </a:r>
            <a:r>
              <a:rPr lang="en-US" altLang="en-US" sz="2200" b="1" dirty="0" err="1">
                <a:solidFill>
                  <a:srgbClr val="393E4B"/>
                </a:solidFill>
                <a:latin typeface="Didact Gothic" panose="00000500000000000000" pitchFamily="2" charset="0"/>
              </a:rPr>
              <a:t>Đỗ</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Phủ</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là</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nhà</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thơ</a:t>
            </a:r>
            <a:r>
              <a:rPr lang="en-US" altLang="en-US" sz="2200" b="1" dirty="0">
                <a:solidFill>
                  <a:srgbClr val="393E4B"/>
                </a:solidFill>
                <a:latin typeface="Didact Gothic" panose="00000500000000000000" pitchFamily="2" charset="0"/>
              </a:rPr>
              <a:t> Trung </a:t>
            </a:r>
            <a:r>
              <a:rPr lang="en-US" altLang="en-US" sz="2200" b="1" dirty="0" err="1">
                <a:solidFill>
                  <a:srgbClr val="393E4B"/>
                </a:solidFill>
                <a:latin typeface="Didact Gothic" panose="00000500000000000000" pitchFamily="2" charset="0"/>
              </a:rPr>
              <a:t>Quốc</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nổi</a:t>
            </a:r>
            <a:r>
              <a:rPr lang="en-US" altLang="en-US" sz="2200" b="1" dirty="0">
                <a:solidFill>
                  <a:srgbClr val="393E4B"/>
                </a:solidFill>
                <a:latin typeface="Didact Gothic" panose="00000500000000000000" pitchFamily="2" charset="0"/>
              </a:rPr>
              <a:t> </a:t>
            </a:r>
            <a:r>
              <a:rPr lang="en-US" altLang="en-US" sz="2200" b="1" dirty="0" err="1">
                <a:solidFill>
                  <a:srgbClr val="393E4B"/>
                </a:solidFill>
                <a:latin typeface="Didact Gothic" panose="00000500000000000000" pitchFamily="2" charset="0"/>
              </a:rPr>
              <a:t>tiếng</a:t>
            </a:r>
            <a:r>
              <a:rPr lang="en-US" altLang="en-US" sz="2200" b="1" dirty="0">
                <a:solidFill>
                  <a:srgbClr val="393E4B"/>
                </a:solidFill>
                <a:latin typeface="Didact Gothic" panose="00000500000000000000" pitchFamily="2" charset="0"/>
              </a:rPr>
              <a:t>.</a:t>
            </a:r>
            <a:endParaRPr lang="en-US" altLang="en-US" sz="2200" b="1" dirty="0">
              <a:solidFill>
                <a:schemeClr val="tx1"/>
              </a:solidFill>
              <a:latin typeface="Didact Gothic" panose="00000500000000000000" pitchFamily="2" charset="0"/>
            </a:endParaRPr>
          </a:p>
          <a:p>
            <a:pPr lvl="0" algn="just"/>
            <a:r>
              <a:rPr lang="en-US" altLang="en-US" sz="2200" b="1" dirty="0">
                <a:solidFill>
                  <a:srgbClr val="C00000"/>
                </a:solidFill>
                <a:latin typeface="Didact Gothic" panose="00000500000000000000" pitchFamily="2" charset="0"/>
              </a:rPr>
              <a:t>b2) </a:t>
            </a:r>
            <a:r>
              <a:rPr lang="en-US" altLang="en-US" sz="2200" b="1" dirty="0" err="1">
                <a:solidFill>
                  <a:srgbClr val="C00000"/>
                </a:solidFill>
                <a:latin typeface="Didact Gothic" panose="00000500000000000000" pitchFamily="2" charset="0"/>
              </a:rPr>
              <a:t>Đỗ</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Phủ</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là</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nhà</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thơ</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nổi</a:t>
            </a:r>
            <a:r>
              <a:rPr lang="en-US" altLang="en-US" sz="2200" b="1" dirty="0">
                <a:solidFill>
                  <a:srgbClr val="C00000"/>
                </a:solidFill>
                <a:latin typeface="Didact Gothic" panose="00000500000000000000" pitchFamily="2" charset="0"/>
              </a:rPr>
              <a:t> </a:t>
            </a:r>
            <a:r>
              <a:rPr lang="en-US" altLang="en-US" sz="2200" b="1" dirty="0" err="1">
                <a:solidFill>
                  <a:srgbClr val="C00000"/>
                </a:solidFill>
                <a:latin typeface="Didact Gothic" panose="00000500000000000000" pitchFamily="2" charset="0"/>
              </a:rPr>
              <a:t>tiếng</a:t>
            </a:r>
            <a:r>
              <a:rPr lang="en-US" altLang="en-US" sz="2200" b="1" dirty="0">
                <a:solidFill>
                  <a:srgbClr val="C00000"/>
                </a:solidFill>
                <a:latin typeface="Didact Gothic" panose="00000500000000000000" pitchFamily="2" charset="0"/>
              </a:rPr>
              <a:t> Trung </a:t>
            </a:r>
            <a:r>
              <a:rPr lang="en-US" altLang="en-US" sz="2200" b="1" dirty="0" err="1">
                <a:solidFill>
                  <a:srgbClr val="C00000"/>
                </a:solidFill>
                <a:latin typeface="Didact Gothic" panose="00000500000000000000" pitchFamily="2" charset="0"/>
              </a:rPr>
              <a:t>Quốc</a:t>
            </a:r>
            <a:r>
              <a:rPr lang="en-US" altLang="en-US" sz="2200" b="1" dirty="0">
                <a:solidFill>
                  <a:srgbClr val="C00000"/>
                </a:solidFill>
                <a:latin typeface="Didact Gothic" panose="00000500000000000000" pitchFamily="2" charset="0"/>
              </a:rPr>
              <a:t>.</a:t>
            </a:r>
            <a:endParaRPr lang="vi-VN" altLang="en-US" sz="2200" b="1" dirty="0">
              <a:solidFill>
                <a:srgbClr val="C00000"/>
              </a:solidFill>
              <a:latin typeface="Didact Gothic" panose="00000500000000000000" pitchFamily="2" charset="0"/>
            </a:endParaRPr>
          </a:p>
          <a:p>
            <a:pPr lvl="0" algn="just"/>
            <a:endParaRPr lang="en-US" sz="2200" b="1" dirty="0">
              <a:solidFill>
                <a:srgbClr val="C00000"/>
              </a:solidFill>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c1</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đồng</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cảm</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2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200" b="1" dirty="0">
              <a:solidFill>
                <a:schemeClr val="accent1">
                  <a:lumMod val="50000"/>
                </a:schemeClr>
              </a:solidFill>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c2</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đồng</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cảm</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2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2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200" b="1" dirty="0">
              <a:solidFill>
                <a:srgbClr val="C00000"/>
              </a:solidFill>
              <a:effectLst/>
              <a:latin typeface="Didact Gothic" panose="00000500000000000000" pitchFamily="2" charset="0"/>
              <a:ea typeface="Yu Mincho" panose="02020400000000000000" pitchFamily="18" charset="-128"/>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wipe(down)">
                                      <p:cBhvr>
                                        <p:cTn id="10" dur="500"/>
                                        <p:tgtEl>
                                          <p:spTgt spid="18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additive="base">
                                        <p:cTn id="18" dur="500" fill="hold"/>
                                        <p:tgtEl>
                                          <p:spTgt spid="190"/>
                                        </p:tgtEl>
                                        <p:attrNameLst>
                                          <p:attrName>ppt_x</p:attrName>
                                        </p:attrNameLst>
                                      </p:cBhvr>
                                      <p:tavLst>
                                        <p:tav tm="0">
                                          <p:val>
                                            <p:strVal val="#ppt_x"/>
                                          </p:val>
                                        </p:tav>
                                        <p:tav tm="100000">
                                          <p:val>
                                            <p:strVal val="#ppt_x"/>
                                          </p:val>
                                        </p:tav>
                                      </p:tavLst>
                                    </p:anim>
                                    <p:anim calcmode="lin" valueType="num">
                                      <p:cBhvr additive="base">
                                        <p:cTn id="19" dur="500" fill="hold"/>
                                        <p:tgtEl>
                                          <p:spTgt spid="1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 Minutes- Sand Timer">
            <a:hlinkClick r:id="" action="ppaction://media"/>
            <a:extLst>
              <a:ext uri="{FF2B5EF4-FFF2-40B4-BE49-F238E27FC236}">
                <a16:creationId xmlns:a16="http://schemas.microsoft.com/office/drawing/2014/main" id="{012DDC30-0104-30E5-E812-AD34FDB0E4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2628" y="395388"/>
            <a:ext cx="7526491" cy="3896368"/>
          </a:xfrm>
          <a:prstGeom prst="rect">
            <a:avLst/>
          </a:prstGeom>
        </p:spPr>
      </p:pic>
    </p:spTree>
    <p:extLst>
      <p:ext uri="{BB962C8B-B14F-4D97-AF65-F5344CB8AC3E}">
        <p14:creationId xmlns:p14="http://schemas.microsoft.com/office/powerpoint/2010/main" val="1975907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2301659347"/>
              </p:ext>
            </p:extLst>
          </p:nvPr>
        </p:nvGraphicFramePr>
        <p:xfrm>
          <a:off x="426201" y="1325824"/>
          <a:ext cx="7570924" cy="2926080"/>
        </p:xfrm>
        <a:graphic>
          <a:graphicData uri="http://schemas.openxmlformats.org/drawingml/2006/table">
            <a:tbl>
              <a:tblPr firstRow="1" bandRow="1">
                <a:tableStyleId>{5BAFDAD7-6E8D-45B6-8E9E-44D60E7B637D}</a:tableStyleId>
              </a:tblPr>
              <a:tblGrid>
                <a:gridCol w="3785462">
                  <a:extLst>
                    <a:ext uri="{9D8B030D-6E8A-4147-A177-3AD203B41FA5}">
                      <a16:colId xmlns:a16="http://schemas.microsoft.com/office/drawing/2014/main" val="1392155291"/>
                    </a:ext>
                  </a:extLst>
                </a:gridCol>
                <a:gridCol w="3785462">
                  <a:extLst>
                    <a:ext uri="{9D8B030D-6E8A-4147-A177-3AD203B41FA5}">
                      <a16:colId xmlns:a16="http://schemas.microsoft.com/office/drawing/2014/main" val="276568167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a1)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nữ</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tế</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800" dirty="0">
                        <a:latin typeface="Didact Gothic"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a2)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tế</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nữ</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8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endParaRPr lang="en-US" sz="2400" dirty="0">
                        <a:solidFill>
                          <a:schemeClr val="accent1">
                            <a:lumMod val="75000"/>
                          </a:schemeClr>
                        </a:solidFill>
                        <a:latin typeface="Didact Gothic" panose="00000500000000000000" pitchFamily="2" charset="0"/>
                      </a:endParaRPr>
                    </a:p>
                    <a:p>
                      <a:endParaRPr lang="en-US" sz="2800" dirty="0">
                        <a:latin typeface="Didact Gothic" panose="00000500000000000000" pitchFamily="2" charset="0"/>
                      </a:endParaRPr>
                    </a:p>
                  </a:txBody>
                  <a:tcPr/>
                </a:tc>
                <a:tc>
                  <a:txBody>
                    <a:bodyPr/>
                    <a:lstStyle/>
                    <a:p>
                      <a:pPr algn="just">
                        <a:buFont typeface="Wingdings" panose="05000000000000000000" pitchFamily="2" charset="2"/>
                        <a:buNone/>
                      </a:pPr>
                      <a:endParaRPr lang="vi-VN" sz="2400" dirty="0">
                        <a:solidFill>
                          <a:schemeClr val="accent1">
                            <a:lumMod val="75000"/>
                          </a:schemeClr>
                        </a:solidFill>
                        <a:latin typeface="Didact Gothic" panose="00000500000000000000" pitchFamily="2" charset="0"/>
                      </a:endParaRPr>
                    </a:p>
                    <a:p>
                      <a:pPr algn="just">
                        <a:buFont typeface="Wingdings" panose="05000000000000000000" pitchFamily="2" charset="2"/>
                        <a:buNone/>
                      </a:pPr>
                      <a:endParaRPr lang="vi-VN" sz="2400" dirty="0">
                        <a:solidFill>
                          <a:schemeClr val="accent1">
                            <a:lumMod val="75000"/>
                          </a:schemeClr>
                        </a:solidFill>
                        <a:latin typeface="Didact Gothic" panose="00000500000000000000" pitchFamily="2" charset="0"/>
                      </a:endParaRPr>
                    </a:p>
                    <a:p>
                      <a:pPr algn="just">
                        <a:buFont typeface="Wingdings" panose="05000000000000000000" pitchFamily="2" charset="2"/>
                        <a:buNone/>
                      </a:pPr>
                      <a:endParaRPr lang="vi-VN" sz="2400" dirty="0">
                        <a:solidFill>
                          <a:schemeClr val="accent1">
                            <a:lumMod val="75000"/>
                          </a:schemeClr>
                        </a:solidFill>
                        <a:latin typeface="Didact Gothic" panose="00000500000000000000" pitchFamily="2" charset="0"/>
                      </a:endParaRPr>
                    </a:p>
                    <a:p>
                      <a:pPr algn="just">
                        <a:buFont typeface="Wingdings" panose="05000000000000000000" pitchFamily="2" charset="2"/>
                        <a:buNone/>
                      </a:pPr>
                      <a:endParaRPr lang="en-US" sz="2400" dirty="0">
                        <a:solidFill>
                          <a:schemeClr val="accent1">
                            <a:lumMod val="75000"/>
                          </a:schemeClr>
                        </a:solidFill>
                        <a:latin typeface="Didact Gothic" panose="00000500000000000000" pitchFamily="2" charset="0"/>
                      </a:endParaRPr>
                    </a:p>
                    <a:p>
                      <a:endParaRPr lang="en-US" sz="2800" dirty="0">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16450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Trả lời:</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15" name="TextBox 14">
            <a:extLst>
              <a:ext uri="{FF2B5EF4-FFF2-40B4-BE49-F238E27FC236}">
                <a16:creationId xmlns:a16="http://schemas.microsoft.com/office/drawing/2014/main" id="{8BAC1C6D-822C-D7FC-850A-1007FAD7800F}"/>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350294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1918528776"/>
              </p:ext>
            </p:extLst>
          </p:nvPr>
        </p:nvGraphicFramePr>
        <p:xfrm>
          <a:off x="278965" y="1235956"/>
          <a:ext cx="7826648" cy="3596640"/>
        </p:xfrm>
        <a:graphic>
          <a:graphicData uri="http://schemas.openxmlformats.org/drawingml/2006/table">
            <a:tbl>
              <a:tblPr firstRow="1" bandRow="1">
                <a:tableStyleId>{5BAFDAD7-6E8D-45B6-8E9E-44D60E7B637D}</a:tableStyleId>
              </a:tblPr>
              <a:tblGrid>
                <a:gridCol w="3913324">
                  <a:extLst>
                    <a:ext uri="{9D8B030D-6E8A-4147-A177-3AD203B41FA5}">
                      <a16:colId xmlns:a16="http://schemas.microsoft.com/office/drawing/2014/main" val="1392155291"/>
                    </a:ext>
                  </a:extLst>
                </a:gridCol>
                <a:gridCol w="3913324">
                  <a:extLst>
                    <a:ext uri="{9D8B030D-6E8A-4147-A177-3AD203B41FA5}">
                      <a16:colId xmlns:a16="http://schemas.microsoft.com/office/drawing/2014/main" val="276568167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a1)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nữ</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tế</a:t>
                      </a:r>
                      <a:r>
                        <a:rPr lang="en-US" sz="28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800" dirty="0">
                        <a:latin typeface="Didact Gothic"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a2)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Mồng</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8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tháng</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Ba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là</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ngày</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Quốc</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tế</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phụ</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8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nữ</a:t>
                      </a:r>
                      <a:r>
                        <a:rPr lang="en-US" sz="28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8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US" altLang="en-US" sz="2800" dirty="0">
                          <a:solidFill>
                            <a:schemeClr val="accent1">
                              <a:lumMod val="75000"/>
                            </a:schemeClr>
                          </a:solidFill>
                          <a:latin typeface="Didact Gothic" panose="00000500000000000000" pitchFamily="2" charset="0"/>
                          <a:sym typeface="Wingdings" panose="05000000000000000000" pitchFamily="2" charset="2"/>
                        </a:rPr>
                        <a:t>N</a:t>
                      </a:r>
                      <a:r>
                        <a:rPr lang="vi-VN" altLang="en-US" sz="2800" dirty="0">
                          <a:solidFill>
                            <a:schemeClr val="accent1">
                              <a:lumMod val="75000"/>
                            </a:schemeClr>
                          </a:solidFill>
                          <a:latin typeface="Didact Gothic" panose="00000500000000000000" pitchFamily="2" charset="0"/>
                          <a:sym typeface="Wingdings" panose="05000000000000000000" pitchFamily="2" charset="2"/>
                        </a:rPr>
                        <a:t>gày này dành cho những người phụ nữ nước ngoài (quốc tế)</a:t>
                      </a:r>
                      <a:r>
                        <a:rPr lang="en-US" altLang="en-US" sz="2800" dirty="0">
                          <a:solidFill>
                            <a:schemeClr val="accent1">
                              <a:lumMod val="75000"/>
                            </a:schemeClr>
                          </a:solidFill>
                          <a:latin typeface="Didact Gothic" panose="00000500000000000000" pitchFamily="2" charset="0"/>
                          <a:sym typeface="Wingdings" panose="05000000000000000000" pitchFamily="2" charset="2"/>
                        </a:rPr>
                        <a:t>.</a:t>
                      </a:r>
                      <a:r>
                        <a:rPr lang="vi-VN" altLang="en-US" sz="2800" dirty="0">
                          <a:solidFill>
                            <a:schemeClr val="accent1">
                              <a:lumMod val="75000"/>
                            </a:schemeClr>
                          </a:solidFill>
                          <a:latin typeface="Didact Gothic" panose="00000500000000000000" pitchFamily="2" charset="0"/>
                          <a:sym typeface="Wingdings" panose="05000000000000000000" pitchFamily="2" charset="2"/>
                        </a:rPr>
                        <a:t> </a:t>
                      </a:r>
                      <a:endParaRPr lang="en-US" altLang="en-US" sz="2800" dirty="0">
                        <a:solidFill>
                          <a:schemeClr val="accent1">
                            <a:lumMod val="75000"/>
                          </a:schemeClr>
                        </a:solidFill>
                        <a:latin typeface="Didact Gothic" panose="00000500000000000000" pitchFamily="2" charset="0"/>
                        <a:sym typeface="Wingdings" panose="05000000000000000000" pitchFamily="2" charset="2"/>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vi-VN" altLang="en-US" sz="2800" dirty="0">
                          <a:solidFill>
                            <a:schemeClr val="accent1">
                              <a:lumMod val="75000"/>
                            </a:schemeClr>
                          </a:solidFill>
                          <a:latin typeface="Didact Gothic" panose="00000500000000000000" pitchFamily="2" charset="0"/>
                          <a:sym typeface="Wingdings" panose="05000000000000000000" pitchFamily="2" charset="2"/>
                        </a:rPr>
                        <a:t>Từ “Quốc tế” là danh từ làm định ngữ cho từ “phụ nữ”.</a:t>
                      </a:r>
                      <a:endParaRPr lang="en-US" sz="2400" dirty="0">
                        <a:solidFill>
                          <a:schemeClr val="accent1">
                            <a:lumMod val="75000"/>
                          </a:schemeClr>
                        </a:solidFill>
                        <a:latin typeface="Didact Gothic" panose="00000500000000000000" pitchFamily="2" charset="0"/>
                      </a:endParaRPr>
                    </a:p>
                  </a:txBody>
                  <a:tcPr/>
                </a:tc>
                <a:tc>
                  <a:txBody>
                    <a:bodyPr/>
                    <a:lstStyle/>
                    <a:p>
                      <a:pPr algn="just">
                        <a:buFont typeface="Wingdings" panose="05000000000000000000" pitchFamily="2" charset="2"/>
                        <a:buChar char="Ø"/>
                      </a:pPr>
                      <a:r>
                        <a:rPr lang="vi-VN" altLang="en-US" sz="2800" dirty="0">
                          <a:solidFill>
                            <a:schemeClr val="accent1">
                              <a:lumMod val="75000"/>
                            </a:schemeClr>
                          </a:solidFill>
                          <a:latin typeface="Didact Gothic" panose="00000500000000000000" pitchFamily="2" charset="0"/>
                          <a:sym typeface="Wingdings" panose="05000000000000000000" pitchFamily="2" charset="2"/>
                        </a:rPr>
                        <a:t>Nhấn mạnh là ngày quốc tế tôn vinh phụ nữ;</a:t>
                      </a:r>
                    </a:p>
                    <a:p>
                      <a:pPr algn="just">
                        <a:buFont typeface="Wingdings" panose="05000000000000000000" pitchFamily="2" charset="2"/>
                        <a:buNone/>
                      </a:pPr>
                      <a:endParaRPr lang="vi-VN" altLang="en-US" sz="2800" dirty="0">
                        <a:solidFill>
                          <a:schemeClr val="accent1">
                            <a:lumMod val="75000"/>
                          </a:schemeClr>
                        </a:solidFill>
                        <a:latin typeface="Didact Gothic" panose="00000500000000000000" pitchFamily="2" charset="0"/>
                        <a:sym typeface="Wingdings" panose="05000000000000000000" pitchFamily="2" charset="2"/>
                      </a:endParaRPr>
                    </a:p>
                    <a:p>
                      <a:pPr algn="just">
                        <a:buFont typeface="Wingdings" panose="05000000000000000000" pitchFamily="2" charset="2"/>
                        <a:buChar char="Ø"/>
                      </a:pPr>
                      <a:r>
                        <a:rPr lang="vi-VN" altLang="en-US" sz="2800" dirty="0">
                          <a:solidFill>
                            <a:schemeClr val="accent1">
                              <a:lumMod val="75000"/>
                            </a:schemeClr>
                          </a:solidFill>
                          <a:latin typeface="Didact Gothic" panose="00000500000000000000" pitchFamily="2" charset="0"/>
                          <a:sym typeface="Wingdings" panose="05000000000000000000" pitchFamily="2" charset="2"/>
                        </a:rPr>
                        <a:t>Từ “Quốc tế” là tính từ bổ nghĩa cho từ “phụ nữ”.</a:t>
                      </a:r>
                      <a:endParaRPr lang="en-US" sz="2400" dirty="0">
                        <a:solidFill>
                          <a:schemeClr val="accent1">
                            <a:lumMod val="75000"/>
                          </a:schemeClr>
                        </a:solidFill>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26741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D2B487E3-5614-1487-05D9-0B00829D3362}"/>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312376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1564431316"/>
              </p:ext>
            </p:extLst>
          </p:nvPr>
        </p:nvGraphicFramePr>
        <p:xfrm>
          <a:off x="178229" y="1458863"/>
          <a:ext cx="7935134" cy="2865120"/>
        </p:xfrm>
        <a:graphic>
          <a:graphicData uri="http://schemas.openxmlformats.org/drawingml/2006/table">
            <a:tbl>
              <a:tblPr firstRow="1" bandRow="1">
                <a:tableStyleId>{5BAFDAD7-6E8D-45B6-8E9E-44D60E7B637D}</a:tableStyleId>
              </a:tblPr>
              <a:tblGrid>
                <a:gridCol w="4324029">
                  <a:extLst>
                    <a:ext uri="{9D8B030D-6E8A-4147-A177-3AD203B41FA5}">
                      <a16:colId xmlns:a16="http://schemas.microsoft.com/office/drawing/2014/main" val="1392155291"/>
                    </a:ext>
                  </a:extLst>
                </a:gridCol>
                <a:gridCol w="3611105">
                  <a:extLst>
                    <a:ext uri="{9D8B030D-6E8A-4147-A177-3AD203B41FA5}">
                      <a16:colId xmlns:a16="http://schemas.microsoft.com/office/drawing/2014/main" val="276568167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US" sz="2800" b="1" dirty="0">
                          <a:solidFill>
                            <a:srgbClr val="393E4B"/>
                          </a:solidFill>
                          <a:latin typeface="Didact Gothic" panose="00000500000000000000" pitchFamily="2" charset="0"/>
                        </a:rPr>
                        <a:t>b1) </a:t>
                      </a:r>
                      <a:r>
                        <a:rPr lang="en-US" altLang="en-US" sz="2800" b="1" dirty="0" err="1">
                          <a:solidFill>
                            <a:srgbClr val="393E4B"/>
                          </a:solidFill>
                          <a:latin typeface="Didact Gothic" panose="00000500000000000000" pitchFamily="2" charset="0"/>
                        </a:rPr>
                        <a:t>Đỗ</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Phủ</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là</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nhà</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thơ</a:t>
                      </a:r>
                      <a:r>
                        <a:rPr lang="en-US" altLang="en-US" sz="2800" b="1" dirty="0">
                          <a:solidFill>
                            <a:srgbClr val="393E4B"/>
                          </a:solidFill>
                          <a:latin typeface="Didact Gothic" panose="00000500000000000000" pitchFamily="2" charset="0"/>
                        </a:rPr>
                        <a:t> Trung </a:t>
                      </a:r>
                      <a:r>
                        <a:rPr lang="en-US" altLang="en-US" sz="2800" b="1" dirty="0" err="1">
                          <a:solidFill>
                            <a:srgbClr val="393E4B"/>
                          </a:solidFill>
                          <a:latin typeface="Didact Gothic" panose="00000500000000000000" pitchFamily="2" charset="0"/>
                        </a:rPr>
                        <a:t>Quốc</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nổi</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tiếng</a:t>
                      </a:r>
                      <a:r>
                        <a:rPr lang="en-US" altLang="en-US" sz="2800" b="1" dirty="0">
                          <a:solidFill>
                            <a:srgbClr val="393E4B"/>
                          </a:solidFill>
                          <a:latin typeface="Didact Gothic" panose="00000500000000000000" pitchFamily="2" charset="0"/>
                        </a:rPr>
                        <a:t>.</a:t>
                      </a:r>
                      <a:endParaRPr lang="en-US" sz="2800" dirty="0">
                        <a:latin typeface="Didact Gothic"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US" sz="2800" b="1" dirty="0">
                          <a:solidFill>
                            <a:srgbClr val="C00000"/>
                          </a:solidFill>
                          <a:latin typeface="Didact Gothic" panose="00000500000000000000" pitchFamily="2" charset="0"/>
                        </a:rPr>
                        <a:t>b2) </a:t>
                      </a:r>
                      <a:r>
                        <a:rPr lang="en-US" altLang="en-US" sz="2800" b="1" dirty="0" err="1">
                          <a:solidFill>
                            <a:srgbClr val="C00000"/>
                          </a:solidFill>
                          <a:latin typeface="Didact Gothic" panose="00000500000000000000" pitchFamily="2" charset="0"/>
                        </a:rPr>
                        <a:t>Đỗ</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Phủ</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là</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nhà</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thơ</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nổi</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tiếng</a:t>
                      </a:r>
                      <a:r>
                        <a:rPr lang="en-US" altLang="en-US" sz="2800" b="1" dirty="0">
                          <a:solidFill>
                            <a:srgbClr val="C00000"/>
                          </a:solidFill>
                          <a:latin typeface="Didact Gothic" panose="00000500000000000000" pitchFamily="2" charset="0"/>
                        </a:rPr>
                        <a:t> Trung </a:t>
                      </a:r>
                      <a:r>
                        <a:rPr lang="en-US" altLang="en-US" sz="2800" b="1" dirty="0" err="1">
                          <a:solidFill>
                            <a:srgbClr val="C00000"/>
                          </a:solidFill>
                          <a:latin typeface="Didact Gothic" panose="00000500000000000000" pitchFamily="2" charset="0"/>
                        </a:rPr>
                        <a:t>Quốc</a:t>
                      </a:r>
                      <a:r>
                        <a:rPr lang="en-US" altLang="en-US" sz="2800" b="1" dirty="0">
                          <a:solidFill>
                            <a:srgbClr val="C00000"/>
                          </a:solidFill>
                          <a:latin typeface="Didact Gothic" panose="00000500000000000000" pitchFamily="2" charset="0"/>
                        </a:rPr>
                        <a:t>.</a:t>
                      </a:r>
                      <a:endParaRPr lang="en-US" sz="28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endParaRPr lang="en-US" sz="2400" dirty="0">
                        <a:latin typeface="Didact Gothic" panose="00000500000000000000" pitchFamily="2" charset="0"/>
                      </a:endParaRPr>
                    </a:p>
                  </a:txBody>
                  <a:tcPr/>
                </a:tc>
                <a:tc>
                  <a:txBody>
                    <a:bodyPr/>
                    <a:lstStyle/>
                    <a:p>
                      <a:pPr algn="just">
                        <a:buFont typeface="Wingdings" panose="05000000000000000000" pitchFamily="2" charset="2"/>
                        <a:buNone/>
                      </a:pPr>
                      <a:endParaRPr lang="vi-VN" sz="2400" dirty="0">
                        <a:latin typeface="Didact Gothic" panose="00000500000000000000" pitchFamily="2" charset="0"/>
                      </a:endParaRPr>
                    </a:p>
                    <a:p>
                      <a:pPr algn="just">
                        <a:buFont typeface="Wingdings" panose="05000000000000000000" pitchFamily="2" charset="2"/>
                        <a:buNone/>
                      </a:pPr>
                      <a:endParaRPr lang="vi-VN" sz="2400" dirty="0">
                        <a:latin typeface="Didact Gothic" panose="00000500000000000000" pitchFamily="2" charset="0"/>
                      </a:endParaRPr>
                    </a:p>
                    <a:p>
                      <a:pPr algn="just">
                        <a:buFont typeface="Wingdings" panose="05000000000000000000" pitchFamily="2" charset="2"/>
                        <a:buNone/>
                      </a:pPr>
                      <a:endParaRPr lang="vi-VN" sz="2400" dirty="0">
                        <a:latin typeface="Didact Gothic" panose="00000500000000000000" pitchFamily="2" charset="0"/>
                      </a:endParaRPr>
                    </a:p>
                    <a:p>
                      <a:pPr algn="just">
                        <a:buFont typeface="Wingdings" panose="05000000000000000000" pitchFamily="2" charset="2"/>
                        <a:buNone/>
                      </a:pPr>
                      <a:endParaRPr lang="vi-VN" sz="2400" dirty="0">
                        <a:latin typeface="Didact Gothic" panose="00000500000000000000" pitchFamily="2" charset="0"/>
                      </a:endParaRPr>
                    </a:p>
                    <a:p>
                      <a:pPr algn="just">
                        <a:buFont typeface="Wingdings" panose="05000000000000000000" pitchFamily="2" charset="2"/>
                        <a:buNone/>
                      </a:pPr>
                      <a:endParaRPr lang="en-US" sz="2400" dirty="0">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16450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Trả lời:</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848B98F9-56DF-848A-FDEE-498D153EACEA}"/>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387081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1602620604"/>
              </p:ext>
            </p:extLst>
          </p:nvPr>
        </p:nvGraphicFramePr>
        <p:xfrm>
          <a:off x="341951" y="1410864"/>
          <a:ext cx="7709419" cy="3169920"/>
        </p:xfrm>
        <a:graphic>
          <a:graphicData uri="http://schemas.openxmlformats.org/drawingml/2006/table">
            <a:tbl>
              <a:tblPr firstRow="1" bandRow="1">
                <a:tableStyleId>{5BAFDAD7-6E8D-45B6-8E9E-44D60E7B637D}</a:tableStyleId>
              </a:tblPr>
              <a:tblGrid>
                <a:gridCol w="4029779">
                  <a:extLst>
                    <a:ext uri="{9D8B030D-6E8A-4147-A177-3AD203B41FA5}">
                      <a16:colId xmlns:a16="http://schemas.microsoft.com/office/drawing/2014/main" val="1392155291"/>
                    </a:ext>
                  </a:extLst>
                </a:gridCol>
                <a:gridCol w="3679640">
                  <a:extLst>
                    <a:ext uri="{9D8B030D-6E8A-4147-A177-3AD203B41FA5}">
                      <a16:colId xmlns:a16="http://schemas.microsoft.com/office/drawing/2014/main" val="2765681679"/>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US" sz="2800" b="1" dirty="0">
                          <a:solidFill>
                            <a:srgbClr val="393E4B"/>
                          </a:solidFill>
                          <a:latin typeface="Didact Gothic" panose="00000500000000000000" pitchFamily="2" charset="0"/>
                        </a:rPr>
                        <a:t>b1) </a:t>
                      </a:r>
                      <a:r>
                        <a:rPr lang="en-US" altLang="en-US" sz="2800" b="1" dirty="0" err="1">
                          <a:solidFill>
                            <a:srgbClr val="393E4B"/>
                          </a:solidFill>
                          <a:latin typeface="Didact Gothic" panose="00000500000000000000" pitchFamily="2" charset="0"/>
                        </a:rPr>
                        <a:t>Đỗ</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Phủ</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là</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nhà</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thơ</a:t>
                      </a:r>
                      <a:r>
                        <a:rPr lang="en-US" altLang="en-US" sz="2800" b="1" dirty="0">
                          <a:solidFill>
                            <a:srgbClr val="393E4B"/>
                          </a:solidFill>
                          <a:latin typeface="Didact Gothic" panose="00000500000000000000" pitchFamily="2" charset="0"/>
                        </a:rPr>
                        <a:t> Trung </a:t>
                      </a:r>
                      <a:r>
                        <a:rPr lang="en-US" altLang="en-US" sz="2800" b="1" dirty="0" err="1">
                          <a:solidFill>
                            <a:srgbClr val="393E4B"/>
                          </a:solidFill>
                          <a:latin typeface="Didact Gothic" panose="00000500000000000000" pitchFamily="2" charset="0"/>
                        </a:rPr>
                        <a:t>Quốc</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nổi</a:t>
                      </a:r>
                      <a:r>
                        <a:rPr lang="en-US" altLang="en-US" sz="2800" b="1" dirty="0">
                          <a:solidFill>
                            <a:srgbClr val="393E4B"/>
                          </a:solidFill>
                          <a:latin typeface="Didact Gothic" panose="00000500000000000000" pitchFamily="2" charset="0"/>
                        </a:rPr>
                        <a:t> </a:t>
                      </a:r>
                      <a:r>
                        <a:rPr lang="en-US" altLang="en-US" sz="2800" b="1" dirty="0" err="1">
                          <a:solidFill>
                            <a:srgbClr val="393E4B"/>
                          </a:solidFill>
                          <a:latin typeface="Didact Gothic" panose="00000500000000000000" pitchFamily="2" charset="0"/>
                        </a:rPr>
                        <a:t>tiếng</a:t>
                      </a:r>
                      <a:r>
                        <a:rPr lang="en-US" altLang="en-US" sz="2800" b="1" dirty="0">
                          <a:solidFill>
                            <a:srgbClr val="393E4B"/>
                          </a:solidFill>
                          <a:latin typeface="Didact Gothic" panose="00000500000000000000" pitchFamily="2" charset="0"/>
                        </a:rPr>
                        <a:t>.</a:t>
                      </a:r>
                      <a:endParaRPr lang="en-US" sz="2800" dirty="0">
                        <a:latin typeface="Didact Gothic"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US" sz="2800" b="1" dirty="0">
                          <a:solidFill>
                            <a:srgbClr val="C00000"/>
                          </a:solidFill>
                          <a:latin typeface="Didact Gothic" panose="00000500000000000000" pitchFamily="2" charset="0"/>
                        </a:rPr>
                        <a:t>b2) </a:t>
                      </a:r>
                      <a:r>
                        <a:rPr lang="en-US" altLang="en-US" sz="2800" b="1" dirty="0" err="1">
                          <a:solidFill>
                            <a:srgbClr val="C00000"/>
                          </a:solidFill>
                          <a:latin typeface="Didact Gothic" panose="00000500000000000000" pitchFamily="2" charset="0"/>
                        </a:rPr>
                        <a:t>Đỗ</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Phủ</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là</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nhà</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thơ</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nổi</a:t>
                      </a:r>
                      <a:r>
                        <a:rPr lang="en-US" altLang="en-US" sz="2800" b="1" dirty="0">
                          <a:solidFill>
                            <a:srgbClr val="C00000"/>
                          </a:solidFill>
                          <a:latin typeface="Didact Gothic" panose="00000500000000000000" pitchFamily="2" charset="0"/>
                        </a:rPr>
                        <a:t> </a:t>
                      </a:r>
                      <a:r>
                        <a:rPr lang="en-US" altLang="en-US" sz="2800" b="1" dirty="0" err="1">
                          <a:solidFill>
                            <a:srgbClr val="C00000"/>
                          </a:solidFill>
                          <a:latin typeface="Didact Gothic" panose="00000500000000000000" pitchFamily="2" charset="0"/>
                        </a:rPr>
                        <a:t>tiếng</a:t>
                      </a:r>
                      <a:r>
                        <a:rPr lang="en-US" altLang="en-US" sz="2800" b="1" dirty="0">
                          <a:solidFill>
                            <a:srgbClr val="C00000"/>
                          </a:solidFill>
                          <a:latin typeface="Didact Gothic" panose="00000500000000000000" pitchFamily="2" charset="0"/>
                        </a:rPr>
                        <a:t> Trung </a:t>
                      </a:r>
                      <a:r>
                        <a:rPr lang="en-US" altLang="en-US" sz="2800" b="1" dirty="0" err="1">
                          <a:solidFill>
                            <a:srgbClr val="C00000"/>
                          </a:solidFill>
                          <a:latin typeface="Didact Gothic" panose="00000500000000000000" pitchFamily="2" charset="0"/>
                        </a:rPr>
                        <a:t>Quốc</a:t>
                      </a:r>
                      <a:r>
                        <a:rPr lang="en-US" altLang="en-US" sz="2800" b="1" dirty="0">
                          <a:solidFill>
                            <a:srgbClr val="C00000"/>
                          </a:solidFill>
                          <a:latin typeface="Didact Gothic" panose="00000500000000000000" pitchFamily="2" charset="0"/>
                        </a:rPr>
                        <a:t>.</a:t>
                      </a:r>
                      <a:endParaRPr lang="en-US" sz="28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Từ </a:t>
                      </a:r>
                      <a:r>
                        <a:rPr kumimoji="0" lang="vi-VN" sz="2800" b="0" i="1" u="none" strike="noStrike" kern="0" cap="none" spc="0" normalizeH="0" baseline="0" noProof="0" dirty="0">
                          <a:ln>
                            <a:noFill/>
                          </a:ln>
                          <a:solidFill>
                            <a:srgbClr val="C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nổi tiếng</a:t>
                      </a: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bổ nghĩa cho từ “Trung Quốc”.</a:t>
                      </a:r>
                      <a:endPar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rPr>
                        <a:t>C</a:t>
                      </a: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rPr>
                        <a:t>a ngợi đất nước </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rPr>
                        <a:t>Trung </a:t>
                      </a: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rPr>
                        <a:t>Quốc, không phải nhà thơ Đỗ Phủ.</a:t>
                      </a:r>
                      <a:endParaRPr lang="en-US" sz="2400" dirty="0">
                        <a:latin typeface="Didact Gothic" panose="00000500000000000000" pitchFamily="2" charset="0"/>
                      </a:endParaRPr>
                    </a:p>
                  </a:txBody>
                  <a:tcPr/>
                </a:tc>
                <a:tc>
                  <a:txBody>
                    <a:bodyPr/>
                    <a:lstStyle/>
                    <a:p>
                      <a:pPr algn="just">
                        <a:buFont typeface="Wingdings" panose="05000000000000000000" pitchFamily="2" charset="2"/>
                        <a:buChar char="Ø"/>
                      </a:pPr>
                      <a:r>
                        <a:rPr lang="vi-VN" sz="2800" dirty="0">
                          <a:latin typeface="Didact Gothic" panose="00000500000000000000" pitchFamily="2" charset="0"/>
                          <a:ea typeface="Yu Mincho" panose="02020400000000000000" pitchFamily="18" charset="-128"/>
                          <a:cs typeface="Calibri" panose="020F0502020204030204" pitchFamily="34" charset="0"/>
                        </a:rPr>
                        <a:t>Từ </a:t>
                      </a:r>
                      <a:r>
                        <a:rPr lang="vi-VN" sz="2800" i="1" dirty="0">
                          <a:solidFill>
                            <a:srgbClr val="C00000"/>
                          </a:solidFill>
                          <a:latin typeface="Didact Gothic" panose="00000500000000000000" pitchFamily="2" charset="0"/>
                          <a:ea typeface="Yu Mincho" panose="02020400000000000000" pitchFamily="18" charset="-128"/>
                          <a:cs typeface="Calibri" panose="020F0502020204030204" pitchFamily="34" charset="0"/>
                        </a:rPr>
                        <a:t>nổi tiếng</a:t>
                      </a:r>
                      <a:r>
                        <a:rPr lang="vi-VN" sz="2800" dirty="0">
                          <a:latin typeface="Didact Gothic" panose="00000500000000000000" pitchFamily="2" charset="0"/>
                          <a:ea typeface="Yu Mincho" panose="02020400000000000000" pitchFamily="18" charset="-128"/>
                          <a:cs typeface="Calibri" panose="020F0502020204030204" pitchFamily="34" charset="0"/>
                        </a:rPr>
                        <a:t> làm bổ nghĩa cho từ “nhà thơ”.</a:t>
                      </a:r>
                      <a:endParaRPr lang="vi-VN" sz="2800" dirty="0">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endParaRPr>
                    </a:p>
                    <a:p>
                      <a:pPr algn="just">
                        <a:buFont typeface="Wingdings" panose="05000000000000000000" pitchFamily="2" charset="2"/>
                        <a:buChar char="Ø"/>
                      </a:pPr>
                      <a:r>
                        <a:rPr lang="vi-VN" sz="2800" dirty="0">
                          <a:latin typeface="Didact Gothic" panose="00000500000000000000" pitchFamily="2" charset="0"/>
                          <a:ea typeface="Yu Mincho" panose="02020400000000000000" pitchFamily="18" charset="-128"/>
                          <a:cs typeface="Calibri" panose="020F0502020204030204" pitchFamily="34" charset="0"/>
                          <a:sym typeface="Wingdings" panose="05000000000000000000" pitchFamily="2" charset="2"/>
                        </a:rPr>
                        <a:t> Ca ngợi nhà thơ Đỗ Phủ.</a:t>
                      </a:r>
                      <a:endParaRPr lang="en-US" sz="2400" dirty="0">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26741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4A89ADD0-30BE-2A92-C042-78DFEE3E2011}"/>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18336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2786631123"/>
              </p:ext>
            </p:extLst>
          </p:nvPr>
        </p:nvGraphicFramePr>
        <p:xfrm>
          <a:off x="273842" y="1458863"/>
          <a:ext cx="8214103" cy="3108960"/>
        </p:xfrm>
        <a:graphic>
          <a:graphicData uri="http://schemas.openxmlformats.org/drawingml/2006/table">
            <a:tbl>
              <a:tblPr firstRow="1" bandRow="1">
                <a:tableStyleId>{5BAFDAD7-6E8D-45B6-8E9E-44D60E7B637D}</a:tableStyleId>
              </a:tblPr>
              <a:tblGrid>
                <a:gridCol w="4476045">
                  <a:extLst>
                    <a:ext uri="{9D8B030D-6E8A-4147-A177-3AD203B41FA5}">
                      <a16:colId xmlns:a16="http://schemas.microsoft.com/office/drawing/2014/main" val="1392155291"/>
                    </a:ext>
                  </a:extLst>
                </a:gridCol>
                <a:gridCol w="3738058">
                  <a:extLst>
                    <a:ext uri="{9D8B030D-6E8A-4147-A177-3AD203B41FA5}">
                      <a16:colId xmlns:a16="http://schemas.microsoft.com/office/drawing/2014/main" val="2765681679"/>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c1)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cảm thông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4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c2)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cảm thông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4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endParaRPr lang="en-US" sz="2000" dirty="0">
                        <a:solidFill>
                          <a:srgbClr val="C00000"/>
                        </a:solidFill>
                        <a:latin typeface="Didact Gothic" panose="00000500000000000000" pitchFamily="2" charset="0"/>
                      </a:endParaRPr>
                    </a:p>
                  </a:txBody>
                  <a:tcPr/>
                </a:tc>
                <a:tc>
                  <a:txBody>
                    <a:bodyPr/>
                    <a:lstStyle/>
                    <a:p>
                      <a:pPr algn="just">
                        <a:buFont typeface="Wingdings" panose="05000000000000000000" pitchFamily="2" charset="2"/>
                        <a:buNone/>
                      </a:pPr>
                      <a:endParaRPr lang="vi-VN" sz="2000" dirty="0">
                        <a:latin typeface="Didact Gothic" panose="00000500000000000000" pitchFamily="2" charset="0"/>
                      </a:endParaRPr>
                    </a:p>
                    <a:p>
                      <a:pPr algn="just">
                        <a:buFont typeface="Wingdings" panose="05000000000000000000" pitchFamily="2" charset="2"/>
                        <a:buNone/>
                      </a:pPr>
                      <a:endParaRPr lang="vi-VN" sz="2000" dirty="0">
                        <a:latin typeface="Didact Gothic" panose="00000500000000000000" pitchFamily="2" charset="0"/>
                      </a:endParaRPr>
                    </a:p>
                    <a:p>
                      <a:pPr algn="just">
                        <a:buFont typeface="Wingdings" panose="05000000000000000000" pitchFamily="2" charset="2"/>
                        <a:buNone/>
                      </a:pPr>
                      <a:endParaRPr lang="vi-VN" sz="2000" dirty="0">
                        <a:latin typeface="Didact Gothic" panose="00000500000000000000" pitchFamily="2" charset="0"/>
                      </a:endParaRPr>
                    </a:p>
                    <a:p>
                      <a:pPr algn="just">
                        <a:buFont typeface="Wingdings" panose="05000000000000000000" pitchFamily="2" charset="2"/>
                        <a:buNone/>
                      </a:pPr>
                      <a:endParaRPr lang="vi-VN" sz="2000" dirty="0">
                        <a:latin typeface="Didact Gothic" panose="00000500000000000000" pitchFamily="2" charset="0"/>
                      </a:endParaRPr>
                    </a:p>
                    <a:p>
                      <a:pPr algn="just">
                        <a:buFont typeface="Wingdings" panose="05000000000000000000" pitchFamily="2" charset="2"/>
                        <a:buNone/>
                      </a:pPr>
                      <a:endParaRPr lang="vi-VN" sz="2000" dirty="0">
                        <a:latin typeface="Didact Gothic" panose="00000500000000000000" pitchFamily="2" charset="0"/>
                      </a:endParaRPr>
                    </a:p>
                    <a:p>
                      <a:pPr algn="just">
                        <a:buFont typeface="Wingdings" panose="05000000000000000000" pitchFamily="2" charset="2"/>
                        <a:buNone/>
                      </a:pPr>
                      <a:endParaRPr lang="en-US" sz="2000" dirty="0">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16450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Trả lời:</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11DA0DCE-3FD5-14F1-AAA9-4C5AF7A7BD36}"/>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297288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C82B1FC-14BD-F303-BBEE-715FEFCFD1BD}"/>
              </a:ext>
            </a:extLst>
          </p:cNvPr>
          <p:cNvGraphicFramePr>
            <a:graphicFrameLocks noGrp="1"/>
          </p:cNvGraphicFramePr>
          <p:nvPr>
            <p:extLst>
              <p:ext uri="{D42A27DB-BD31-4B8C-83A1-F6EECF244321}">
                <p14:modId xmlns:p14="http://schemas.microsoft.com/office/powerpoint/2010/main" val="3904381348"/>
              </p:ext>
            </p:extLst>
          </p:nvPr>
        </p:nvGraphicFramePr>
        <p:xfrm>
          <a:off x="220287" y="1682284"/>
          <a:ext cx="8032560" cy="3108960"/>
        </p:xfrm>
        <a:graphic>
          <a:graphicData uri="http://schemas.openxmlformats.org/drawingml/2006/table">
            <a:tbl>
              <a:tblPr firstRow="1" bandRow="1">
                <a:tableStyleId>{5BAFDAD7-6E8D-45B6-8E9E-44D60E7B637D}</a:tableStyleId>
              </a:tblPr>
              <a:tblGrid>
                <a:gridCol w="4062340">
                  <a:extLst>
                    <a:ext uri="{9D8B030D-6E8A-4147-A177-3AD203B41FA5}">
                      <a16:colId xmlns:a16="http://schemas.microsoft.com/office/drawing/2014/main" val="1392155291"/>
                    </a:ext>
                  </a:extLst>
                </a:gridCol>
                <a:gridCol w="3970220">
                  <a:extLst>
                    <a:ext uri="{9D8B030D-6E8A-4147-A177-3AD203B41FA5}">
                      <a16:colId xmlns:a16="http://schemas.microsoft.com/office/drawing/2014/main" val="2765681679"/>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c1)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cảm thông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400" b="1" dirty="0">
                          <a:solidFill>
                            <a:schemeClr val="accent1">
                              <a:lumMod val="50000"/>
                            </a:schemeClr>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4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c2)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Bài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thơ</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đã</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nói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lên</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sự</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cảm thông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sâu</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sắc</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của</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ông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với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những</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người</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b="1"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lính</a:t>
                      </a:r>
                      <a:r>
                        <a:rPr lang="en-US" sz="2400" b="1"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a:t>
                      </a:r>
                      <a:endParaRPr lang="en-US" sz="2400" dirty="0">
                        <a:solidFill>
                          <a:srgbClr val="C00000"/>
                        </a:solidFill>
                        <a:latin typeface="Didact Gothic" panose="00000500000000000000" pitchFamily="2" charset="0"/>
                      </a:endParaRPr>
                    </a:p>
                  </a:txBody>
                  <a:tcPr/>
                </a:tc>
                <a:extLst>
                  <a:ext uri="{0D108BD9-81ED-4DB2-BD59-A6C34878D82A}">
                    <a16:rowId xmlns:a16="http://schemas.microsoft.com/office/drawing/2014/main" val="3464222705"/>
                  </a:ext>
                </a:extLst>
              </a:tr>
              <a:tr h="370840">
                <a:tc>
                  <a:txBody>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vi-VN" sz="2400" b="0" i="0" u="none" strike="noStrike" kern="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sym typeface="Arial"/>
                        </a:rPr>
                        <a:t>Không diễn tả được</a:t>
                      </a:r>
                      <a:r>
                        <a:rPr kumimoji="0" lang="vi-VN" sz="2400" b="0" i="1" u="none" strike="noStrike" kern="0" cap="none" spc="0" normalizeH="0" baseline="0" noProof="0" dirty="0">
                          <a:ln>
                            <a:noFill/>
                          </a:ln>
                          <a:solidFill>
                            <a:srgbClr val="C00000"/>
                          </a:solidFill>
                          <a:effectLst/>
                          <a:uLnTx/>
                          <a:uFillTx/>
                          <a:latin typeface="Didact Gothic" panose="00000500000000000000" pitchFamily="2" charset="0"/>
                          <a:cs typeface="Calibri" panose="020F0502020204030204" pitchFamily="34" charset="0"/>
                          <a:sym typeface="Arial"/>
                        </a:rPr>
                        <a:t> </a:t>
                      </a:r>
                      <a:r>
                        <a:rPr kumimoji="0" lang="vi-VN" sz="2400" b="0" i="0" u="none" strike="noStrike" kern="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sym typeface="Arial"/>
                        </a:rPr>
                        <a:t>ý:</a:t>
                      </a:r>
                      <a:r>
                        <a:rPr kumimoji="0" lang="vi-VN" sz="2400" b="0" i="1" u="none" strike="noStrike" kern="0" cap="none" spc="0" normalizeH="0" baseline="0" noProof="0" dirty="0">
                          <a:ln>
                            <a:noFill/>
                          </a:ln>
                          <a:solidFill>
                            <a:srgbClr val="C00000"/>
                          </a:solidFill>
                          <a:effectLst/>
                          <a:uLnTx/>
                          <a:uFillTx/>
                          <a:latin typeface="Didact Gothic" panose="00000500000000000000" pitchFamily="2" charset="0"/>
                          <a:cs typeface="Calibri" panose="020F0502020204030204" pitchFamily="34" charset="0"/>
                          <a:sym typeface="Arial"/>
                        </a:rPr>
                        <a:t> sự cảm thông sâu sắc</a:t>
                      </a:r>
                      <a:r>
                        <a:rPr kumimoji="0" lang="vi-VN" sz="2400" b="0" i="0" u="none" strike="noStrike" kern="0" cap="none" spc="0" normalizeH="0" baseline="0" noProof="0" dirty="0">
                          <a:ln>
                            <a:noFill/>
                          </a:ln>
                          <a:solidFill>
                            <a:schemeClr val="accent1">
                              <a:lumMod val="50000"/>
                            </a:schemeClr>
                          </a:solidFill>
                          <a:effectLst/>
                          <a:uLnTx/>
                          <a:uFillTx/>
                          <a:latin typeface="Didact Gothic" panose="00000500000000000000" pitchFamily="2" charset="0"/>
                          <a:cs typeface="Calibri" panose="020F0502020204030204" pitchFamily="34" charset="0"/>
                          <a:sym typeface="Arial"/>
                        </a:rPr>
                        <a:t> của ông…</a:t>
                      </a: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vi-VN" sz="2400" b="0" i="0" u="none" strike="noStrike" kern="0" cap="none" spc="0" normalizeH="0" baseline="0" noProof="0" dirty="0">
                          <a:ln>
                            <a:noFill/>
                          </a:ln>
                          <a:solidFill>
                            <a:schemeClr val="accent1">
                              <a:lumMod val="50000"/>
                            </a:schemeClr>
                          </a:solidFill>
                          <a:effectLst/>
                          <a:uLnTx/>
                          <a:uFillTx/>
                          <a:latin typeface="Didact Gothic" panose="00000500000000000000" pitchFamily="2" charset="0"/>
                          <a:cs typeface="Calibri" panose="020F0502020204030204" pitchFamily="34" charset="0"/>
                          <a:sym typeface="Arial"/>
                        </a:rPr>
                        <a:t>Biểu thị nghĩa: </a:t>
                      </a:r>
                      <a:r>
                        <a:rPr kumimoji="0" lang="vi-VN" sz="2400" b="0" i="0" u="none" strike="noStrike" kern="0" cap="none" spc="0" normalizeH="0" baseline="0" noProof="0" dirty="0">
                          <a:ln>
                            <a:noFill/>
                          </a:ln>
                          <a:solidFill>
                            <a:srgbClr val="C00000"/>
                          </a:solidFill>
                          <a:effectLst/>
                          <a:uLnTx/>
                          <a:uFillTx/>
                          <a:latin typeface="Didact Gothic" panose="00000500000000000000" pitchFamily="2" charset="0"/>
                          <a:cs typeface="Calibri" panose="020F0502020204030204" pitchFamily="34" charset="0"/>
                          <a:sym typeface="Arial"/>
                        </a:rPr>
                        <a:t>những người lính của ông.</a:t>
                      </a:r>
                      <a:endParaRPr lang="en-US" sz="2000" dirty="0">
                        <a:solidFill>
                          <a:srgbClr val="C00000"/>
                        </a:solidFill>
                        <a:latin typeface="Didact Gothic" panose="00000500000000000000" pitchFamily="2" charset="0"/>
                      </a:endParaRPr>
                    </a:p>
                  </a:txBody>
                  <a:tcPr/>
                </a:tc>
                <a:tc>
                  <a:txBody>
                    <a:bodyPr/>
                    <a:lstStyle/>
                    <a:p>
                      <a:pPr algn="just">
                        <a:buFont typeface="Wingdings" panose="05000000000000000000" pitchFamily="2" charset="2"/>
                        <a:buChar char="Ø"/>
                      </a:pPr>
                      <a:r>
                        <a:rPr lang="vi-VN" sz="2400" i="1" dirty="0">
                          <a:solidFill>
                            <a:srgbClr val="C00000"/>
                          </a:solidFill>
                          <a:latin typeface="Didact Gothic" panose="00000500000000000000" pitchFamily="2" charset="0"/>
                          <a:cs typeface="Calibri" panose="020F0502020204030204" pitchFamily="34" charset="0"/>
                        </a:rPr>
                        <a:t>sự cảm thông sâu sắc</a:t>
                      </a:r>
                      <a:r>
                        <a:rPr lang="vi-VN" sz="2400" dirty="0">
                          <a:solidFill>
                            <a:schemeClr val="accent1">
                              <a:lumMod val="50000"/>
                            </a:schemeClr>
                          </a:solidFill>
                          <a:latin typeface="Didact Gothic" panose="00000500000000000000" pitchFamily="2" charset="0"/>
                          <a:cs typeface="Calibri" panose="020F0502020204030204" pitchFamily="34" charset="0"/>
                        </a:rPr>
                        <a:t> là </a:t>
                      </a:r>
                      <a:r>
                        <a:rPr lang="vi-VN" sz="2400" dirty="0">
                          <a:solidFill>
                            <a:srgbClr val="C00000"/>
                          </a:solidFill>
                          <a:latin typeface="Didact Gothic" panose="00000500000000000000" pitchFamily="2" charset="0"/>
                          <a:cs typeface="Calibri" panose="020F0502020204030204" pitchFamily="34" charset="0"/>
                        </a:rPr>
                        <a:t>của ông </a:t>
                      </a:r>
                      <a:r>
                        <a:rPr lang="vi-VN" sz="2400" dirty="0">
                          <a:solidFill>
                            <a:schemeClr val="accent1">
                              <a:lumMod val="50000"/>
                            </a:schemeClr>
                          </a:solidFill>
                          <a:latin typeface="Didact Gothic" panose="00000500000000000000" pitchFamily="2" charset="0"/>
                          <a:cs typeface="Calibri" panose="020F0502020204030204" pitchFamily="34" charset="0"/>
                        </a:rPr>
                        <a:t>dành cho những người lính.</a:t>
                      </a:r>
                      <a:endParaRPr lang="vi-VN" sz="2400" dirty="0">
                        <a:solidFill>
                          <a:schemeClr val="accent1">
                            <a:lumMod val="50000"/>
                          </a:schemeClr>
                        </a:solidFill>
                        <a:latin typeface="Didact Gothic" panose="00000500000000000000" pitchFamily="2" charset="0"/>
                        <a:cs typeface="Calibri" panose="020F0502020204030204" pitchFamily="34" charset="0"/>
                        <a:sym typeface="Wingdings" panose="05000000000000000000" pitchFamily="2" charset="2"/>
                      </a:endParaRPr>
                    </a:p>
                    <a:p>
                      <a:pPr algn="just">
                        <a:buFont typeface="Wingdings" panose="05000000000000000000" pitchFamily="2" charset="2"/>
                        <a:buChar char="Ø"/>
                      </a:pPr>
                      <a:r>
                        <a:rPr lang="vi-VN" sz="2400" dirty="0">
                          <a:solidFill>
                            <a:schemeClr val="accent1">
                              <a:lumMod val="50000"/>
                            </a:schemeClr>
                          </a:solidFill>
                          <a:latin typeface="Didact Gothic" panose="00000500000000000000" pitchFamily="2" charset="0"/>
                          <a:cs typeface="Calibri" panose="020F0502020204030204" pitchFamily="34" charset="0"/>
                          <a:sym typeface="Wingdings" panose="05000000000000000000" pitchFamily="2" charset="2"/>
                        </a:rPr>
                        <a:t>Câu hợp lí hơn.</a:t>
                      </a:r>
                      <a:endParaRPr lang="en-US" sz="2000" dirty="0">
                        <a:latin typeface="Didact Gothic" panose="00000500000000000000" pitchFamily="2" charset="0"/>
                      </a:endParaRPr>
                    </a:p>
                  </a:txBody>
                  <a:tcPr/>
                </a:tc>
                <a:extLst>
                  <a:ext uri="{0D108BD9-81ED-4DB2-BD59-A6C34878D82A}">
                    <a16:rowId xmlns:a16="http://schemas.microsoft.com/office/drawing/2014/main" val="1445607384"/>
                  </a:ext>
                </a:extLst>
              </a:tr>
            </a:tbl>
          </a:graphicData>
        </a:graphic>
      </p:graphicFrame>
      <p:pic>
        <p:nvPicPr>
          <p:cNvPr id="9" name="Picture 26">
            <a:extLst>
              <a:ext uri="{FF2B5EF4-FFF2-40B4-BE49-F238E27FC236}">
                <a16:creationId xmlns:a16="http://schemas.microsoft.com/office/drawing/2014/main" id="{E7E82392-A0F3-2713-7815-E5119CE2387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4937" y="53013"/>
            <a:ext cx="2194591" cy="1121388"/>
          </a:xfrm>
          <a:prstGeom prst="rect">
            <a:avLst/>
          </a:prstGeom>
        </p:spPr>
      </p:pic>
      <p:pic>
        <p:nvPicPr>
          <p:cNvPr id="13" name="Picture 21">
            <a:extLst>
              <a:ext uri="{FF2B5EF4-FFF2-40B4-BE49-F238E27FC236}">
                <a16:creationId xmlns:a16="http://schemas.microsoft.com/office/drawing/2014/main" id="{DCF100DE-951D-D0AB-7546-ABDE1827F6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94857" y="89523"/>
            <a:ext cx="3393049" cy="1060328"/>
          </a:xfrm>
          <a:prstGeom prst="rect">
            <a:avLst/>
          </a:prstGeom>
        </p:spPr>
      </p:pic>
      <p:sp>
        <p:nvSpPr>
          <p:cNvPr id="14" name="TextBox 13">
            <a:extLst>
              <a:ext uri="{FF2B5EF4-FFF2-40B4-BE49-F238E27FC236}">
                <a16:creationId xmlns:a16="http://schemas.microsoft.com/office/drawing/2014/main" id="{09F2A850-0E0D-9DE9-CBB4-54B54B666753}"/>
              </a:ext>
            </a:extLst>
          </p:cNvPr>
          <p:cNvSpPr txBox="1"/>
          <p:nvPr/>
        </p:nvSpPr>
        <p:spPr>
          <a:xfrm>
            <a:off x="3134299" y="204188"/>
            <a:ext cx="26741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48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48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A3BE9D80-3BB6-EB1C-E434-543F1751072D}"/>
              </a:ext>
            </a:extLst>
          </p:cNvPr>
          <p:cNvSpPr txBox="1"/>
          <p:nvPr/>
        </p:nvSpPr>
        <p:spPr>
          <a:xfrm>
            <a:off x="7298196" y="228986"/>
            <a:ext cx="1194558" cy="830997"/>
          </a:xfrm>
          <a:prstGeom prst="rect">
            <a:avLst/>
          </a:prstGeom>
          <a:noFill/>
        </p:spPr>
        <p:txBody>
          <a:bodyPr wrap="none" rtlCol="0">
            <a:spAutoFit/>
          </a:bodyPr>
          <a:lstStyle/>
          <a:p>
            <a:r>
              <a:rPr lang="en-US" sz="2400" dirty="0" err="1">
                <a:solidFill>
                  <a:schemeClr val="bg2">
                    <a:lumMod val="20000"/>
                    <a:lumOff val="80000"/>
                  </a:schemeClr>
                </a:solidFill>
                <a:latin typeface="#9Slide04 SFU CenturySchoolbook" panose="00000400000000000000" pitchFamily="2" charset="0"/>
              </a:rPr>
              <a:t>Bài</a:t>
            </a:r>
            <a:r>
              <a:rPr lang="en-US" sz="2400" dirty="0">
                <a:solidFill>
                  <a:schemeClr val="bg2">
                    <a:lumMod val="20000"/>
                    <a:lumOff val="80000"/>
                  </a:schemeClr>
                </a:solidFill>
                <a:latin typeface="#9Slide04 SFU CenturySchoolbook" panose="00000400000000000000" pitchFamily="2" charset="0"/>
              </a:rPr>
              <a:t> </a:t>
            </a:r>
            <a:r>
              <a:rPr lang="vi-VN" sz="2400" dirty="0">
                <a:solidFill>
                  <a:schemeClr val="bg2">
                    <a:lumMod val="20000"/>
                    <a:lumOff val="80000"/>
                  </a:schemeClr>
                </a:solidFill>
                <a:latin typeface="#9Slide04 SFU CenturySchoolbook" panose="00000400000000000000" pitchFamily="2" charset="0"/>
              </a:rPr>
              <a:t>1. </a:t>
            </a:r>
          </a:p>
          <a:p>
            <a:r>
              <a:rPr lang="vi-VN" sz="2400" dirty="0">
                <a:solidFill>
                  <a:schemeClr val="bg2">
                    <a:lumMod val="20000"/>
                    <a:lumOff val="80000"/>
                  </a:schemeClr>
                </a:solidFill>
                <a:latin typeface="#9Slide04 SFU CenturySchoolbook" panose="00000400000000000000" pitchFamily="2" charset="0"/>
              </a:rPr>
              <a:t>SGK Tr.51</a:t>
            </a:r>
            <a:endParaRPr lang="en-US" sz="2400" dirty="0">
              <a:solidFill>
                <a:schemeClr val="bg2">
                  <a:lumMod val="20000"/>
                  <a:lumOff val="80000"/>
                </a:schemeClr>
              </a:solidFill>
              <a:latin typeface="#9Slide04 SFU CenturySchoolbook" panose="00000400000000000000" pitchFamily="2" charset="0"/>
            </a:endParaRPr>
          </a:p>
        </p:txBody>
      </p:sp>
    </p:spTree>
    <p:extLst>
      <p:ext uri="{BB962C8B-B14F-4D97-AF65-F5344CB8AC3E}">
        <p14:creationId xmlns:p14="http://schemas.microsoft.com/office/powerpoint/2010/main" val="3949095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2"/>
            </a:gs>
            <a:gs pos="100000">
              <a:schemeClr val="dk2"/>
            </a:gs>
          </a:gsLst>
          <a:lin ang="2698631" scaled="0"/>
        </a:gradFill>
        <a:effectLst/>
      </p:bgPr>
    </p:bg>
    <p:spTree>
      <p:nvGrpSpPr>
        <p:cNvPr id="1" name="Shape 1272"/>
        <p:cNvGrpSpPr/>
        <p:nvPr/>
      </p:nvGrpSpPr>
      <p:grpSpPr>
        <a:xfrm>
          <a:off x="0" y="0"/>
          <a:ext cx="0" cy="0"/>
          <a:chOff x="0" y="0"/>
          <a:chExt cx="0" cy="0"/>
        </a:xfrm>
      </p:grpSpPr>
      <p:sp>
        <p:nvSpPr>
          <p:cNvPr id="1434" name="Google Shape;1434;p42"/>
          <p:cNvSpPr txBox="1">
            <a:spLocks noGrp="1"/>
          </p:cNvSpPr>
          <p:nvPr>
            <p:ph type="subTitle" idx="1"/>
          </p:nvPr>
        </p:nvSpPr>
        <p:spPr>
          <a:xfrm>
            <a:off x="202299" y="85973"/>
            <a:ext cx="6126383" cy="7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err="1">
                <a:solidFill>
                  <a:schemeClr val="tx1"/>
                </a:solidFill>
                <a:latin typeface="#9Slide03 HelvetIns" panose="02040603050506020204" pitchFamily="18" charset="0"/>
              </a:rPr>
              <a:t>BÀI</a:t>
            </a:r>
            <a:r>
              <a:rPr lang="en-US" sz="2400" dirty="0">
                <a:solidFill>
                  <a:schemeClr val="tx1"/>
                </a:solidFill>
                <a:latin typeface="#9Slide03 HelvetIns" panose="02040603050506020204" pitchFamily="18" charset="0"/>
              </a:rPr>
              <a:t> 2 – </a:t>
            </a:r>
            <a:r>
              <a:rPr lang="en-US" sz="2400" dirty="0" err="1">
                <a:solidFill>
                  <a:schemeClr val="tx1"/>
                </a:solidFill>
                <a:latin typeface="#9Slide03 HelvetIns" panose="02040603050506020204" pitchFamily="18" charset="0"/>
              </a:rPr>
              <a:t>THƠ</a:t>
            </a:r>
            <a:r>
              <a:rPr lang="en-US" sz="2400" dirty="0">
                <a:solidFill>
                  <a:schemeClr val="tx1"/>
                </a:solidFill>
                <a:latin typeface="#9Slide03 HelvetIns" panose="02040603050506020204" pitchFamily="18" charset="0"/>
              </a:rPr>
              <a:t> </a:t>
            </a:r>
            <a:r>
              <a:rPr lang="en-US" sz="2400" dirty="0" err="1">
                <a:solidFill>
                  <a:schemeClr val="tx1"/>
                </a:solidFill>
                <a:latin typeface="#9Slide03 HelvetIns" panose="02040603050506020204" pitchFamily="18" charset="0"/>
              </a:rPr>
              <a:t>ĐƯỜNG</a:t>
            </a:r>
            <a:r>
              <a:rPr lang="en-US" sz="2400" dirty="0">
                <a:solidFill>
                  <a:schemeClr val="tx1"/>
                </a:solidFill>
                <a:latin typeface="#9Slide03 HelvetIns" panose="02040603050506020204" pitchFamily="18" charset="0"/>
              </a:rPr>
              <a:t> </a:t>
            </a:r>
            <a:r>
              <a:rPr lang="en-US" sz="2400" dirty="0" err="1">
                <a:solidFill>
                  <a:schemeClr val="tx1"/>
                </a:solidFill>
                <a:latin typeface="#9Slide03 HelvetIns" panose="02040603050506020204" pitchFamily="18" charset="0"/>
              </a:rPr>
              <a:t>LUẬT</a:t>
            </a:r>
            <a:endParaRPr sz="2400" dirty="0">
              <a:solidFill>
                <a:schemeClr val="tx1"/>
              </a:solidFill>
              <a:latin typeface="#9Slide03 HelvetIns" panose="02040603050506020204" pitchFamily="18" charset="0"/>
            </a:endParaRPr>
          </a:p>
        </p:txBody>
      </p:sp>
      <p:grpSp>
        <p:nvGrpSpPr>
          <p:cNvPr id="1621" name="Google Shape;1621;p42"/>
          <p:cNvGrpSpPr/>
          <p:nvPr/>
        </p:nvGrpSpPr>
        <p:grpSpPr>
          <a:xfrm rot="-215889" flipH="1">
            <a:off x="6087561" y="878119"/>
            <a:ext cx="668063" cy="624522"/>
            <a:chOff x="5770756" y="873899"/>
            <a:chExt cx="755434" cy="706199"/>
          </a:xfrm>
        </p:grpSpPr>
        <p:sp>
          <p:nvSpPr>
            <p:cNvPr id="1622" name="Google Shape;1622;p42"/>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2"/>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2"/>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2"/>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2"/>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2"/>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2"/>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2"/>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2"/>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2"/>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2"/>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2"/>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2"/>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2"/>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2"/>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2"/>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2"/>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2"/>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2"/>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2"/>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2"/>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2"/>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2"/>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2"/>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2"/>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2"/>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2"/>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2"/>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2"/>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2"/>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2"/>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2"/>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2"/>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2"/>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2"/>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2"/>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2"/>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2"/>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2"/>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2"/>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2"/>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2"/>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2"/>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42"/>
          <p:cNvGrpSpPr/>
          <p:nvPr/>
        </p:nvGrpSpPr>
        <p:grpSpPr>
          <a:xfrm rot="-4499860">
            <a:off x="7724529" y="4289989"/>
            <a:ext cx="937891" cy="707927"/>
            <a:chOff x="7308373" y="335298"/>
            <a:chExt cx="867172" cy="866444"/>
          </a:xfrm>
        </p:grpSpPr>
        <p:grpSp>
          <p:nvGrpSpPr>
            <p:cNvPr id="1721" name="Google Shape;1721;p42"/>
            <p:cNvGrpSpPr/>
            <p:nvPr/>
          </p:nvGrpSpPr>
          <p:grpSpPr>
            <a:xfrm rot="2700000">
              <a:off x="7818179" y="578406"/>
              <a:ext cx="183296" cy="46288"/>
              <a:chOff x="4262622" y="3358539"/>
              <a:chExt cx="204400" cy="51618"/>
            </a:xfrm>
          </p:grpSpPr>
          <p:sp>
            <p:nvSpPr>
              <p:cNvPr id="1722" name="Google Shape;1722;p42"/>
              <p:cNvSpPr/>
              <p:nvPr/>
            </p:nvSpPr>
            <p:spPr>
              <a:xfrm>
                <a:off x="4400169" y="3359466"/>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2"/>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2"/>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2"/>
              <p:cNvSpPr/>
              <p:nvPr/>
            </p:nvSpPr>
            <p:spPr>
              <a:xfrm>
                <a:off x="4262622" y="3358539"/>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6" name="Google Shape;1726;p42"/>
            <p:cNvSpPr/>
            <p:nvPr/>
          </p:nvSpPr>
          <p:spPr>
            <a:xfrm rot="-8100000">
              <a:off x="7503925" y="810869"/>
              <a:ext cx="244840" cy="148031"/>
            </a:xfrm>
            <a:custGeom>
              <a:avLst/>
              <a:gdLst/>
              <a:ahLst/>
              <a:cxnLst/>
              <a:rect l="l" t="t" r="r" b="b"/>
              <a:pathLst>
                <a:path w="14512" h="8774" extrusionOk="0">
                  <a:moveTo>
                    <a:pt x="7239" y="1"/>
                  </a:moveTo>
                  <a:cubicBezTo>
                    <a:pt x="3837" y="1"/>
                    <a:pt x="935" y="2669"/>
                    <a:pt x="1" y="6339"/>
                  </a:cubicBezTo>
                  <a:cubicBezTo>
                    <a:pt x="668" y="7106"/>
                    <a:pt x="1235" y="7873"/>
                    <a:pt x="1835" y="8774"/>
                  </a:cubicBezTo>
                  <a:cubicBezTo>
                    <a:pt x="1869" y="8340"/>
                    <a:pt x="1902" y="7940"/>
                    <a:pt x="2002" y="7540"/>
                  </a:cubicBezTo>
                  <a:cubicBezTo>
                    <a:pt x="2603" y="4804"/>
                    <a:pt x="4737" y="2803"/>
                    <a:pt x="7239" y="2803"/>
                  </a:cubicBezTo>
                  <a:cubicBezTo>
                    <a:pt x="9774" y="2803"/>
                    <a:pt x="11876" y="4804"/>
                    <a:pt x="12476" y="7540"/>
                  </a:cubicBezTo>
                  <a:cubicBezTo>
                    <a:pt x="12576" y="7973"/>
                    <a:pt x="12610" y="8340"/>
                    <a:pt x="12676" y="8774"/>
                  </a:cubicBezTo>
                  <a:cubicBezTo>
                    <a:pt x="13243" y="7940"/>
                    <a:pt x="13877" y="7106"/>
                    <a:pt x="14511" y="6339"/>
                  </a:cubicBezTo>
                  <a:cubicBezTo>
                    <a:pt x="13544" y="2669"/>
                    <a:pt x="10642" y="1"/>
                    <a:pt x="72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2"/>
            <p:cNvSpPr/>
            <p:nvPr/>
          </p:nvSpPr>
          <p:spPr>
            <a:xfrm rot="-8100000">
              <a:off x="7569715" y="772710"/>
              <a:ext cx="182922" cy="153109"/>
            </a:xfrm>
            <a:custGeom>
              <a:avLst/>
              <a:gdLst/>
              <a:ahLst/>
              <a:cxnLst/>
              <a:rect l="l" t="t" r="r" b="b"/>
              <a:pathLst>
                <a:path w="10842" h="9075" extrusionOk="0">
                  <a:moveTo>
                    <a:pt x="5405" y="1"/>
                  </a:moveTo>
                  <a:cubicBezTo>
                    <a:pt x="2869" y="1"/>
                    <a:pt x="801" y="2036"/>
                    <a:pt x="167" y="4738"/>
                  </a:cubicBezTo>
                  <a:cubicBezTo>
                    <a:pt x="67" y="5138"/>
                    <a:pt x="34" y="5538"/>
                    <a:pt x="1" y="5972"/>
                  </a:cubicBezTo>
                  <a:cubicBezTo>
                    <a:pt x="668" y="6906"/>
                    <a:pt x="1302" y="7973"/>
                    <a:pt x="1902" y="9074"/>
                  </a:cubicBezTo>
                  <a:cubicBezTo>
                    <a:pt x="1769" y="8674"/>
                    <a:pt x="1735" y="8240"/>
                    <a:pt x="1735" y="7840"/>
                  </a:cubicBezTo>
                  <a:cubicBezTo>
                    <a:pt x="1735" y="7473"/>
                    <a:pt x="1802" y="7073"/>
                    <a:pt x="1869" y="6706"/>
                  </a:cubicBezTo>
                  <a:cubicBezTo>
                    <a:pt x="2269" y="4871"/>
                    <a:pt x="3703" y="3503"/>
                    <a:pt x="5405" y="3503"/>
                  </a:cubicBezTo>
                  <a:cubicBezTo>
                    <a:pt x="7106" y="3503"/>
                    <a:pt x="8540" y="4871"/>
                    <a:pt x="8940" y="6706"/>
                  </a:cubicBezTo>
                  <a:cubicBezTo>
                    <a:pt x="9040" y="7073"/>
                    <a:pt x="9074" y="7473"/>
                    <a:pt x="9074" y="7840"/>
                  </a:cubicBezTo>
                  <a:cubicBezTo>
                    <a:pt x="9074" y="8307"/>
                    <a:pt x="9007" y="8707"/>
                    <a:pt x="8907" y="9074"/>
                  </a:cubicBezTo>
                  <a:cubicBezTo>
                    <a:pt x="9541" y="7973"/>
                    <a:pt x="10175" y="6906"/>
                    <a:pt x="10842" y="5972"/>
                  </a:cubicBezTo>
                  <a:cubicBezTo>
                    <a:pt x="10808" y="5538"/>
                    <a:pt x="10742" y="5138"/>
                    <a:pt x="10675" y="4738"/>
                  </a:cubicBezTo>
                  <a:cubicBezTo>
                    <a:pt x="10041" y="2002"/>
                    <a:pt x="7906" y="1"/>
                    <a:pt x="540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2"/>
            <p:cNvSpPr/>
            <p:nvPr/>
          </p:nvSpPr>
          <p:spPr>
            <a:xfrm rot="-8100000">
              <a:off x="7734267" y="577835"/>
              <a:ext cx="199253" cy="199810"/>
            </a:xfrm>
            <a:custGeom>
              <a:avLst/>
              <a:gdLst/>
              <a:ahLst/>
              <a:cxnLst/>
              <a:rect l="l" t="t" r="r" b="b"/>
              <a:pathLst>
                <a:path w="11810" h="11843" extrusionOk="0">
                  <a:moveTo>
                    <a:pt x="5905" y="1"/>
                  </a:moveTo>
                  <a:cubicBezTo>
                    <a:pt x="2670" y="1"/>
                    <a:pt x="1" y="2669"/>
                    <a:pt x="1" y="5938"/>
                  </a:cubicBezTo>
                  <a:cubicBezTo>
                    <a:pt x="1" y="9174"/>
                    <a:pt x="2670" y="11842"/>
                    <a:pt x="5905" y="11842"/>
                  </a:cubicBezTo>
                  <a:cubicBezTo>
                    <a:pt x="9141" y="11842"/>
                    <a:pt x="11809" y="9174"/>
                    <a:pt x="11809" y="5938"/>
                  </a:cubicBezTo>
                  <a:cubicBezTo>
                    <a:pt x="11809" y="2669"/>
                    <a:pt x="9174" y="1"/>
                    <a:pt x="59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2"/>
            <p:cNvSpPr/>
            <p:nvPr/>
          </p:nvSpPr>
          <p:spPr>
            <a:xfrm rot="-8100000">
              <a:off x="7725910" y="597454"/>
              <a:ext cx="199253" cy="177286"/>
            </a:xfrm>
            <a:custGeom>
              <a:avLst/>
              <a:gdLst/>
              <a:ahLst/>
              <a:cxnLst/>
              <a:rect l="l" t="t" r="r" b="b"/>
              <a:pathLst>
                <a:path w="11810" h="10508" extrusionOk="0">
                  <a:moveTo>
                    <a:pt x="5905" y="0"/>
                  </a:moveTo>
                  <a:cubicBezTo>
                    <a:pt x="2670" y="0"/>
                    <a:pt x="1" y="2369"/>
                    <a:pt x="1" y="5237"/>
                  </a:cubicBezTo>
                  <a:cubicBezTo>
                    <a:pt x="1" y="8173"/>
                    <a:pt x="2670" y="10508"/>
                    <a:pt x="5905" y="10508"/>
                  </a:cubicBezTo>
                  <a:cubicBezTo>
                    <a:pt x="9141" y="10508"/>
                    <a:pt x="11809" y="8139"/>
                    <a:pt x="11809" y="5237"/>
                  </a:cubicBezTo>
                  <a:cubicBezTo>
                    <a:pt x="11809" y="2335"/>
                    <a:pt x="9174" y="0"/>
                    <a:pt x="590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2"/>
            <p:cNvSpPr/>
            <p:nvPr/>
          </p:nvSpPr>
          <p:spPr>
            <a:xfrm rot="-8100000">
              <a:off x="7744868" y="684681"/>
              <a:ext cx="188000" cy="242006"/>
            </a:xfrm>
            <a:custGeom>
              <a:avLst/>
              <a:gdLst/>
              <a:ahLst/>
              <a:cxnLst/>
              <a:rect l="l" t="t" r="r" b="b"/>
              <a:pathLst>
                <a:path w="11143" h="14344" extrusionOk="0">
                  <a:moveTo>
                    <a:pt x="1235" y="0"/>
                  </a:moveTo>
                  <a:cubicBezTo>
                    <a:pt x="1" y="1401"/>
                    <a:pt x="10942" y="14077"/>
                    <a:pt x="11142" y="14344"/>
                  </a:cubicBezTo>
                  <a:cubicBezTo>
                    <a:pt x="9341" y="8373"/>
                    <a:pt x="5405" y="3402"/>
                    <a:pt x="12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2"/>
            <p:cNvSpPr/>
            <p:nvPr/>
          </p:nvSpPr>
          <p:spPr>
            <a:xfrm rot="-8100000">
              <a:off x="7611477" y="551560"/>
              <a:ext cx="188540" cy="242006"/>
            </a:xfrm>
            <a:custGeom>
              <a:avLst/>
              <a:gdLst/>
              <a:ahLst/>
              <a:cxnLst/>
              <a:rect l="l" t="t" r="r" b="b"/>
              <a:pathLst>
                <a:path w="11175" h="14344" extrusionOk="0">
                  <a:moveTo>
                    <a:pt x="9941" y="0"/>
                  </a:moveTo>
                  <a:lnTo>
                    <a:pt x="9941" y="0"/>
                  </a:lnTo>
                  <a:cubicBezTo>
                    <a:pt x="5771" y="3402"/>
                    <a:pt x="1801" y="8373"/>
                    <a:pt x="0" y="14344"/>
                  </a:cubicBezTo>
                  <a:cubicBezTo>
                    <a:pt x="300" y="14043"/>
                    <a:pt x="11175" y="1434"/>
                    <a:pt x="9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2"/>
            <p:cNvSpPr/>
            <p:nvPr/>
          </p:nvSpPr>
          <p:spPr>
            <a:xfrm rot="-8100000">
              <a:off x="7695536" y="739636"/>
              <a:ext cx="368644" cy="305612"/>
            </a:xfrm>
            <a:custGeom>
              <a:avLst/>
              <a:gdLst/>
              <a:ahLst/>
              <a:cxnLst/>
              <a:rect l="l" t="t" r="r" b="b"/>
              <a:pathLst>
                <a:path w="21850" h="18114" extrusionOk="0">
                  <a:moveTo>
                    <a:pt x="5938" y="0"/>
                  </a:moveTo>
                  <a:lnTo>
                    <a:pt x="5938" y="0"/>
                  </a:lnTo>
                  <a:cubicBezTo>
                    <a:pt x="0" y="1535"/>
                    <a:pt x="21449" y="17846"/>
                    <a:pt x="21849" y="18113"/>
                  </a:cubicBezTo>
                  <a:cubicBezTo>
                    <a:pt x="21649" y="17880"/>
                    <a:pt x="10708" y="5237"/>
                    <a:pt x="11942" y="3803"/>
                  </a:cubicBezTo>
                  <a:cubicBezTo>
                    <a:pt x="9941" y="2168"/>
                    <a:pt x="7839" y="868"/>
                    <a:pt x="5938"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2"/>
            <p:cNvSpPr/>
            <p:nvPr/>
          </p:nvSpPr>
          <p:spPr>
            <a:xfrm rot="-8100000">
              <a:off x="7435143" y="478292"/>
              <a:ext cx="368087" cy="306168"/>
            </a:xfrm>
            <a:custGeom>
              <a:avLst/>
              <a:gdLst/>
              <a:ahLst/>
              <a:cxnLst/>
              <a:rect l="l" t="t" r="r" b="b"/>
              <a:pathLst>
                <a:path w="21817" h="18147" extrusionOk="0">
                  <a:moveTo>
                    <a:pt x="15912" y="0"/>
                  </a:moveTo>
                  <a:cubicBezTo>
                    <a:pt x="14011" y="868"/>
                    <a:pt x="11942" y="2168"/>
                    <a:pt x="9941" y="3803"/>
                  </a:cubicBezTo>
                  <a:cubicBezTo>
                    <a:pt x="11142" y="5204"/>
                    <a:pt x="267" y="17846"/>
                    <a:pt x="1" y="18147"/>
                  </a:cubicBezTo>
                  <a:cubicBezTo>
                    <a:pt x="601" y="17680"/>
                    <a:pt x="21816" y="1535"/>
                    <a:pt x="15912"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2"/>
            <p:cNvSpPr/>
            <p:nvPr/>
          </p:nvSpPr>
          <p:spPr>
            <a:xfrm rot="-8100000">
              <a:off x="7684893" y="743827"/>
              <a:ext cx="391302" cy="326330"/>
            </a:xfrm>
            <a:custGeom>
              <a:avLst/>
              <a:gdLst/>
              <a:ahLst/>
              <a:cxnLst/>
              <a:rect l="l" t="t" r="r" b="b"/>
              <a:pathLst>
                <a:path w="23193" h="19342" extrusionOk="0">
                  <a:moveTo>
                    <a:pt x="3163" y="0"/>
                  </a:moveTo>
                  <a:cubicBezTo>
                    <a:pt x="1" y="0"/>
                    <a:pt x="1475" y="4558"/>
                    <a:pt x="5947" y="8167"/>
                  </a:cubicBezTo>
                  <a:cubicBezTo>
                    <a:pt x="12318" y="13337"/>
                    <a:pt x="22826" y="19108"/>
                    <a:pt x="23193" y="19342"/>
                  </a:cubicBezTo>
                  <a:cubicBezTo>
                    <a:pt x="22792" y="19041"/>
                    <a:pt x="1310" y="2730"/>
                    <a:pt x="7281" y="1195"/>
                  </a:cubicBezTo>
                  <a:cubicBezTo>
                    <a:pt x="5947" y="595"/>
                    <a:pt x="4746" y="228"/>
                    <a:pt x="3645" y="28"/>
                  </a:cubicBezTo>
                  <a:lnTo>
                    <a:pt x="3612" y="28"/>
                  </a:lnTo>
                  <a:cubicBezTo>
                    <a:pt x="3453" y="9"/>
                    <a:pt x="3304" y="0"/>
                    <a:pt x="3163"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2"/>
            <p:cNvSpPr/>
            <p:nvPr/>
          </p:nvSpPr>
          <p:spPr>
            <a:xfrm rot="-8100000">
              <a:off x="7407899" y="467239"/>
              <a:ext cx="392163" cy="326212"/>
            </a:xfrm>
            <a:custGeom>
              <a:avLst/>
              <a:gdLst/>
              <a:ahLst/>
              <a:cxnLst/>
              <a:rect l="l" t="t" r="r" b="b"/>
              <a:pathLst>
                <a:path w="23244" h="19335" extrusionOk="0">
                  <a:moveTo>
                    <a:pt x="19943" y="1"/>
                  </a:moveTo>
                  <a:cubicBezTo>
                    <a:pt x="19818" y="1"/>
                    <a:pt x="19686" y="7"/>
                    <a:pt x="19547" y="21"/>
                  </a:cubicBezTo>
                  <a:lnTo>
                    <a:pt x="19514" y="21"/>
                  </a:lnTo>
                  <a:cubicBezTo>
                    <a:pt x="18447" y="188"/>
                    <a:pt x="17179" y="588"/>
                    <a:pt x="15878" y="1188"/>
                  </a:cubicBezTo>
                  <a:cubicBezTo>
                    <a:pt x="21816" y="2723"/>
                    <a:pt x="634" y="18868"/>
                    <a:pt x="0" y="19335"/>
                  </a:cubicBezTo>
                  <a:cubicBezTo>
                    <a:pt x="467" y="19101"/>
                    <a:pt x="10941" y="13330"/>
                    <a:pt x="17279" y="8193"/>
                  </a:cubicBezTo>
                  <a:cubicBezTo>
                    <a:pt x="21779" y="4562"/>
                    <a:pt x="23244" y="1"/>
                    <a:pt x="19943" y="1"/>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2"/>
            <p:cNvSpPr/>
            <p:nvPr/>
          </p:nvSpPr>
          <p:spPr>
            <a:xfrm rot="-8100000">
              <a:off x="7677028" y="763963"/>
              <a:ext cx="448564" cy="327089"/>
            </a:xfrm>
            <a:custGeom>
              <a:avLst/>
              <a:gdLst/>
              <a:ahLst/>
              <a:cxnLst/>
              <a:rect l="l" t="t" r="r" b="b"/>
              <a:pathLst>
                <a:path w="26587" h="19387" extrusionOk="0">
                  <a:moveTo>
                    <a:pt x="5934" y="1"/>
                  </a:moveTo>
                  <a:cubicBezTo>
                    <a:pt x="4848" y="1"/>
                    <a:pt x="3989" y="262"/>
                    <a:pt x="3403" y="874"/>
                  </a:cubicBezTo>
                  <a:cubicBezTo>
                    <a:pt x="1" y="9613"/>
                    <a:pt x="25952" y="19187"/>
                    <a:pt x="26586" y="19387"/>
                  </a:cubicBezTo>
                  <a:cubicBezTo>
                    <a:pt x="26219" y="19187"/>
                    <a:pt x="15712" y="13349"/>
                    <a:pt x="9341" y="8212"/>
                  </a:cubicBezTo>
                  <a:cubicBezTo>
                    <a:pt x="4856" y="4592"/>
                    <a:pt x="3386" y="50"/>
                    <a:pt x="6585" y="50"/>
                  </a:cubicBezTo>
                  <a:cubicBezTo>
                    <a:pt x="6717" y="50"/>
                    <a:pt x="6857" y="57"/>
                    <a:pt x="7006" y="73"/>
                  </a:cubicBezTo>
                  <a:cubicBezTo>
                    <a:pt x="6628" y="26"/>
                    <a:pt x="6270" y="1"/>
                    <a:pt x="5934"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2"/>
            <p:cNvSpPr/>
            <p:nvPr/>
          </p:nvSpPr>
          <p:spPr>
            <a:xfrm rot="-8100000">
              <a:off x="7358330" y="446707"/>
              <a:ext cx="449678" cy="327561"/>
            </a:xfrm>
            <a:custGeom>
              <a:avLst/>
              <a:gdLst/>
              <a:ahLst/>
              <a:cxnLst/>
              <a:rect l="l" t="t" r="r" b="b"/>
              <a:pathLst>
                <a:path w="26653" h="19415" extrusionOk="0">
                  <a:moveTo>
                    <a:pt x="20738" y="0"/>
                  </a:moveTo>
                  <a:cubicBezTo>
                    <a:pt x="20385" y="0"/>
                    <a:pt x="20009" y="34"/>
                    <a:pt x="19614" y="101"/>
                  </a:cubicBezTo>
                  <a:cubicBezTo>
                    <a:pt x="19771" y="82"/>
                    <a:pt x="19920" y="73"/>
                    <a:pt x="20059" y="73"/>
                  </a:cubicBezTo>
                  <a:cubicBezTo>
                    <a:pt x="23195" y="73"/>
                    <a:pt x="21751" y="4631"/>
                    <a:pt x="17279" y="8240"/>
                  </a:cubicBezTo>
                  <a:cubicBezTo>
                    <a:pt x="10941" y="13344"/>
                    <a:pt x="467" y="19148"/>
                    <a:pt x="0" y="19415"/>
                  </a:cubicBezTo>
                  <a:lnTo>
                    <a:pt x="0" y="19415"/>
                  </a:lnTo>
                  <a:cubicBezTo>
                    <a:pt x="367" y="19281"/>
                    <a:pt x="26653" y="9674"/>
                    <a:pt x="23183" y="868"/>
                  </a:cubicBezTo>
                  <a:cubicBezTo>
                    <a:pt x="22634" y="294"/>
                    <a:pt x="21787" y="0"/>
                    <a:pt x="20738"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2"/>
            <p:cNvSpPr/>
            <p:nvPr/>
          </p:nvSpPr>
          <p:spPr>
            <a:xfrm rot="-8100000">
              <a:off x="7685691" y="718922"/>
              <a:ext cx="329822" cy="350642"/>
            </a:xfrm>
            <a:custGeom>
              <a:avLst/>
              <a:gdLst/>
              <a:ahLst/>
              <a:cxnLst/>
              <a:rect l="l" t="t" r="r" b="b"/>
              <a:pathLst>
                <a:path w="19549" h="20783" extrusionOk="0">
                  <a:moveTo>
                    <a:pt x="97" y="1"/>
                  </a:moveTo>
                  <a:cubicBezTo>
                    <a:pt x="76" y="1"/>
                    <a:pt x="55" y="1"/>
                    <a:pt x="34" y="1"/>
                  </a:cubicBezTo>
                  <a:cubicBezTo>
                    <a:pt x="1" y="468"/>
                    <a:pt x="1" y="968"/>
                    <a:pt x="34" y="1469"/>
                  </a:cubicBezTo>
                  <a:cubicBezTo>
                    <a:pt x="1135" y="1636"/>
                    <a:pt x="2369" y="2036"/>
                    <a:pt x="3670" y="2636"/>
                  </a:cubicBezTo>
                  <a:cubicBezTo>
                    <a:pt x="5538" y="3504"/>
                    <a:pt x="7640" y="4804"/>
                    <a:pt x="9641" y="6439"/>
                  </a:cubicBezTo>
                  <a:cubicBezTo>
                    <a:pt x="13811" y="9841"/>
                    <a:pt x="17747" y="14812"/>
                    <a:pt x="19548" y="20783"/>
                  </a:cubicBezTo>
                  <a:cubicBezTo>
                    <a:pt x="16990" y="8522"/>
                    <a:pt x="5461" y="1"/>
                    <a:pt x="9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2"/>
            <p:cNvSpPr/>
            <p:nvPr/>
          </p:nvSpPr>
          <p:spPr>
            <a:xfrm rot="-8100000">
              <a:off x="7451603" y="485113"/>
              <a:ext cx="330379" cy="350642"/>
            </a:xfrm>
            <a:custGeom>
              <a:avLst/>
              <a:gdLst/>
              <a:ahLst/>
              <a:cxnLst/>
              <a:rect l="l" t="t" r="r" b="b"/>
              <a:pathLst>
                <a:path w="19582" h="20783" extrusionOk="0">
                  <a:moveTo>
                    <a:pt x="19452" y="1"/>
                  </a:moveTo>
                  <a:cubicBezTo>
                    <a:pt x="14088" y="1"/>
                    <a:pt x="2592" y="8522"/>
                    <a:pt x="1" y="20783"/>
                  </a:cubicBezTo>
                  <a:cubicBezTo>
                    <a:pt x="1802" y="14812"/>
                    <a:pt x="5771" y="9841"/>
                    <a:pt x="9974" y="6472"/>
                  </a:cubicBezTo>
                  <a:cubicBezTo>
                    <a:pt x="11976" y="4804"/>
                    <a:pt x="14011" y="3504"/>
                    <a:pt x="15945" y="2670"/>
                  </a:cubicBezTo>
                  <a:cubicBezTo>
                    <a:pt x="17246" y="2036"/>
                    <a:pt x="18480" y="1669"/>
                    <a:pt x="19581" y="1502"/>
                  </a:cubicBezTo>
                  <a:cubicBezTo>
                    <a:pt x="19581" y="968"/>
                    <a:pt x="19581" y="468"/>
                    <a:pt x="19514" y="1"/>
                  </a:cubicBezTo>
                  <a:cubicBezTo>
                    <a:pt x="19494" y="1"/>
                    <a:pt x="19473" y="1"/>
                    <a:pt x="1945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2"/>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2"/>
            <p:cNvSpPr/>
            <p:nvPr/>
          </p:nvSpPr>
          <p:spPr>
            <a:xfrm rot="-8100000">
              <a:off x="7671852" y="712954"/>
              <a:ext cx="329249" cy="390020"/>
            </a:xfrm>
            <a:custGeom>
              <a:avLst/>
              <a:gdLst/>
              <a:ahLst/>
              <a:cxnLst/>
              <a:rect l="l" t="t" r="r" b="b"/>
              <a:pathLst>
                <a:path w="19515" h="23117" extrusionOk="0">
                  <a:moveTo>
                    <a:pt x="968" y="0"/>
                  </a:moveTo>
                  <a:cubicBezTo>
                    <a:pt x="467" y="500"/>
                    <a:pt x="134" y="1234"/>
                    <a:pt x="0" y="2335"/>
                  </a:cubicBezTo>
                  <a:cubicBezTo>
                    <a:pt x="21" y="2335"/>
                    <a:pt x="42" y="2335"/>
                    <a:pt x="63" y="2335"/>
                  </a:cubicBezTo>
                  <a:cubicBezTo>
                    <a:pt x="5427" y="2335"/>
                    <a:pt x="16956" y="10856"/>
                    <a:pt x="19514" y="23117"/>
                  </a:cubicBezTo>
                  <a:cubicBezTo>
                    <a:pt x="19447" y="22316"/>
                    <a:pt x="16846" y="4703"/>
                    <a:pt x="96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2"/>
            <p:cNvSpPr/>
            <p:nvPr/>
          </p:nvSpPr>
          <p:spPr>
            <a:xfrm rot="-8100000">
              <a:off x="7857956" y="653642"/>
              <a:ext cx="17" cy="17"/>
            </a:xfrm>
            <a:custGeom>
              <a:avLst/>
              <a:gdLst/>
              <a:ahLst/>
              <a:cxnLst/>
              <a:rect l="l" t="t" r="r" b="b"/>
              <a:pathLst>
                <a:path w="1" h="1" extrusionOk="0">
                  <a:moveTo>
                    <a:pt x="0" y="1"/>
                  </a:move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2"/>
            <p:cNvSpPr/>
            <p:nvPr/>
          </p:nvSpPr>
          <p:spPr>
            <a:xfrm rot="-8100000">
              <a:off x="7670070" y="705459"/>
              <a:ext cx="312934" cy="401813"/>
            </a:xfrm>
            <a:custGeom>
              <a:avLst/>
              <a:gdLst/>
              <a:ahLst/>
              <a:cxnLst/>
              <a:rect l="l" t="t" r="r" b="b"/>
              <a:pathLst>
                <a:path w="18548" h="23816" extrusionOk="0">
                  <a:moveTo>
                    <a:pt x="1873" y="1"/>
                  </a:moveTo>
                  <a:cubicBezTo>
                    <a:pt x="1122" y="1"/>
                    <a:pt x="482" y="225"/>
                    <a:pt x="1" y="699"/>
                  </a:cubicBezTo>
                  <a:cubicBezTo>
                    <a:pt x="15879" y="5469"/>
                    <a:pt x="18480" y="23015"/>
                    <a:pt x="18547" y="23816"/>
                  </a:cubicBezTo>
                  <a:cubicBezTo>
                    <a:pt x="18380" y="20880"/>
                    <a:pt x="17713" y="18045"/>
                    <a:pt x="16679" y="15410"/>
                  </a:cubicBezTo>
                  <a:cubicBezTo>
                    <a:pt x="16546" y="15143"/>
                    <a:pt x="16412" y="14809"/>
                    <a:pt x="16279" y="14509"/>
                  </a:cubicBezTo>
                  <a:cubicBezTo>
                    <a:pt x="15912" y="13642"/>
                    <a:pt x="15512" y="12741"/>
                    <a:pt x="15045" y="11907"/>
                  </a:cubicBezTo>
                  <a:cubicBezTo>
                    <a:pt x="14444" y="10806"/>
                    <a:pt x="13777" y="9739"/>
                    <a:pt x="13143" y="8805"/>
                  </a:cubicBezTo>
                  <a:cubicBezTo>
                    <a:pt x="12543" y="7971"/>
                    <a:pt x="11909" y="7137"/>
                    <a:pt x="11275" y="6370"/>
                  </a:cubicBezTo>
                  <a:cubicBezTo>
                    <a:pt x="8026" y="2430"/>
                    <a:pt x="4345" y="1"/>
                    <a:pt x="1873"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2"/>
            <p:cNvSpPr/>
            <p:nvPr/>
          </p:nvSpPr>
          <p:spPr>
            <a:xfrm rot="-8100000">
              <a:off x="7636265" y="744502"/>
              <a:ext cx="123837" cy="137891"/>
            </a:xfrm>
            <a:custGeom>
              <a:avLst/>
              <a:gdLst/>
              <a:ahLst/>
              <a:cxnLst/>
              <a:rect l="l" t="t" r="r" b="b"/>
              <a:pathLst>
                <a:path w="7340" h="8173" extrusionOk="0">
                  <a:moveTo>
                    <a:pt x="3670" y="0"/>
                  </a:moveTo>
                  <a:cubicBezTo>
                    <a:pt x="1969" y="0"/>
                    <a:pt x="535" y="1368"/>
                    <a:pt x="134" y="3203"/>
                  </a:cubicBezTo>
                  <a:cubicBezTo>
                    <a:pt x="34" y="3570"/>
                    <a:pt x="1" y="3970"/>
                    <a:pt x="1" y="4337"/>
                  </a:cubicBezTo>
                  <a:cubicBezTo>
                    <a:pt x="1" y="4804"/>
                    <a:pt x="101" y="5204"/>
                    <a:pt x="168" y="5571"/>
                  </a:cubicBezTo>
                  <a:cubicBezTo>
                    <a:pt x="635" y="6405"/>
                    <a:pt x="1035" y="7239"/>
                    <a:pt x="1402" y="8173"/>
                  </a:cubicBezTo>
                  <a:cubicBezTo>
                    <a:pt x="1335" y="7873"/>
                    <a:pt x="1302" y="7539"/>
                    <a:pt x="1202" y="7206"/>
                  </a:cubicBezTo>
                  <a:cubicBezTo>
                    <a:pt x="1202" y="6972"/>
                    <a:pt x="1268" y="6705"/>
                    <a:pt x="1302" y="6472"/>
                  </a:cubicBezTo>
                  <a:cubicBezTo>
                    <a:pt x="1602" y="5238"/>
                    <a:pt x="2503" y="4337"/>
                    <a:pt x="3637" y="4337"/>
                  </a:cubicBezTo>
                  <a:cubicBezTo>
                    <a:pt x="4771" y="4337"/>
                    <a:pt x="5672" y="5238"/>
                    <a:pt x="5972" y="6472"/>
                  </a:cubicBezTo>
                  <a:cubicBezTo>
                    <a:pt x="6005" y="6705"/>
                    <a:pt x="6039" y="6972"/>
                    <a:pt x="6039" y="7206"/>
                  </a:cubicBezTo>
                  <a:cubicBezTo>
                    <a:pt x="6039" y="7539"/>
                    <a:pt x="6005" y="7873"/>
                    <a:pt x="5938" y="8173"/>
                  </a:cubicBezTo>
                  <a:cubicBezTo>
                    <a:pt x="6305" y="7306"/>
                    <a:pt x="6706" y="6405"/>
                    <a:pt x="7173" y="5571"/>
                  </a:cubicBezTo>
                  <a:cubicBezTo>
                    <a:pt x="7306" y="5171"/>
                    <a:pt x="7339" y="4737"/>
                    <a:pt x="7339" y="4337"/>
                  </a:cubicBezTo>
                  <a:cubicBezTo>
                    <a:pt x="7339" y="3903"/>
                    <a:pt x="7306" y="3536"/>
                    <a:pt x="7206" y="3203"/>
                  </a:cubicBezTo>
                  <a:cubicBezTo>
                    <a:pt x="6806" y="1368"/>
                    <a:pt x="5371" y="0"/>
                    <a:pt x="367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2"/>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2"/>
            <p:cNvSpPr/>
            <p:nvPr/>
          </p:nvSpPr>
          <p:spPr>
            <a:xfrm rot="-8100000">
              <a:off x="7857956" y="653642"/>
              <a:ext cx="17" cy="17"/>
            </a:xfrm>
            <a:custGeom>
              <a:avLst/>
              <a:gdLst/>
              <a:ahLst/>
              <a:cxnLst/>
              <a:rect l="l" t="t" r="r" b="b"/>
              <a:pathLst>
                <a:path w="1" h="1" extrusionOk="0">
                  <a:moveTo>
                    <a:pt x="0" y="1"/>
                  </a:move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2"/>
            <p:cNvSpPr/>
            <p:nvPr/>
          </p:nvSpPr>
          <p:spPr>
            <a:xfrm rot="-8100000">
              <a:off x="7681836" y="765954"/>
              <a:ext cx="448564" cy="313491"/>
            </a:xfrm>
            <a:custGeom>
              <a:avLst/>
              <a:gdLst/>
              <a:ahLst/>
              <a:cxnLst/>
              <a:rect l="l" t="t" r="r" b="b"/>
              <a:pathLst>
                <a:path w="26587" h="18581" extrusionOk="0">
                  <a:moveTo>
                    <a:pt x="3403" y="1"/>
                  </a:moveTo>
                  <a:lnTo>
                    <a:pt x="3403" y="1"/>
                  </a:lnTo>
                  <a:cubicBezTo>
                    <a:pt x="2569" y="935"/>
                    <a:pt x="2402" y="2469"/>
                    <a:pt x="3236" y="4871"/>
                  </a:cubicBezTo>
                  <a:cubicBezTo>
                    <a:pt x="7539" y="17147"/>
                    <a:pt x="26586" y="18581"/>
                    <a:pt x="26586" y="18581"/>
                  </a:cubicBezTo>
                  <a:cubicBezTo>
                    <a:pt x="25952" y="18314"/>
                    <a:pt x="1" y="8774"/>
                    <a:pt x="3403"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2"/>
            <p:cNvSpPr/>
            <p:nvPr/>
          </p:nvSpPr>
          <p:spPr>
            <a:xfrm rot="-8100000">
              <a:off x="7857956" y="653642"/>
              <a:ext cx="17" cy="17"/>
            </a:xfrm>
            <a:custGeom>
              <a:avLst/>
              <a:gdLst/>
              <a:ahLst/>
              <a:cxnLst/>
              <a:rect l="l" t="t" r="r" b="b"/>
              <a:pathLst>
                <a:path w="1" h="1" extrusionOk="0">
                  <a:moveTo>
                    <a:pt x="0" y="1"/>
                  </a:moveTo>
                  <a:lnTo>
                    <a:pt x="0" y="1"/>
                  </a:lnTo>
                  <a:lnTo>
                    <a:pt x="0" y="1"/>
                  </a:ln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2"/>
            <p:cNvSpPr/>
            <p:nvPr/>
          </p:nvSpPr>
          <p:spPr>
            <a:xfrm rot="-8100000">
              <a:off x="7448939" y="484242"/>
              <a:ext cx="312917" cy="401442"/>
            </a:xfrm>
            <a:custGeom>
              <a:avLst/>
              <a:gdLst/>
              <a:ahLst/>
              <a:cxnLst/>
              <a:rect l="l" t="t" r="r" b="b"/>
              <a:pathLst>
                <a:path w="18547" h="23794" extrusionOk="0">
                  <a:moveTo>
                    <a:pt x="16711" y="1"/>
                  </a:moveTo>
                  <a:cubicBezTo>
                    <a:pt x="14247" y="1"/>
                    <a:pt x="10561" y="2442"/>
                    <a:pt x="7272" y="6348"/>
                  </a:cubicBezTo>
                  <a:cubicBezTo>
                    <a:pt x="6638" y="7115"/>
                    <a:pt x="6004" y="7882"/>
                    <a:pt x="5437" y="8783"/>
                  </a:cubicBezTo>
                  <a:cubicBezTo>
                    <a:pt x="4704" y="9784"/>
                    <a:pt x="4103" y="10818"/>
                    <a:pt x="3503" y="11885"/>
                  </a:cubicBezTo>
                  <a:cubicBezTo>
                    <a:pt x="3036" y="12719"/>
                    <a:pt x="2635" y="13553"/>
                    <a:pt x="2268" y="14487"/>
                  </a:cubicBezTo>
                  <a:cubicBezTo>
                    <a:pt x="2135" y="14787"/>
                    <a:pt x="2002" y="15121"/>
                    <a:pt x="1868" y="15388"/>
                  </a:cubicBezTo>
                  <a:cubicBezTo>
                    <a:pt x="867" y="18023"/>
                    <a:pt x="167" y="20858"/>
                    <a:pt x="0" y="23794"/>
                  </a:cubicBezTo>
                  <a:cubicBezTo>
                    <a:pt x="134" y="23026"/>
                    <a:pt x="2669" y="5447"/>
                    <a:pt x="18547" y="677"/>
                  </a:cubicBezTo>
                  <a:cubicBezTo>
                    <a:pt x="18072" y="217"/>
                    <a:pt x="17446" y="1"/>
                    <a:pt x="16711"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2"/>
            <p:cNvSpPr/>
            <p:nvPr/>
          </p:nvSpPr>
          <p:spPr>
            <a:xfrm rot="-8100000">
              <a:off x="7363311" y="448539"/>
              <a:ext cx="449678" cy="312360"/>
            </a:xfrm>
            <a:custGeom>
              <a:avLst/>
              <a:gdLst/>
              <a:ahLst/>
              <a:cxnLst/>
              <a:rect l="l" t="t" r="r" b="b"/>
              <a:pathLst>
                <a:path w="26653" h="18514" extrusionOk="0">
                  <a:moveTo>
                    <a:pt x="23184" y="0"/>
                  </a:moveTo>
                  <a:lnTo>
                    <a:pt x="23184" y="0"/>
                  </a:lnTo>
                  <a:cubicBezTo>
                    <a:pt x="26653" y="8773"/>
                    <a:pt x="401" y="18380"/>
                    <a:pt x="1" y="18514"/>
                  </a:cubicBezTo>
                  <a:cubicBezTo>
                    <a:pt x="301" y="18514"/>
                    <a:pt x="19114" y="17046"/>
                    <a:pt x="23351" y="4837"/>
                  </a:cubicBezTo>
                  <a:cubicBezTo>
                    <a:pt x="24151" y="2435"/>
                    <a:pt x="23984" y="901"/>
                    <a:pt x="23184"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2"/>
            <p:cNvSpPr/>
            <p:nvPr/>
          </p:nvSpPr>
          <p:spPr>
            <a:xfrm rot="-8100000">
              <a:off x="7439038" y="480140"/>
              <a:ext cx="329249" cy="390020"/>
            </a:xfrm>
            <a:custGeom>
              <a:avLst/>
              <a:gdLst/>
              <a:ahLst/>
              <a:cxnLst/>
              <a:rect l="l" t="t" r="r" b="b"/>
              <a:pathLst>
                <a:path w="19515" h="23117" extrusionOk="0">
                  <a:moveTo>
                    <a:pt x="18547" y="0"/>
                  </a:moveTo>
                  <a:cubicBezTo>
                    <a:pt x="2635" y="4770"/>
                    <a:pt x="67" y="22349"/>
                    <a:pt x="0" y="23117"/>
                  </a:cubicBezTo>
                  <a:cubicBezTo>
                    <a:pt x="2625" y="10856"/>
                    <a:pt x="14088" y="2335"/>
                    <a:pt x="19452" y="2335"/>
                  </a:cubicBezTo>
                  <a:cubicBezTo>
                    <a:pt x="19473" y="2335"/>
                    <a:pt x="19493" y="2335"/>
                    <a:pt x="19514" y="2335"/>
                  </a:cubicBezTo>
                  <a:cubicBezTo>
                    <a:pt x="19381" y="1268"/>
                    <a:pt x="19047" y="500"/>
                    <a:pt x="1854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2"/>
            <p:cNvSpPr/>
            <p:nvPr/>
          </p:nvSpPr>
          <p:spPr>
            <a:xfrm rot="-8100000">
              <a:off x="7688015" y="741641"/>
              <a:ext cx="81625" cy="79937"/>
            </a:xfrm>
            <a:custGeom>
              <a:avLst/>
              <a:gdLst/>
              <a:ahLst/>
              <a:cxnLst/>
              <a:rect l="l" t="t" r="r" b="b"/>
              <a:pathLst>
                <a:path w="4838" h="4738" extrusionOk="0">
                  <a:moveTo>
                    <a:pt x="2403" y="1"/>
                  </a:moveTo>
                  <a:cubicBezTo>
                    <a:pt x="1302" y="1"/>
                    <a:pt x="368" y="902"/>
                    <a:pt x="68" y="2136"/>
                  </a:cubicBezTo>
                  <a:cubicBezTo>
                    <a:pt x="34" y="2369"/>
                    <a:pt x="1" y="2636"/>
                    <a:pt x="1" y="2870"/>
                  </a:cubicBezTo>
                  <a:cubicBezTo>
                    <a:pt x="1" y="3203"/>
                    <a:pt x="34" y="3537"/>
                    <a:pt x="201" y="3837"/>
                  </a:cubicBezTo>
                  <a:cubicBezTo>
                    <a:pt x="334" y="4137"/>
                    <a:pt x="434" y="4471"/>
                    <a:pt x="568" y="4738"/>
                  </a:cubicBezTo>
                  <a:cubicBezTo>
                    <a:pt x="1002" y="4070"/>
                    <a:pt x="1702" y="3670"/>
                    <a:pt x="2436" y="3670"/>
                  </a:cubicBezTo>
                  <a:cubicBezTo>
                    <a:pt x="3203" y="3670"/>
                    <a:pt x="3870" y="4070"/>
                    <a:pt x="4337" y="4738"/>
                  </a:cubicBezTo>
                  <a:cubicBezTo>
                    <a:pt x="4437" y="4404"/>
                    <a:pt x="4571" y="4137"/>
                    <a:pt x="4704" y="3837"/>
                  </a:cubicBezTo>
                  <a:cubicBezTo>
                    <a:pt x="4771" y="3537"/>
                    <a:pt x="4838" y="3203"/>
                    <a:pt x="4838" y="2870"/>
                  </a:cubicBezTo>
                  <a:cubicBezTo>
                    <a:pt x="4838" y="2636"/>
                    <a:pt x="4771" y="2369"/>
                    <a:pt x="4738" y="2136"/>
                  </a:cubicBezTo>
                  <a:cubicBezTo>
                    <a:pt x="4471" y="902"/>
                    <a:pt x="3537" y="1"/>
                    <a:pt x="240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2"/>
            <p:cNvSpPr/>
            <p:nvPr/>
          </p:nvSpPr>
          <p:spPr>
            <a:xfrm rot="2700000">
              <a:off x="7526595" y="945524"/>
              <a:ext cx="6949" cy="56487"/>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2"/>
            <p:cNvSpPr/>
            <p:nvPr/>
          </p:nvSpPr>
          <p:spPr>
            <a:xfrm rot="2700000">
              <a:off x="7499632" y="924947"/>
              <a:ext cx="25288" cy="52017"/>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2"/>
            <p:cNvSpPr/>
            <p:nvPr/>
          </p:nvSpPr>
          <p:spPr>
            <a:xfrm rot="2700000">
              <a:off x="7482988" y="897238"/>
              <a:ext cx="38653" cy="44667"/>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2"/>
            <p:cNvSpPr/>
            <p:nvPr/>
          </p:nvSpPr>
          <p:spPr>
            <a:xfrm rot="2700000">
              <a:off x="7470553" y="873371"/>
              <a:ext cx="47072" cy="36232"/>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2"/>
            <p:cNvSpPr/>
            <p:nvPr/>
          </p:nvSpPr>
          <p:spPr>
            <a:xfrm rot="2700000">
              <a:off x="7459515" y="849611"/>
              <a:ext cx="53012" cy="25585"/>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2"/>
            <p:cNvSpPr/>
            <p:nvPr/>
          </p:nvSpPr>
          <p:spPr>
            <a:xfrm rot="2700000">
              <a:off x="7466037" y="825204"/>
              <a:ext cx="55982" cy="19156"/>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2"/>
            <p:cNvSpPr/>
            <p:nvPr/>
          </p:nvSpPr>
          <p:spPr>
            <a:xfrm rot="2700000">
              <a:off x="7475352" y="799574"/>
              <a:ext cx="58951" cy="12399"/>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2"/>
            <p:cNvSpPr/>
            <p:nvPr/>
          </p:nvSpPr>
          <p:spPr>
            <a:xfrm rot="2700000">
              <a:off x="7540823" y="965011"/>
              <a:ext cx="25778" cy="52032"/>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2"/>
            <p:cNvSpPr/>
            <p:nvPr/>
          </p:nvSpPr>
          <p:spPr>
            <a:xfrm rot="2700000">
              <a:off x="7556225" y="979025"/>
              <a:ext cx="38163" cy="44607"/>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2"/>
            <p:cNvSpPr/>
            <p:nvPr/>
          </p:nvSpPr>
          <p:spPr>
            <a:xfrm rot="2700000">
              <a:off x="7584816" y="994101"/>
              <a:ext cx="45572" cy="36663"/>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2"/>
            <p:cNvSpPr/>
            <p:nvPr/>
          </p:nvSpPr>
          <p:spPr>
            <a:xfrm rot="2700000">
              <a:off x="7613018" y="1002534"/>
              <a:ext cx="53502" cy="26268"/>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2"/>
            <p:cNvSpPr/>
            <p:nvPr/>
          </p:nvSpPr>
          <p:spPr>
            <a:xfrm rot="2700000">
              <a:off x="7639375" y="998026"/>
              <a:ext cx="56472" cy="18829"/>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2"/>
            <p:cNvSpPr/>
            <p:nvPr/>
          </p:nvSpPr>
          <p:spPr>
            <a:xfrm rot="2700000">
              <a:off x="7672668" y="995490"/>
              <a:ext cx="58966" cy="12399"/>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2"/>
            <p:cNvSpPr/>
            <p:nvPr/>
          </p:nvSpPr>
          <p:spPr>
            <a:xfrm rot="-8100000">
              <a:off x="7769929" y="630243"/>
              <a:ext cx="63049" cy="159841"/>
            </a:xfrm>
            <a:custGeom>
              <a:avLst/>
              <a:gdLst/>
              <a:ahLst/>
              <a:cxnLst/>
              <a:rect l="l" t="t" r="r" b="b"/>
              <a:pathLst>
                <a:path w="3737" h="9474" extrusionOk="0">
                  <a:moveTo>
                    <a:pt x="1868" y="0"/>
                  </a:moveTo>
                  <a:cubicBezTo>
                    <a:pt x="1101" y="0"/>
                    <a:pt x="434" y="400"/>
                    <a:pt x="0" y="1068"/>
                  </a:cubicBezTo>
                  <a:cubicBezTo>
                    <a:pt x="1001" y="3703"/>
                    <a:pt x="1701" y="6538"/>
                    <a:pt x="1868" y="9474"/>
                  </a:cubicBezTo>
                  <a:cubicBezTo>
                    <a:pt x="2035" y="6538"/>
                    <a:pt x="2735" y="3703"/>
                    <a:pt x="3736" y="1068"/>
                  </a:cubicBezTo>
                  <a:cubicBezTo>
                    <a:pt x="3336" y="400"/>
                    <a:pt x="2669" y="0"/>
                    <a:pt x="1868"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1434;p42">
            <a:extLst>
              <a:ext uri="{FF2B5EF4-FFF2-40B4-BE49-F238E27FC236}">
                <a16:creationId xmlns:a16="http://schemas.microsoft.com/office/drawing/2014/main" id="{D0C3A54B-D56E-D80A-82F5-648F710A50AA}"/>
              </a:ext>
            </a:extLst>
          </p:cNvPr>
          <p:cNvSpPr txBox="1">
            <a:spLocks/>
          </p:cNvSpPr>
          <p:nvPr/>
        </p:nvSpPr>
        <p:spPr>
          <a:xfrm>
            <a:off x="464767" y="-247200"/>
            <a:ext cx="5458071" cy="70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2800"/>
              <a:buFont typeface="Didact Gothic"/>
              <a:buNone/>
              <a:defRPr sz="17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2800"/>
              <a:buFont typeface="Didact Gothic"/>
              <a:buNone/>
              <a:defRPr sz="2800" b="0" i="0" u="none" strike="noStrike" cap="none">
                <a:solidFill>
                  <a:schemeClr val="dk1"/>
                </a:solidFill>
                <a:latin typeface="Didact Gothic"/>
                <a:ea typeface="Didact Gothic"/>
                <a:cs typeface="Didact Gothic"/>
                <a:sym typeface="Didact Gothic"/>
              </a:defRPr>
            </a:lvl9pPr>
          </a:lstStyle>
          <a:p>
            <a:pPr marL="0" indent="0">
              <a:lnSpc>
                <a:spcPct val="150000"/>
              </a:lnSpc>
              <a:buSzPts val="1100"/>
              <a:buFont typeface="Arial"/>
              <a:buNone/>
            </a:pPr>
            <a:r>
              <a:rPr lang="en-US" sz="4800" dirty="0">
                <a:ln>
                  <a:solidFill>
                    <a:sysClr val="windowText" lastClr="000000"/>
                  </a:solidFill>
                </a:ln>
                <a:solidFill>
                  <a:schemeClr val="accent1">
                    <a:lumMod val="50000"/>
                  </a:schemeClr>
                </a:solidFill>
                <a:latin typeface="#9Slide03 HelvetIns" panose="02040603050506020204" pitchFamily="18" charset="0"/>
              </a:rPr>
              <a:t> </a:t>
            </a:r>
          </a:p>
          <a:p>
            <a:pPr marL="0" indent="0">
              <a:lnSpc>
                <a:spcPct val="150000"/>
              </a:lnSpc>
              <a:buSzPts val="1100"/>
              <a:buFont typeface="Arial"/>
              <a:buNone/>
            </a:pPr>
            <a:r>
              <a:rPr lang="en-US" sz="6000" dirty="0">
                <a:ln>
                  <a:solidFill>
                    <a:sysClr val="windowText" lastClr="000000"/>
                  </a:solidFill>
                </a:ln>
                <a:solidFill>
                  <a:schemeClr val="accent1">
                    <a:lumMod val="50000"/>
                  </a:schemeClr>
                </a:solidFill>
                <a:latin typeface="#9Slide03 HelvetIns" panose="02040603050506020204" pitchFamily="18" charset="0"/>
              </a:rPr>
              <a:t>THỰC HÀNH TIẾNG VIỆT</a:t>
            </a:r>
            <a:endParaRPr lang="vi-VN" sz="6000" dirty="0">
              <a:ln>
                <a:solidFill>
                  <a:sysClr val="windowText" lastClr="000000"/>
                </a:solidFill>
              </a:ln>
              <a:solidFill>
                <a:schemeClr val="accent1">
                  <a:lumMod val="50000"/>
                </a:schemeClr>
              </a:solidFill>
              <a:latin typeface="#9Slide03 HelvetIns" panose="02040603050506020204" pitchFamily="18" charset="0"/>
            </a:endParaRPr>
          </a:p>
          <a:p>
            <a:pPr marL="0" indent="0">
              <a:lnSpc>
                <a:spcPct val="150000"/>
              </a:lnSpc>
              <a:buSzPts val="1100"/>
              <a:buFont typeface="Arial"/>
              <a:buNone/>
            </a:pPr>
            <a:r>
              <a:rPr lang="vi-VN" sz="3600" i="1" dirty="0">
                <a:ln>
                  <a:solidFill>
                    <a:sysClr val="windowText" lastClr="000000"/>
                  </a:solidFill>
                </a:ln>
                <a:solidFill>
                  <a:schemeClr val="accent1">
                    <a:lumMod val="50000"/>
                  </a:schemeClr>
                </a:solidFill>
                <a:latin typeface="#9Slide03 HelvetIns" panose="02040603050506020204" pitchFamily="18" charset="0"/>
              </a:rPr>
              <a:t>(sửa lỗi về trật tự từ)</a:t>
            </a:r>
            <a:endParaRPr lang="vi-VN" sz="6000" i="1" dirty="0">
              <a:ln>
                <a:solidFill>
                  <a:sysClr val="windowText" lastClr="000000"/>
                </a:solidFill>
              </a:ln>
              <a:solidFill>
                <a:schemeClr val="accent1">
                  <a:lumMod val="50000"/>
                </a:schemeClr>
              </a:solidFill>
              <a:latin typeface="#9Slide03 HelvetIns" panose="02040603050506020204" pitchFamily="18" charset="0"/>
            </a:endParaRPr>
          </a:p>
        </p:txBody>
      </p:sp>
      <p:sp>
        <p:nvSpPr>
          <p:cNvPr id="2" name="TextBox 1">
            <a:extLst>
              <a:ext uri="{FF2B5EF4-FFF2-40B4-BE49-F238E27FC236}">
                <a16:creationId xmlns:a16="http://schemas.microsoft.com/office/drawing/2014/main" id="{654EB84C-FDA6-1D01-23C9-A35F7249BAD4}"/>
              </a:ext>
            </a:extLst>
          </p:cNvPr>
          <p:cNvSpPr txBox="1"/>
          <p:nvPr/>
        </p:nvSpPr>
        <p:spPr>
          <a:xfrm>
            <a:off x="862912" y="744442"/>
            <a:ext cx="1127189" cy="400110"/>
          </a:xfrm>
          <a:prstGeom prst="rect">
            <a:avLst/>
          </a:prstGeom>
          <a:noFill/>
        </p:spPr>
        <p:txBody>
          <a:bodyPr wrap="square" rtlCol="0">
            <a:spAutoFit/>
          </a:bodyPr>
          <a:lstStyle/>
          <a:p>
            <a:r>
              <a:rPr lang="vi-VN" sz="2000" u="sng" dirty="0">
                <a:latin typeface="#9Slide04 Spectral ExtraBold" panose="020B0604020202020204" charset="0"/>
              </a:rPr>
              <a:t>Tiết 20</a:t>
            </a:r>
            <a:endParaRPr lang="en-US" sz="2000" u="sng" dirty="0">
              <a:latin typeface="#9Slide04 Spectral ExtraBold" panose="020B0604020202020204" charset="0"/>
            </a:endParaRPr>
          </a:p>
        </p:txBody>
      </p:sp>
      <p:pic>
        <p:nvPicPr>
          <p:cNvPr id="5" name="Picture 4">
            <a:extLst>
              <a:ext uri="{FF2B5EF4-FFF2-40B4-BE49-F238E27FC236}">
                <a16:creationId xmlns:a16="http://schemas.microsoft.com/office/drawing/2014/main" id="{3E718A7B-5DB4-46D6-5EA5-560FF3C2356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913276" y="1413672"/>
            <a:ext cx="4044162" cy="3238552"/>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E0A1-C098-F447-C8BE-C05A43F31DDC}"/>
              </a:ext>
            </a:extLst>
          </p:cNvPr>
          <p:cNvSpPr>
            <a:spLocks noGrp="1"/>
          </p:cNvSpPr>
          <p:nvPr>
            <p:ph type="title"/>
          </p:nvPr>
        </p:nvSpPr>
        <p:spPr>
          <a:xfrm>
            <a:off x="403259" y="116011"/>
            <a:ext cx="7717500" cy="600900"/>
          </a:xfrm>
        </p:spPr>
        <p:txBody>
          <a:bodyPr/>
          <a:lstStyle/>
          <a:p>
            <a:r>
              <a:rPr lang="vi-VN" u="sng" dirty="0">
                <a:solidFill>
                  <a:srgbClr val="C00000"/>
                </a:solidFill>
              </a:rPr>
              <a:t>Nhận xét:</a:t>
            </a:r>
            <a:endParaRPr lang="en-US" u="sng" dirty="0">
              <a:solidFill>
                <a:srgbClr val="C00000"/>
              </a:solidFill>
            </a:endParaRPr>
          </a:p>
        </p:txBody>
      </p:sp>
      <p:sp>
        <p:nvSpPr>
          <p:cNvPr id="7" name="Rectangle 6">
            <a:extLst>
              <a:ext uri="{FF2B5EF4-FFF2-40B4-BE49-F238E27FC236}">
                <a16:creationId xmlns:a16="http://schemas.microsoft.com/office/drawing/2014/main" id="{6FAEF3E0-C690-4FAD-E99E-24CE2FC58762}"/>
              </a:ext>
            </a:extLst>
          </p:cNvPr>
          <p:cNvSpPr/>
          <p:nvPr/>
        </p:nvSpPr>
        <p:spPr>
          <a:xfrm>
            <a:off x="77492" y="1645010"/>
            <a:ext cx="9066508" cy="3177153"/>
          </a:xfrm>
          <a:prstGeom prst="rect">
            <a:avLst/>
          </a:prstGeom>
          <a:solidFill>
            <a:schemeClr val="tx2">
              <a:lumMod val="60000"/>
              <a:lumOff val="40000"/>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Các câu a1, b1, c1 đều mắc chung 1 lỗi, </a:t>
            </a:r>
          </a:p>
          <a:p>
            <a:pPr algn="ctr"/>
            <a:r>
              <a:rPr lang="vi-VN" sz="3600" dirty="0">
                <a:solidFill>
                  <a:schemeClr val="tx1"/>
                </a:solidFill>
              </a:rPr>
              <a:t>đó là:</a:t>
            </a:r>
          </a:p>
          <a:p>
            <a:pPr algn="ctr"/>
            <a:r>
              <a:rPr lang="vi-VN" sz="3600" dirty="0">
                <a:solidFill>
                  <a:srgbClr val="C00000"/>
                </a:solidFill>
              </a:rPr>
              <a:t>SẮP XẾP TỪ NGỮ không phù hợp với YÊU CẦU DIỄN ĐẠT.</a:t>
            </a:r>
            <a:endParaRPr lang="en-US" sz="3600" dirty="0">
              <a:solidFill>
                <a:srgbClr val="C00000"/>
              </a:solidFill>
            </a:endParaRPr>
          </a:p>
        </p:txBody>
      </p:sp>
    </p:spTree>
    <p:extLst>
      <p:ext uri="{BB962C8B-B14F-4D97-AF65-F5344CB8AC3E}">
        <p14:creationId xmlns:p14="http://schemas.microsoft.com/office/powerpoint/2010/main" val="132084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6" name="TextBox 5">
            <a:extLst>
              <a:ext uri="{FF2B5EF4-FFF2-40B4-BE49-F238E27FC236}">
                <a16:creationId xmlns:a16="http://schemas.microsoft.com/office/drawing/2014/main" id="{A74BB3AD-AE66-306A-BA3D-AA1E9F9058B8}"/>
              </a:ext>
            </a:extLst>
          </p:cNvPr>
          <p:cNvSpPr txBox="1"/>
          <p:nvPr/>
        </p:nvSpPr>
        <p:spPr>
          <a:xfrm>
            <a:off x="-482577" y="145137"/>
            <a:ext cx="91032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TĂNG TỐC</a:t>
            </a:r>
            <a:endParaRPr kumimoji="0" lang="en-US" sz="60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
        <p:nvSpPr>
          <p:cNvPr id="2" name="TextBox 1">
            <a:extLst>
              <a:ext uri="{FF2B5EF4-FFF2-40B4-BE49-F238E27FC236}">
                <a16:creationId xmlns:a16="http://schemas.microsoft.com/office/drawing/2014/main" id="{46D9EA23-4ED5-D46D-05E0-76B9B838F5E5}"/>
              </a:ext>
            </a:extLst>
          </p:cNvPr>
          <p:cNvSpPr txBox="1"/>
          <p:nvPr/>
        </p:nvSpPr>
        <p:spPr>
          <a:xfrm>
            <a:off x="397808" y="422135"/>
            <a:ext cx="1732705" cy="461665"/>
          </a:xfrm>
          <a:prstGeom prst="rect">
            <a:avLst/>
          </a:prstGeom>
          <a:noFill/>
        </p:spPr>
        <p:txBody>
          <a:bodyPr wrap="square" rtlCol="0">
            <a:spAutoFit/>
          </a:bodyPr>
          <a:lstStyle/>
          <a:p>
            <a:r>
              <a:rPr lang="vi-VN" sz="2400" b="1" u="sng" dirty="0">
                <a:solidFill>
                  <a:schemeClr val="accent2">
                    <a:lumMod val="50000"/>
                  </a:schemeClr>
                </a:solidFill>
                <a:latin typeface="#9Slide04 Spectral ExtraBold" panose="020B0604020202020204" charset="0"/>
              </a:rPr>
              <a:t>Vòng 3</a:t>
            </a:r>
            <a:endParaRPr lang="en-US" sz="2400" b="1" u="sng" dirty="0">
              <a:solidFill>
                <a:schemeClr val="accent2">
                  <a:lumMod val="50000"/>
                </a:schemeClr>
              </a:solidFill>
              <a:latin typeface="#9Slide04 Spectral ExtraBold" panose="020B0604020202020204" charset="0"/>
            </a:endParaRPr>
          </a:p>
        </p:txBody>
      </p:sp>
      <p:sp>
        <p:nvSpPr>
          <p:cNvPr id="3" name="Rectangle 2">
            <a:extLst>
              <a:ext uri="{FF2B5EF4-FFF2-40B4-BE49-F238E27FC236}">
                <a16:creationId xmlns:a16="http://schemas.microsoft.com/office/drawing/2014/main" id="{194A546F-9F31-820F-4668-72FD847D0257}"/>
              </a:ext>
            </a:extLst>
          </p:cNvPr>
          <p:cNvSpPr/>
          <p:nvPr/>
        </p:nvSpPr>
        <p:spPr>
          <a:xfrm>
            <a:off x="200881" y="2391883"/>
            <a:ext cx="4378867" cy="2605959"/>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800" dirty="0">
                <a:solidFill>
                  <a:srgbClr val="FFFF00"/>
                </a:solidFill>
              </a:rPr>
              <a:t>Gói câu hỏi là BT2/SGK tr.51 gồm 4 ngữ liệu;</a:t>
            </a:r>
          </a:p>
          <a:p>
            <a:pPr marL="342900" indent="-342900" algn="just">
              <a:buClr>
                <a:srgbClr val="FFFF00"/>
              </a:buClr>
              <a:buFont typeface="Wingdings" panose="05000000000000000000" pitchFamily="2" charset="2"/>
              <a:buChar char="ü"/>
            </a:pPr>
            <a:r>
              <a:rPr lang="vi-VN" sz="2800" dirty="0">
                <a:solidFill>
                  <a:srgbClr val="FFFF00"/>
                </a:solidFill>
              </a:rPr>
              <a:t>Mỗi đội bốc thăm 01 ngữ liệu;</a:t>
            </a:r>
          </a:p>
          <a:p>
            <a:pPr marL="342900" indent="-342900" algn="just">
              <a:buClr>
                <a:srgbClr val="FFFF00"/>
              </a:buClr>
              <a:buFont typeface="Wingdings" panose="05000000000000000000" pitchFamily="2" charset="2"/>
              <a:buChar char="ü"/>
            </a:pPr>
            <a:r>
              <a:rPr lang="vi-VN" sz="2800" dirty="0">
                <a:solidFill>
                  <a:srgbClr val="FFFF00"/>
                </a:solidFill>
              </a:rPr>
              <a:t>Thời gian: 7 phút;</a:t>
            </a:r>
          </a:p>
        </p:txBody>
      </p:sp>
      <p:sp>
        <p:nvSpPr>
          <p:cNvPr id="4" name="Rectangle 3">
            <a:extLst>
              <a:ext uri="{FF2B5EF4-FFF2-40B4-BE49-F238E27FC236}">
                <a16:creationId xmlns:a16="http://schemas.microsoft.com/office/drawing/2014/main" id="{97E20C36-CDAA-DD3C-DF5C-158639A5C46B}"/>
              </a:ext>
            </a:extLst>
          </p:cNvPr>
          <p:cNvSpPr/>
          <p:nvPr/>
        </p:nvSpPr>
        <p:spPr>
          <a:xfrm>
            <a:off x="5075694" y="2437078"/>
            <a:ext cx="3927887" cy="2560764"/>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800" dirty="0">
                <a:solidFill>
                  <a:srgbClr val="FFFF00"/>
                </a:solidFill>
              </a:rPr>
              <a:t>Dán kết quả lên bảng. </a:t>
            </a:r>
          </a:p>
          <a:p>
            <a:pPr marL="342900" indent="-342900" algn="just">
              <a:buClr>
                <a:srgbClr val="FFFF00"/>
              </a:buClr>
              <a:buFont typeface="Wingdings" panose="05000000000000000000" pitchFamily="2" charset="2"/>
              <a:buChar char="ü"/>
            </a:pPr>
            <a:r>
              <a:rPr lang="vi-VN" sz="2800" dirty="0">
                <a:solidFill>
                  <a:srgbClr val="FFFF00"/>
                </a:solidFill>
              </a:rPr>
              <a:t>Đội nào trả lời:</a:t>
            </a:r>
          </a:p>
          <a:p>
            <a:pPr marL="457200" indent="-457200" algn="just">
              <a:buClr>
                <a:srgbClr val="FFFF00"/>
              </a:buClr>
              <a:buFont typeface="Wingdings" panose="05000000000000000000" pitchFamily="2" charset="2"/>
              <a:buChar char="v"/>
            </a:pPr>
            <a:r>
              <a:rPr lang="vi-VN" sz="2800" dirty="0">
                <a:solidFill>
                  <a:srgbClr val="FFFF00"/>
                </a:solidFill>
              </a:rPr>
              <a:t>Đúng: 10 điểm/câu; </a:t>
            </a:r>
          </a:p>
          <a:p>
            <a:pPr marL="457200" indent="-457200" algn="just">
              <a:buClr>
                <a:srgbClr val="FFFF00"/>
              </a:buClr>
              <a:buFont typeface="Wingdings" panose="05000000000000000000" pitchFamily="2" charset="2"/>
              <a:buChar char="v"/>
            </a:pPr>
            <a:r>
              <a:rPr lang="vi-VN" sz="2800" dirty="0">
                <a:solidFill>
                  <a:srgbClr val="FFFF00"/>
                </a:solidFill>
              </a:rPr>
              <a:t>Sai: -10 điểm.</a:t>
            </a:r>
            <a:endParaRPr lang="en-US" sz="2800" dirty="0">
              <a:solidFill>
                <a:srgbClr val="FFFF00"/>
              </a:solidFill>
            </a:endParaRPr>
          </a:p>
        </p:txBody>
      </p:sp>
      <p:sp>
        <p:nvSpPr>
          <p:cNvPr id="5" name="Rectangle: Rounded Corners 4">
            <a:extLst>
              <a:ext uri="{FF2B5EF4-FFF2-40B4-BE49-F238E27FC236}">
                <a16:creationId xmlns:a16="http://schemas.microsoft.com/office/drawing/2014/main" id="{08D6C1B9-C727-13A7-46FA-54FD9038E3ED}"/>
              </a:ext>
            </a:extLst>
          </p:cNvPr>
          <p:cNvSpPr/>
          <p:nvPr/>
        </p:nvSpPr>
        <p:spPr>
          <a:xfrm>
            <a:off x="1082956" y="1266728"/>
            <a:ext cx="6846827" cy="611291"/>
          </a:xfrm>
          <a:prstGeom prst="roundRect">
            <a:avLst/>
          </a:prstGeom>
          <a:solidFill>
            <a:srgbClr val="F4DCE7">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TÌM VÀ SỬA LỖI SAI CỦA TRẬT TỰ TỪ </a:t>
            </a:r>
            <a:endParaRPr lang="en-US" sz="2400" b="1" dirty="0">
              <a:solidFill>
                <a:srgbClr val="0070C0"/>
              </a:solidFill>
            </a:endParaRPr>
          </a:p>
        </p:txBody>
      </p:sp>
    </p:spTree>
    <p:extLst>
      <p:ext uri="{BB962C8B-B14F-4D97-AF65-F5344CB8AC3E}">
        <p14:creationId xmlns:p14="http://schemas.microsoft.com/office/powerpoint/2010/main" val="164979078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grpSp>
        <p:nvGrpSpPr>
          <p:cNvPr id="2455" name="Google Shape;2455;p46"/>
          <p:cNvGrpSpPr/>
          <p:nvPr/>
        </p:nvGrpSpPr>
        <p:grpSpPr>
          <a:xfrm rot="10800000" flipH="1">
            <a:off x="2187523" y="-697075"/>
            <a:ext cx="1300287" cy="1888435"/>
            <a:chOff x="1952025" y="2524800"/>
            <a:chExt cx="536400" cy="779025"/>
          </a:xfrm>
        </p:grpSpPr>
        <p:sp>
          <p:nvSpPr>
            <p:cNvPr id="2456" name="Google Shape;2456;p46"/>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46"/>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46"/>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46"/>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TextBox 265">
            <a:extLst>
              <a:ext uri="{FF2B5EF4-FFF2-40B4-BE49-F238E27FC236}">
                <a16:creationId xmlns:a16="http://schemas.microsoft.com/office/drawing/2014/main" id="{8BE7A17A-0365-BBFB-EC9E-EC24FEDDF831}"/>
              </a:ext>
            </a:extLst>
          </p:cNvPr>
          <p:cNvSpPr txBox="1"/>
          <p:nvPr/>
        </p:nvSpPr>
        <p:spPr>
          <a:xfrm>
            <a:off x="3682647" y="151147"/>
            <a:ext cx="56089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tập 2, SGK Tr.51</a:t>
            </a:r>
            <a:endParaRPr kumimoji="0" lang="en-US" sz="72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 name="Picture 1">
            <a:extLst>
              <a:ext uri="{FF2B5EF4-FFF2-40B4-BE49-F238E27FC236}">
                <a16:creationId xmlns:a16="http://schemas.microsoft.com/office/drawing/2014/main" id="{4AC85A30-2427-AF2C-0B61-D48E9F04F7B0}"/>
              </a:ext>
            </a:extLst>
          </p:cNvPr>
          <p:cNvPicPr>
            <a:picLocks noChangeAspect="1"/>
          </p:cNvPicPr>
          <p:nvPr/>
        </p:nvPicPr>
        <p:blipFill>
          <a:blip r:embed="rId3"/>
          <a:stretch>
            <a:fillRect/>
          </a:stretch>
        </p:blipFill>
        <p:spPr>
          <a:xfrm>
            <a:off x="0" y="2218138"/>
            <a:ext cx="4552317" cy="3034878"/>
          </a:xfrm>
          <a:prstGeom prst="rect">
            <a:avLst/>
          </a:prstGeom>
        </p:spPr>
      </p:pic>
    </p:spTree>
    <p:extLst>
      <p:ext uri="{BB962C8B-B14F-4D97-AF65-F5344CB8AC3E}">
        <p14:creationId xmlns:p14="http://schemas.microsoft.com/office/powerpoint/2010/main" val="21918783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3CFF77-2328-E4A7-6D2F-579CFB9D1DB0}"/>
              </a:ext>
            </a:extLst>
          </p:cNvPr>
          <p:cNvSpPr/>
          <p:nvPr/>
        </p:nvSpPr>
        <p:spPr>
          <a:xfrm>
            <a:off x="0" y="1357333"/>
            <a:ext cx="9144000" cy="3733154"/>
          </a:xfrm>
          <a:prstGeom prst="rect">
            <a:avLst/>
          </a:prstGeom>
          <a:solidFill>
            <a:srgbClr val="F4D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6">
            <a:extLst>
              <a:ext uri="{FF2B5EF4-FFF2-40B4-BE49-F238E27FC236}">
                <a16:creationId xmlns:a16="http://schemas.microsoft.com/office/drawing/2014/main" id="{AA58D48F-2960-8709-2C83-C6E74C7369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98196" y="53013"/>
            <a:ext cx="1671332" cy="1121388"/>
          </a:xfrm>
          <a:prstGeom prst="rect">
            <a:avLst/>
          </a:prstGeom>
        </p:spPr>
      </p:pic>
      <p:sp>
        <p:nvSpPr>
          <p:cNvPr id="7" name="TextBox 6">
            <a:extLst>
              <a:ext uri="{FF2B5EF4-FFF2-40B4-BE49-F238E27FC236}">
                <a16:creationId xmlns:a16="http://schemas.microsoft.com/office/drawing/2014/main" id="{D9676810-B553-FB35-48D0-16378ADFEEAD}"/>
              </a:ext>
            </a:extLst>
          </p:cNvPr>
          <p:cNvSpPr txBox="1"/>
          <p:nvPr/>
        </p:nvSpPr>
        <p:spPr>
          <a:xfrm>
            <a:off x="7484737" y="198208"/>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
        <p:nvSpPr>
          <p:cNvPr id="8" name="Rectangle: Diagonal Corners Rounded 7">
            <a:extLst>
              <a:ext uri="{FF2B5EF4-FFF2-40B4-BE49-F238E27FC236}">
                <a16:creationId xmlns:a16="http://schemas.microsoft.com/office/drawing/2014/main" id="{9693F1FE-E213-EE16-6D33-8FE2C27CFF6B}"/>
              </a:ext>
            </a:extLst>
          </p:cNvPr>
          <p:cNvSpPr/>
          <p:nvPr/>
        </p:nvSpPr>
        <p:spPr>
          <a:xfrm>
            <a:off x="846851" y="198208"/>
            <a:ext cx="5977254" cy="830997"/>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Phân tích và sửa lỗi</a:t>
            </a: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 về các </a:t>
            </a:r>
            <a:r>
              <a:rPr kumimoji="0" lang="vi-VN" sz="2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trật tự từ </a:t>
            </a: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trong các trường hợp sau:</a:t>
            </a:r>
            <a:endPar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D8C8811D-934B-C112-051D-4FF5049E0A7D}"/>
              </a:ext>
            </a:extLst>
          </p:cNvPr>
          <p:cNvSpPr>
            <a:spLocks noChangeArrowheads="1"/>
          </p:cNvSpPr>
          <p:nvPr/>
        </p:nvSpPr>
        <p:spPr bwMode="auto">
          <a:xfrm>
            <a:off x="46142" y="1577305"/>
            <a:ext cx="9058759" cy="3293209"/>
          </a:xfrm>
          <a:prstGeom prst="rect">
            <a:avLst/>
          </a:prstGeom>
          <a:noFill/>
          <a:ln w="28575">
            <a:noFill/>
            <a:prstDash val="sysDash"/>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spcBef>
                <a:spcPct val="0"/>
              </a:spcBef>
              <a:spcAft>
                <a:spcPct val="0"/>
              </a:spcAft>
              <a:buClrTx/>
              <a:buSzTx/>
              <a:buFontTx/>
              <a:buNone/>
              <a:tabLst/>
            </a:pPr>
            <a:r>
              <a:rPr kumimoji="0" lang="vi-VN" altLang="en-US" sz="2600" i="0" u="none" strike="noStrike" cap="none" normalizeH="0" baseline="0" dirty="0">
                <a:ln>
                  <a:noFill/>
                </a:ln>
                <a:solidFill>
                  <a:schemeClr val="accent3"/>
                </a:solidFill>
                <a:effectLst/>
                <a:latin typeface="#9Slide05 Fourth Medium" panose="00000600000000000000" pitchFamily="2" charset="0"/>
              </a:rPr>
              <a:t>a) Tự tình (bài 2) là một trong những bài thơ cất lên tiếng nói quyết liệt đấu tranh cho nữ quyền của Hồ Xuân Hương.</a:t>
            </a:r>
          </a:p>
          <a:p>
            <a:pPr marL="0" marR="0" lvl="0" indent="0" algn="just" defTabSz="914400" rtl="0" eaLnBrk="0" fontAlgn="base" latinLnBrk="0" hangingPunct="0">
              <a:spcBef>
                <a:spcPct val="0"/>
              </a:spcBef>
              <a:spcAft>
                <a:spcPct val="0"/>
              </a:spcAft>
              <a:buClrTx/>
              <a:buSzTx/>
              <a:buFontTx/>
              <a:buNone/>
              <a:tabLst/>
            </a:pPr>
            <a:r>
              <a:rPr kumimoji="0" lang="vi-VN" altLang="en-US" sz="2600" i="0" u="none" strike="noStrike" cap="none" normalizeH="0" baseline="0" dirty="0">
                <a:ln>
                  <a:noFill/>
                </a:ln>
                <a:solidFill>
                  <a:schemeClr val="accent1"/>
                </a:solidFill>
                <a:effectLst/>
                <a:latin typeface="#9Slide05 Fourth Medium" panose="00000600000000000000" pitchFamily="2" charset="0"/>
              </a:rPr>
              <a:t>b) Câu cá mùa thu, Vịnh mùa thu, Uống rượu mùa thu là chùm thơ của Nguyễn Khuyến nổi tiếng.</a:t>
            </a:r>
          </a:p>
          <a:p>
            <a:pPr marL="0" marR="0" lvl="0" indent="0" algn="just" defTabSz="914400" rtl="0" eaLnBrk="0" fontAlgn="base" latinLnBrk="0" hangingPunct="0">
              <a:spcBef>
                <a:spcPct val="0"/>
              </a:spcBef>
              <a:spcAft>
                <a:spcPct val="0"/>
              </a:spcAft>
              <a:buClrTx/>
              <a:buSzTx/>
              <a:buFontTx/>
              <a:buNone/>
              <a:tabLst/>
            </a:pPr>
            <a:r>
              <a:rPr kumimoji="0" lang="vi-VN" altLang="en-US" sz="2600" i="0" u="none" strike="noStrike" cap="none" normalizeH="0" baseline="0" dirty="0">
                <a:ln>
                  <a:noFill/>
                </a:ln>
                <a:solidFill>
                  <a:schemeClr val="accent1">
                    <a:lumMod val="50000"/>
                  </a:schemeClr>
                </a:solidFill>
                <a:effectLst/>
                <a:latin typeface="#9Slide05 Fourth Medium" panose="00000600000000000000" pitchFamily="2" charset="0"/>
              </a:rPr>
              <a:t>c) Đến năm 2000, phải thanh toán hết các trang thiết bị cũ kĩ, lạc hậu, phải đầu tư một số dụng cụ chuyên khoa cần thiết cho các trạm y tế như răng, mắt.</a:t>
            </a:r>
          </a:p>
          <a:p>
            <a:pPr marL="0" marR="0" lvl="0" indent="0" algn="just" defTabSz="914400" rtl="0" eaLnBrk="0" fontAlgn="base" latinLnBrk="0" hangingPunct="0">
              <a:spcBef>
                <a:spcPct val="0"/>
              </a:spcBef>
              <a:spcAft>
                <a:spcPct val="0"/>
              </a:spcAft>
              <a:buClrTx/>
              <a:buSzTx/>
              <a:buFontTx/>
              <a:buNone/>
              <a:tabLst/>
            </a:pPr>
            <a:r>
              <a:rPr kumimoji="0" lang="vi-VN" altLang="en-US" sz="2600" i="0" u="none" strike="noStrike" cap="none" normalizeH="0" baseline="0" dirty="0">
                <a:ln>
                  <a:noFill/>
                </a:ln>
                <a:solidFill>
                  <a:srgbClr val="0070C0"/>
                </a:solidFill>
                <a:effectLst/>
                <a:latin typeface="#9Slide05 Fourth Medium" panose="00000600000000000000" pitchFamily="2" charset="0"/>
              </a:rPr>
              <a:t>d) Họ úp cái nón lên mặt, nằm xuống ngủ một giấc cho đến chiều.</a:t>
            </a:r>
            <a:endParaRPr kumimoji="0" lang="en-US" altLang="en-US" sz="2600" i="0" u="none" strike="noStrike" cap="none" normalizeH="0" baseline="0" dirty="0">
              <a:ln>
                <a:noFill/>
              </a:ln>
              <a:solidFill>
                <a:srgbClr val="0070C0"/>
              </a:solidFill>
              <a:effectLst/>
              <a:latin typeface="#9Slide05 Fourth Medium" panose="00000600000000000000" pitchFamily="2" charset="0"/>
            </a:endParaRPr>
          </a:p>
        </p:txBody>
      </p:sp>
    </p:spTree>
    <p:extLst>
      <p:ext uri="{BB962C8B-B14F-4D97-AF65-F5344CB8AC3E}">
        <p14:creationId xmlns:p14="http://schemas.microsoft.com/office/powerpoint/2010/main" val="313171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 Minutes- Sand Timer">
            <a:hlinkClick r:id="" action="ppaction://media"/>
            <a:extLst>
              <a:ext uri="{FF2B5EF4-FFF2-40B4-BE49-F238E27FC236}">
                <a16:creationId xmlns:a16="http://schemas.microsoft.com/office/drawing/2014/main" id="{AA7C2713-B080-B400-8974-1D741FD847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434134"/>
            <a:ext cx="8283844" cy="3896368"/>
          </a:xfrm>
          <a:prstGeom prst="rect">
            <a:avLst/>
          </a:prstGeom>
        </p:spPr>
      </p:pic>
    </p:spTree>
    <p:extLst>
      <p:ext uri="{BB962C8B-B14F-4D97-AF65-F5344CB8AC3E}">
        <p14:creationId xmlns:p14="http://schemas.microsoft.com/office/powerpoint/2010/main" val="1012393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A0256E1-814F-2EDA-3EE1-913C2CA2219A}"/>
              </a:ext>
            </a:extLst>
          </p:cNvPr>
          <p:cNvGraphicFramePr>
            <a:graphicFrameLocks noGrp="1"/>
          </p:cNvGraphicFramePr>
          <p:nvPr>
            <p:extLst>
              <p:ext uri="{D42A27DB-BD31-4B8C-83A1-F6EECF244321}">
                <p14:modId xmlns:p14="http://schemas.microsoft.com/office/powerpoint/2010/main" val="1266213713"/>
              </p:ext>
            </p:extLst>
          </p:nvPr>
        </p:nvGraphicFramePr>
        <p:xfrm>
          <a:off x="174471" y="1062968"/>
          <a:ext cx="8001966" cy="3992880"/>
        </p:xfrm>
        <a:graphic>
          <a:graphicData uri="http://schemas.openxmlformats.org/drawingml/2006/table">
            <a:tbl>
              <a:tblPr firstRow="1" bandRow="1">
                <a:tableStyleId>{5BAFDAD7-6E8D-45B6-8E9E-44D60E7B637D}</a:tableStyleId>
              </a:tblPr>
              <a:tblGrid>
                <a:gridCol w="2065034">
                  <a:extLst>
                    <a:ext uri="{9D8B030D-6E8A-4147-A177-3AD203B41FA5}">
                      <a16:colId xmlns:a16="http://schemas.microsoft.com/office/drawing/2014/main" val="2996082083"/>
                    </a:ext>
                  </a:extLst>
                </a:gridCol>
                <a:gridCol w="5936932">
                  <a:extLst>
                    <a:ext uri="{9D8B030D-6E8A-4147-A177-3AD203B41FA5}">
                      <a16:colId xmlns:a16="http://schemas.microsoft.com/office/drawing/2014/main" val="982821413"/>
                    </a:ext>
                  </a:extLst>
                </a:gridCol>
              </a:tblGrid>
              <a:tr h="370840">
                <a:tc gridSpan="2">
                  <a:txBody>
                    <a:bodyPr/>
                    <a:lstStyle/>
                    <a:p>
                      <a:pPr algn="just"/>
                      <a:r>
                        <a:rPr lang="vi-VN" sz="2300" b="1" dirty="0">
                          <a:solidFill>
                            <a:schemeClr val="accent1">
                              <a:lumMod val="50000"/>
                            </a:schemeClr>
                          </a:solidFill>
                          <a:latin typeface="Didact Gothic" panose="00000500000000000000" pitchFamily="2" charset="0"/>
                        </a:rPr>
                        <a:t>Câu a)</a:t>
                      </a:r>
                      <a:r>
                        <a:rPr kumimoji="0" lang="vi-VN" altLang="en-US" sz="23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300" i="0" u="none" strike="noStrike" cap="none" normalizeH="0" baseline="0" dirty="0">
                          <a:ln>
                            <a:noFill/>
                          </a:ln>
                          <a:solidFill>
                            <a:srgbClr val="0070C0"/>
                          </a:solidFill>
                          <a:effectLst/>
                          <a:latin typeface="Didact Gothic" panose="00000500000000000000" pitchFamily="2" charset="0"/>
                        </a:rPr>
                        <a:t>Tự tình (bài 2) là một trong những bài thơ cất lên tiếng nói quyết liệt đấu tranh cho nữ quyền của Hồ Xuân Hương.</a:t>
                      </a:r>
                      <a:endParaRPr lang="en-US" sz="23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Nguyên nhân </a:t>
                      </a:r>
                    </a:p>
                    <a:p>
                      <a:r>
                        <a:rPr lang="vi-VN" sz="2400" dirty="0">
                          <a:latin typeface="Didact Gothic" panose="00000500000000000000" pitchFamily="2" charset="0"/>
                        </a:rPr>
                        <a:t>lỗi sai:</a:t>
                      </a:r>
                      <a:endParaRPr lang="en-US" sz="2400" dirty="0">
                        <a:latin typeface="Didact Gothic" panose="00000500000000000000" pitchFamily="2" charset="0"/>
                      </a:endParaRPr>
                    </a:p>
                  </a:txBody>
                  <a:tcPr/>
                </a:tc>
                <a:tc>
                  <a:txBody>
                    <a:bodyPr/>
                    <a:lstStyle/>
                    <a:p>
                      <a:pPr algn="just"/>
                      <a:endParaRPr lang="en-US" sz="24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400" dirty="0">
                          <a:latin typeface="Didact Gothic" panose="00000500000000000000" pitchFamily="2" charset="0"/>
                        </a:rPr>
                        <a:t>Cách sửa:</a:t>
                      </a:r>
                      <a:endParaRPr lang="en-US" sz="2400" dirty="0">
                        <a:latin typeface="Didact Gothic" panose="00000500000000000000" pitchFamily="2" charset="0"/>
                      </a:endParaRPr>
                    </a:p>
                  </a:txBody>
                  <a:tcPr/>
                </a:tc>
                <a:tc>
                  <a:txBody>
                    <a:bodyPr/>
                    <a:lstStyle/>
                    <a:p>
                      <a:endParaRPr lang="vi-VN" sz="2400" dirty="0">
                        <a:latin typeface="Didact Gothic" panose="00000500000000000000" pitchFamily="2" charset="0"/>
                      </a:endParaRPr>
                    </a:p>
                    <a:p>
                      <a:endParaRPr lang="vi-VN" sz="2400" dirty="0">
                        <a:latin typeface="Didact Gothic" panose="00000500000000000000" pitchFamily="2" charset="0"/>
                      </a:endParaRPr>
                    </a:p>
                    <a:p>
                      <a:endParaRPr lang="en-US" sz="24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Câu sửa lại:</a:t>
                      </a:r>
                      <a:endParaRPr lang="en-US" sz="2400" dirty="0">
                        <a:latin typeface="Didact Gothic" panose="00000500000000000000" pitchFamily="2" charset="0"/>
                      </a:endParaRPr>
                    </a:p>
                  </a:txBody>
                  <a:tcPr/>
                </a:tc>
                <a:tc>
                  <a:txBody>
                    <a:bodyPr/>
                    <a:lstStyle/>
                    <a:p>
                      <a:endParaRPr lang="vi-VN" sz="2400" dirty="0">
                        <a:latin typeface="Didact Gothic" panose="00000500000000000000" pitchFamily="2" charset="0"/>
                      </a:endParaRPr>
                    </a:p>
                    <a:p>
                      <a:endParaRPr lang="vi-VN" sz="2400" dirty="0">
                        <a:latin typeface="Didact Gothic" panose="00000500000000000000" pitchFamily="2" charset="0"/>
                      </a:endParaRPr>
                    </a:p>
                    <a:p>
                      <a:endParaRPr lang="en-US"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8" name="Picture 26">
            <a:extLst>
              <a:ext uri="{FF2B5EF4-FFF2-40B4-BE49-F238E27FC236}">
                <a16:creationId xmlns:a16="http://schemas.microsoft.com/office/drawing/2014/main" id="{843A2949-E8E2-BC84-3FA1-84402E59DC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51827" y="24183"/>
            <a:ext cx="1592173" cy="760712"/>
          </a:xfrm>
          <a:prstGeom prst="rect">
            <a:avLst/>
          </a:prstGeom>
        </p:spPr>
      </p:pic>
      <p:sp>
        <p:nvSpPr>
          <p:cNvPr id="4" name="Rectangle: Diagonal Corners Rounded 3">
            <a:extLst>
              <a:ext uri="{FF2B5EF4-FFF2-40B4-BE49-F238E27FC236}">
                <a16:creationId xmlns:a16="http://schemas.microsoft.com/office/drawing/2014/main" id="{3C5D65E5-D319-53A3-8442-2981DBFDCBD8}"/>
              </a:ext>
            </a:extLst>
          </p:cNvPr>
          <p:cNvSpPr/>
          <p:nvPr/>
        </p:nvSpPr>
        <p:spPr>
          <a:xfrm>
            <a:off x="1574573" y="97632"/>
            <a:ext cx="5977254" cy="697243"/>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Phân tích và sửa lỗi về các trật tự từ trong các trường hợp sau:</a:t>
            </a:r>
            <a:endPar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34ACFC0-3E17-80D6-3614-30D9C57E028F}"/>
              </a:ext>
            </a:extLst>
          </p:cNvPr>
          <p:cNvSpPr txBox="1"/>
          <p:nvPr/>
        </p:nvSpPr>
        <p:spPr>
          <a:xfrm>
            <a:off x="7794141" y="24183"/>
            <a:ext cx="1242648" cy="707886"/>
          </a:xfrm>
          <a:prstGeom prst="rect">
            <a:avLst/>
          </a:prstGeom>
          <a:noFill/>
        </p:spPr>
        <p:txBody>
          <a:bodyPr wrap="none" rtlCol="0">
            <a:spAutoFit/>
          </a:bodyPr>
          <a:lstStyle/>
          <a:p>
            <a:pPr lvl="0">
              <a:defRPr/>
            </a:pPr>
            <a:r>
              <a:rPr lang="vi-VN" sz="2000" b="1" dirty="0">
                <a:solidFill>
                  <a:schemeClr val="bg1"/>
                </a:solidFill>
                <a:latin typeface="Calibri" panose="020F0502020204030204" pitchFamily="34" charset="0"/>
                <a:cs typeface="Calibri" panose="020F0502020204030204" pitchFamily="34" charset="0"/>
              </a:rPr>
              <a:t>Bài tập 2. </a:t>
            </a:r>
          </a:p>
          <a:p>
            <a:pPr lvl="0">
              <a:defRPr/>
            </a:pPr>
            <a:r>
              <a:rPr lang="vi-VN" sz="2000" b="1" dirty="0">
                <a:solidFill>
                  <a:schemeClr val="bg1"/>
                </a:solidFill>
                <a:latin typeface="Calibri" panose="020F0502020204030204" pitchFamily="34" charset="0"/>
                <a:cs typeface="Calibri" panose="020F0502020204030204" pitchFamily="34" charset="0"/>
              </a:rPr>
              <a:t>SGK Tr.51</a:t>
            </a:r>
            <a:endParaRPr kumimoji="0" lang="en-US" sz="20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382076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49398-AA7A-10A6-3F06-D5142D990026}"/>
              </a:ext>
            </a:extLst>
          </p:cNvPr>
          <p:cNvSpPr/>
          <p:nvPr/>
        </p:nvSpPr>
        <p:spPr>
          <a:xfrm>
            <a:off x="0" y="627681"/>
            <a:ext cx="9144000" cy="4515819"/>
          </a:xfrm>
          <a:prstGeom prst="rect">
            <a:avLst/>
          </a:prstGeom>
          <a:solidFill>
            <a:srgbClr val="F4DCE7">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2DB4F081-F543-F8EC-9DDB-95333AC71342}"/>
              </a:ext>
            </a:extLst>
          </p:cNvPr>
          <p:cNvGraphicFramePr>
            <a:graphicFrameLocks noGrp="1"/>
          </p:cNvGraphicFramePr>
          <p:nvPr>
            <p:extLst>
              <p:ext uri="{D42A27DB-BD31-4B8C-83A1-F6EECF244321}">
                <p14:modId xmlns:p14="http://schemas.microsoft.com/office/powerpoint/2010/main" val="2065130132"/>
              </p:ext>
            </p:extLst>
          </p:nvPr>
        </p:nvGraphicFramePr>
        <p:xfrm>
          <a:off x="360451" y="1174401"/>
          <a:ext cx="8192178" cy="3749040"/>
        </p:xfrm>
        <a:graphic>
          <a:graphicData uri="http://schemas.openxmlformats.org/drawingml/2006/table">
            <a:tbl>
              <a:tblPr firstRow="1" bandRow="1">
                <a:tableStyleId>{5BAFDAD7-6E8D-45B6-8E9E-44D60E7B637D}</a:tableStyleId>
              </a:tblPr>
              <a:tblGrid>
                <a:gridCol w="2025880">
                  <a:extLst>
                    <a:ext uri="{9D8B030D-6E8A-4147-A177-3AD203B41FA5}">
                      <a16:colId xmlns:a16="http://schemas.microsoft.com/office/drawing/2014/main" val="2996082083"/>
                    </a:ext>
                  </a:extLst>
                </a:gridCol>
                <a:gridCol w="6166298">
                  <a:extLst>
                    <a:ext uri="{9D8B030D-6E8A-4147-A177-3AD203B41FA5}">
                      <a16:colId xmlns:a16="http://schemas.microsoft.com/office/drawing/2014/main" val="982821413"/>
                    </a:ext>
                  </a:extLst>
                </a:gridCol>
              </a:tblGrid>
              <a:tr h="370840">
                <a:tc gridSpan="2">
                  <a:txBody>
                    <a:bodyPr/>
                    <a:lstStyle/>
                    <a:p>
                      <a:pPr algn="just"/>
                      <a:r>
                        <a:rPr lang="vi-VN" sz="2400" b="1" dirty="0">
                          <a:solidFill>
                            <a:schemeClr val="accent1">
                              <a:lumMod val="50000"/>
                            </a:schemeClr>
                          </a:solidFill>
                          <a:latin typeface="Didact Gothic" panose="00000500000000000000" pitchFamily="2" charset="0"/>
                        </a:rPr>
                        <a:t>Câu a)</a:t>
                      </a:r>
                      <a:r>
                        <a:rPr kumimoji="0" lang="vi-VN" altLang="en-US" sz="24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300" i="1" u="none" strike="noStrike" cap="none" normalizeH="0" baseline="0" dirty="0">
                          <a:ln>
                            <a:noFill/>
                          </a:ln>
                          <a:solidFill>
                            <a:srgbClr val="0070C0"/>
                          </a:solidFill>
                          <a:effectLst/>
                          <a:latin typeface="Didact Gothic" panose="00000500000000000000" pitchFamily="2" charset="0"/>
                        </a:rPr>
                        <a:t>Tự tình (bài 2) là một trong những bài thơ cất lên tiếng nói quyết liệt đấu tranh cho nữ quyền của Hồ Xuân Hương.</a:t>
                      </a:r>
                      <a:endParaRPr lang="en-US" sz="2300" i="1"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Nguyên nhân </a:t>
                      </a:r>
                    </a:p>
                    <a:p>
                      <a:r>
                        <a:rPr lang="vi-VN" sz="2400" dirty="0">
                          <a:latin typeface="Didact Gothic" panose="00000500000000000000" pitchFamily="2" charset="0"/>
                        </a:rPr>
                        <a:t>lỗi sai:</a:t>
                      </a:r>
                      <a:endParaRPr lang="en-US" sz="2400" dirty="0">
                        <a:latin typeface="Didact Gothic" panose="00000500000000000000" pitchFamily="2" charset="0"/>
                      </a:endParaRPr>
                    </a:p>
                  </a:txBody>
                  <a:tcPr/>
                </a:tc>
                <a:tc>
                  <a:txBody>
                    <a:bodyPr/>
                    <a:lstStyle/>
                    <a:p>
                      <a:pPr algn="just"/>
                      <a:r>
                        <a:rPr lang="vi-VN" sz="2500" dirty="0">
                          <a:latin typeface="Didact Gothic" panose="00000500000000000000" pitchFamily="2" charset="0"/>
                        </a:rPr>
                        <a:t>Cụm từ </a:t>
                      </a:r>
                      <a:r>
                        <a:rPr lang="vi-VN" sz="2500" dirty="0">
                          <a:solidFill>
                            <a:srgbClr val="C00000"/>
                          </a:solidFill>
                          <a:latin typeface="Didact Gothic" panose="00000500000000000000" pitchFamily="2" charset="0"/>
                        </a:rPr>
                        <a:t>“của Hồ Xuân Hương”</a:t>
                      </a:r>
                      <a:r>
                        <a:rPr lang="vi-VN" sz="2500" dirty="0">
                          <a:latin typeface="Didact Gothic" panose="00000500000000000000" pitchFamily="2" charset="0"/>
                        </a:rPr>
                        <a:t> đặt không đúng quan hệ ngữ pháp trong câu.</a:t>
                      </a:r>
                      <a:endParaRPr lang="en-US" sz="25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400" dirty="0">
                          <a:latin typeface="Didact Gothic" panose="00000500000000000000" pitchFamily="2" charset="0"/>
                        </a:rPr>
                        <a:t>Cách sửa:</a:t>
                      </a:r>
                      <a:endParaRPr lang="en-US" sz="2400" dirty="0">
                        <a:latin typeface="Didact Gothic" panose="00000500000000000000" pitchFamily="2" charset="0"/>
                      </a:endParaRPr>
                    </a:p>
                  </a:txBody>
                  <a:tcPr/>
                </a:tc>
                <a:tc>
                  <a:txBody>
                    <a:bodyPr/>
                    <a:lstStyle/>
                    <a:p>
                      <a:r>
                        <a:rPr lang="vi-VN" sz="2500" dirty="0">
                          <a:latin typeface="Didact Gothic" panose="00000500000000000000" pitchFamily="2" charset="0"/>
                        </a:rPr>
                        <a:t>Đưa cụm từ </a:t>
                      </a:r>
                      <a:r>
                        <a:rPr lang="vi-VN" sz="2500" dirty="0">
                          <a:solidFill>
                            <a:srgbClr val="C00000"/>
                          </a:solidFill>
                          <a:latin typeface="Didact Gothic" panose="00000500000000000000" pitchFamily="2" charset="0"/>
                        </a:rPr>
                        <a:t>“của Hồ Xuân Hương” </a:t>
                      </a:r>
                      <a:r>
                        <a:rPr lang="vi-VN" sz="2500" dirty="0">
                          <a:solidFill>
                            <a:schemeClr val="tx1"/>
                          </a:solidFill>
                          <a:latin typeface="Didact Gothic" panose="00000500000000000000" pitchFamily="2" charset="0"/>
                        </a:rPr>
                        <a:t>ngay sau</a:t>
                      </a:r>
                      <a:r>
                        <a:rPr lang="vi-VN" sz="2500" dirty="0">
                          <a:solidFill>
                            <a:srgbClr val="C00000"/>
                          </a:solidFill>
                          <a:latin typeface="Didact Gothic" panose="00000500000000000000" pitchFamily="2" charset="0"/>
                        </a:rPr>
                        <a:t> “là một trong những bài thơ”.</a:t>
                      </a:r>
                      <a:endParaRPr lang="en-US" sz="25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Câu sửa lại:</a:t>
                      </a:r>
                      <a:endParaRPr lang="en-US" sz="2400" dirty="0">
                        <a:latin typeface="Didact Gothic" panose="00000500000000000000" pitchFamily="2" charset="0"/>
                      </a:endParaRPr>
                    </a:p>
                  </a:txBody>
                  <a:tcPr/>
                </a:tc>
                <a:tc>
                  <a:txBody>
                    <a:bodyPr/>
                    <a:lstStyle/>
                    <a:p>
                      <a:pPr algn="just"/>
                      <a:r>
                        <a:rPr kumimoji="0" lang="vi-VN" altLang="en-US" sz="2500" i="1" u="none" strike="noStrike" cap="none" normalizeH="0" baseline="0" dirty="0">
                          <a:ln>
                            <a:noFill/>
                          </a:ln>
                          <a:solidFill>
                            <a:srgbClr val="0070C0"/>
                          </a:solidFill>
                          <a:effectLst/>
                          <a:latin typeface="Didact Gothic" panose="00000500000000000000" pitchFamily="2" charset="0"/>
                        </a:rPr>
                        <a:t>Tự tình (bài 2) là một trong những bài thơ </a:t>
                      </a:r>
                      <a:r>
                        <a:rPr kumimoji="0" lang="vi-VN" altLang="en-US" sz="2500" i="1" u="none" strike="noStrike" cap="none" normalizeH="0" baseline="0" dirty="0">
                          <a:ln>
                            <a:noFill/>
                          </a:ln>
                          <a:solidFill>
                            <a:srgbClr val="C00000"/>
                          </a:solidFill>
                          <a:effectLst/>
                          <a:latin typeface="Didact Gothic" panose="00000500000000000000" pitchFamily="2" charset="0"/>
                        </a:rPr>
                        <a:t>của Hồ Xuân Hương</a:t>
                      </a:r>
                      <a:r>
                        <a:rPr kumimoji="0" lang="vi-VN" altLang="en-US" sz="2500" i="1" u="none" strike="noStrike" cap="none" normalizeH="0" baseline="0" dirty="0">
                          <a:ln>
                            <a:noFill/>
                          </a:ln>
                          <a:solidFill>
                            <a:srgbClr val="0070C0"/>
                          </a:solidFill>
                          <a:effectLst/>
                          <a:latin typeface="Didact Gothic" panose="00000500000000000000" pitchFamily="2" charset="0"/>
                        </a:rPr>
                        <a:t> cất lên tiếng nói quyết liệt đấu tranh cho nữ quyền.</a:t>
                      </a:r>
                      <a:endParaRPr lang="en-US" sz="25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9" name="Picture 26">
            <a:extLst>
              <a:ext uri="{FF2B5EF4-FFF2-40B4-BE49-F238E27FC236}">
                <a16:creationId xmlns:a16="http://schemas.microsoft.com/office/drawing/2014/main" id="{C1202797-341F-156C-DD71-E525536D08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66500" y="0"/>
            <a:ext cx="2194591" cy="1121388"/>
          </a:xfrm>
          <a:prstGeom prst="rect">
            <a:avLst/>
          </a:prstGeom>
        </p:spPr>
      </p:pic>
      <p:pic>
        <p:nvPicPr>
          <p:cNvPr id="10" name="Picture 21">
            <a:extLst>
              <a:ext uri="{FF2B5EF4-FFF2-40B4-BE49-F238E27FC236}">
                <a16:creationId xmlns:a16="http://schemas.microsoft.com/office/drawing/2014/main" id="{89364AC5-26AD-1782-FFA9-FAD971553D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5452" y="89523"/>
            <a:ext cx="2998922" cy="778988"/>
          </a:xfrm>
          <a:prstGeom prst="rect">
            <a:avLst/>
          </a:prstGeom>
        </p:spPr>
      </p:pic>
      <p:sp>
        <p:nvSpPr>
          <p:cNvPr id="11" name="TextBox 10">
            <a:extLst>
              <a:ext uri="{FF2B5EF4-FFF2-40B4-BE49-F238E27FC236}">
                <a16:creationId xmlns:a16="http://schemas.microsoft.com/office/drawing/2014/main" id="{60D4A34E-A3F7-7717-F8A3-8A2C5FB07931}"/>
              </a:ext>
            </a:extLst>
          </p:cNvPr>
          <p:cNvSpPr txBox="1"/>
          <p:nvPr/>
        </p:nvSpPr>
        <p:spPr>
          <a:xfrm>
            <a:off x="3025372" y="46207"/>
            <a:ext cx="22605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40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40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40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40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40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12" name="TextBox 11">
            <a:extLst>
              <a:ext uri="{FF2B5EF4-FFF2-40B4-BE49-F238E27FC236}">
                <a16:creationId xmlns:a16="http://schemas.microsoft.com/office/drawing/2014/main" id="{817F96F6-A5FE-78A6-C2DA-9C984757869E}"/>
              </a:ext>
            </a:extLst>
          </p:cNvPr>
          <p:cNvSpPr txBox="1"/>
          <p:nvPr/>
        </p:nvSpPr>
        <p:spPr>
          <a:xfrm>
            <a:off x="7236673" y="123345"/>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2106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A0256E1-814F-2EDA-3EE1-913C2CA2219A}"/>
              </a:ext>
            </a:extLst>
          </p:cNvPr>
          <p:cNvGraphicFramePr>
            <a:graphicFrameLocks noGrp="1"/>
          </p:cNvGraphicFramePr>
          <p:nvPr>
            <p:extLst>
              <p:ext uri="{D42A27DB-BD31-4B8C-83A1-F6EECF244321}">
                <p14:modId xmlns:p14="http://schemas.microsoft.com/office/powerpoint/2010/main" val="2066425951"/>
              </p:ext>
            </p:extLst>
          </p:nvPr>
        </p:nvGraphicFramePr>
        <p:xfrm>
          <a:off x="306475" y="1174401"/>
          <a:ext cx="7690650" cy="3291840"/>
        </p:xfrm>
        <a:graphic>
          <a:graphicData uri="http://schemas.openxmlformats.org/drawingml/2006/table">
            <a:tbl>
              <a:tblPr firstRow="1" bandRow="1">
                <a:tableStyleId>{5BAFDAD7-6E8D-45B6-8E9E-44D60E7B637D}</a:tableStyleId>
              </a:tblPr>
              <a:tblGrid>
                <a:gridCol w="2148780">
                  <a:extLst>
                    <a:ext uri="{9D8B030D-6E8A-4147-A177-3AD203B41FA5}">
                      <a16:colId xmlns:a16="http://schemas.microsoft.com/office/drawing/2014/main" val="2996082083"/>
                    </a:ext>
                  </a:extLst>
                </a:gridCol>
                <a:gridCol w="5541870">
                  <a:extLst>
                    <a:ext uri="{9D8B030D-6E8A-4147-A177-3AD203B41FA5}">
                      <a16:colId xmlns:a16="http://schemas.microsoft.com/office/drawing/2014/main" val="982821413"/>
                    </a:ext>
                  </a:extLst>
                </a:gridCol>
              </a:tblGrid>
              <a:tr h="370840">
                <a:tc gridSpan="2">
                  <a:txBody>
                    <a:bodyPr/>
                    <a:lstStyle/>
                    <a:p>
                      <a:pPr algn="just"/>
                      <a:r>
                        <a:rPr lang="vi-VN" sz="2400" b="1" dirty="0">
                          <a:solidFill>
                            <a:schemeClr val="accent1">
                              <a:lumMod val="50000"/>
                            </a:schemeClr>
                          </a:solidFill>
                          <a:latin typeface="Didact Gothic" panose="00000500000000000000" pitchFamily="2" charset="0"/>
                        </a:rPr>
                        <a:t>Câu b)</a:t>
                      </a:r>
                      <a:r>
                        <a:rPr kumimoji="0" lang="vi-VN" altLang="en-US" sz="24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400" i="0" u="none" strike="noStrike" cap="none" normalizeH="0" baseline="0" dirty="0">
                          <a:ln>
                            <a:noFill/>
                          </a:ln>
                          <a:solidFill>
                            <a:srgbClr val="0070C0"/>
                          </a:solidFill>
                          <a:effectLst/>
                          <a:latin typeface="Didact Gothic" panose="00000500000000000000" pitchFamily="2" charset="0"/>
                        </a:rPr>
                        <a:t>Câu cá mùa thu, Vịnh mùa thu, Uống rượu mùa thu là chùm thơ của Nguyễn Khuyến nổi tiếng.</a:t>
                      </a:r>
                      <a:endParaRPr lang="en-US" sz="23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Nguyên nhân </a:t>
                      </a:r>
                    </a:p>
                    <a:p>
                      <a:r>
                        <a:rPr lang="vi-VN" sz="2400" dirty="0">
                          <a:latin typeface="Didact Gothic" panose="00000500000000000000" pitchFamily="2" charset="0"/>
                        </a:rPr>
                        <a:t>lỗi sai:</a:t>
                      </a:r>
                      <a:endParaRPr lang="en-US" sz="2400" dirty="0">
                        <a:latin typeface="Didact Gothic" panose="00000500000000000000" pitchFamily="2" charset="0"/>
                      </a:endParaRPr>
                    </a:p>
                  </a:txBody>
                  <a:tcPr/>
                </a:tc>
                <a:tc>
                  <a:txBody>
                    <a:bodyPr/>
                    <a:lstStyle/>
                    <a:p>
                      <a:pPr algn="just"/>
                      <a:endParaRPr lang="en-US" sz="24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400" dirty="0">
                          <a:latin typeface="Didact Gothic" panose="00000500000000000000" pitchFamily="2" charset="0"/>
                        </a:rPr>
                        <a:t>Cách sửa:</a:t>
                      </a:r>
                      <a:endParaRPr lang="en-US" sz="2400" dirty="0">
                        <a:latin typeface="Didact Gothic" panose="00000500000000000000" pitchFamily="2" charset="0"/>
                      </a:endParaRPr>
                    </a:p>
                  </a:txBody>
                  <a:tcPr/>
                </a:tc>
                <a:tc>
                  <a:txBody>
                    <a:bodyPr/>
                    <a:lstStyle/>
                    <a:p>
                      <a:endParaRPr lang="vi-VN" sz="2400" dirty="0">
                        <a:latin typeface="Didact Gothic" panose="00000500000000000000" pitchFamily="2" charset="0"/>
                      </a:endParaRPr>
                    </a:p>
                    <a:p>
                      <a:endParaRPr lang="en-US" sz="24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Câu sửa lại:</a:t>
                      </a:r>
                      <a:endParaRPr lang="en-US" sz="2400" dirty="0">
                        <a:latin typeface="Didact Gothic" panose="00000500000000000000" pitchFamily="2" charset="0"/>
                      </a:endParaRPr>
                    </a:p>
                  </a:txBody>
                  <a:tcPr/>
                </a:tc>
                <a:tc>
                  <a:txBody>
                    <a:bodyPr/>
                    <a:lstStyle/>
                    <a:p>
                      <a:endParaRPr lang="vi-VN" sz="2400" dirty="0">
                        <a:latin typeface="Didact Gothic" panose="00000500000000000000" pitchFamily="2" charset="0"/>
                      </a:endParaRPr>
                    </a:p>
                    <a:p>
                      <a:endParaRPr lang="en-US"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8" name="Picture 26">
            <a:extLst>
              <a:ext uri="{FF2B5EF4-FFF2-40B4-BE49-F238E27FC236}">
                <a16:creationId xmlns:a16="http://schemas.microsoft.com/office/drawing/2014/main" id="{843A2949-E8E2-BC84-3FA1-84402E59DC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3346" y="53013"/>
            <a:ext cx="1760654" cy="1121388"/>
          </a:xfrm>
          <a:prstGeom prst="rect">
            <a:avLst/>
          </a:prstGeom>
        </p:spPr>
      </p:pic>
      <p:sp>
        <p:nvSpPr>
          <p:cNvPr id="4" name="Rectangle: Diagonal Corners Rounded 3">
            <a:extLst>
              <a:ext uri="{FF2B5EF4-FFF2-40B4-BE49-F238E27FC236}">
                <a16:creationId xmlns:a16="http://schemas.microsoft.com/office/drawing/2014/main" id="{3C5D65E5-D319-53A3-8442-2981DBFDCBD8}"/>
              </a:ext>
            </a:extLst>
          </p:cNvPr>
          <p:cNvSpPr/>
          <p:nvPr/>
        </p:nvSpPr>
        <p:spPr>
          <a:xfrm>
            <a:off x="1406092" y="105839"/>
            <a:ext cx="5977254" cy="754317"/>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Phân tích và sửa lỗi về các trật tự từ trong các trường hợp sau:</a:t>
            </a:r>
            <a:endPar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8EA27E5-B8E0-68CC-2525-764F226712B8}"/>
              </a:ext>
            </a:extLst>
          </p:cNvPr>
          <p:cNvSpPr txBox="1"/>
          <p:nvPr/>
        </p:nvSpPr>
        <p:spPr>
          <a:xfrm>
            <a:off x="7689756" y="105839"/>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227743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1071-DD71-963A-5381-3C40E706DB5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CBE39FC-9113-C9AC-17AD-D2A1C2DF31F1}"/>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B58B3347-C6F5-63CF-6AB4-5E1D7397AE33}"/>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2B4B0AF4-7E16-D6FB-2DC5-B552F2913213}"/>
              </a:ext>
            </a:extLst>
          </p:cNvPr>
          <p:cNvSpPr>
            <a:spLocks noGrp="1"/>
          </p:cNvSpPr>
          <p:nvPr>
            <p:ph type="subTitle" idx="3"/>
          </p:nvPr>
        </p:nvSpPr>
        <p:spPr/>
        <p:txBody>
          <a:bodyPr/>
          <a:lstStyle/>
          <a:p>
            <a:endParaRPr lang="en-US"/>
          </a:p>
        </p:txBody>
      </p:sp>
      <p:sp>
        <p:nvSpPr>
          <p:cNvPr id="6" name="Subtitle 5">
            <a:extLst>
              <a:ext uri="{FF2B5EF4-FFF2-40B4-BE49-F238E27FC236}">
                <a16:creationId xmlns:a16="http://schemas.microsoft.com/office/drawing/2014/main" id="{71E72CC9-56B4-5383-07C7-05544373E7C6}"/>
              </a:ext>
            </a:extLst>
          </p:cNvPr>
          <p:cNvSpPr>
            <a:spLocks noGrp="1"/>
          </p:cNvSpPr>
          <p:nvPr>
            <p:ph type="subTitle" idx="4"/>
          </p:nvPr>
        </p:nvSpPr>
        <p:spPr/>
        <p:txBody>
          <a:bodyPr/>
          <a:lstStyle/>
          <a:p>
            <a:endParaRPr lang="en-US"/>
          </a:p>
        </p:txBody>
      </p:sp>
      <p:sp>
        <p:nvSpPr>
          <p:cNvPr id="7" name="Rectangle 6">
            <a:extLst>
              <a:ext uri="{FF2B5EF4-FFF2-40B4-BE49-F238E27FC236}">
                <a16:creationId xmlns:a16="http://schemas.microsoft.com/office/drawing/2014/main" id="{F5F8922A-615B-E522-E885-D8E2A9926AC6}"/>
              </a:ext>
            </a:extLst>
          </p:cNvPr>
          <p:cNvSpPr/>
          <p:nvPr/>
        </p:nvSpPr>
        <p:spPr>
          <a:xfrm>
            <a:off x="-25" y="652535"/>
            <a:ext cx="9144000" cy="4515819"/>
          </a:xfrm>
          <a:prstGeom prst="rect">
            <a:avLst/>
          </a:prstGeom>
          <a:solidFill>
            <a:srgbClr val="F4DCE7">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19CB1190-7E5A-DD79-6D45-0C00B16CD043}"/>
              </a:ext>
            </a:extLst>
          </p:cNvPr>
          <p:cNvGraphicFramePr>
            <a:graphicFrameLocks noGrp="1"/>
          </p:cNvGraphicFramePr>
          <p:nvPr>
            <p:extLst>
              <p:ext uri="{D42A27DB-BD31-4B8C-83A1-F6EECF244321}">
                <p14:modId xmlns:p14="http://schemas.microsoft.com/office/powerpoint/2010/main" val="566117972"/>
              </p:ext>
            </p:extLst>
          </p:nvPr>
        </p:nvGraphicFramePr>
        <p:xfrm>
          <a:off x="100094" y="1042375"/>
          <a:ext cx="8773279" cy="3870960"/>
        </p:xfrm>
        <a:graphic>
          <a:graphicData uri="http://schemas.openxmlformats.org/drawingml/2006/table">
            <a:tbl>
              <a:tblPr firstRow="1" bandRow="1">
                <a:tableStyleId>{5BAFDAD7-6E8D-45B6-8E9E-44D60E7B637D}</a:tableStyleId>
              </a:tblPr>
              <a:tblGrid>
                <a:gridCol w="2035653">
                  <a:extLst>
                    <a:ext uri="{9D8B030D-6E8A-4147-A177-3AD203B41FA5}">
                      <a16:colId xmlns:a16="http://schemas.microsoft.com/office/drawing/2014/main" val="2996082083"/>
                    </a:ext>
                  </a:extLst>
                </a:gridCol>
                <a:gridCol w="6737626">
                  <a:extLst>
                    <a:ext uri="{9D8B030D-6E8A-4147-A177-3AD203B41FA5}">
                      <a16:colId xmlns:a16="http://schemas.microsoft.com/office/drawing/2014/main" val="982821413"/>
                    </a:ext>
                  </a:extLst>
                </a:gridCol>
              </a:tblGrid>
              <a:tr h="370840">
                <a:tc gridSpan="2">
                  <a:txBody>
                    <a:bodyPr/>
                    <a:lstStyle/>
                    <a:p>
                      <a:pPr algn="just"/>
                      <a:r>
                        <a:rPr lang="vi-VN" sz="2400" b="1" i="0" dirty="0">
                          <a:solidFill>
                            <a:schemeClr val="accent1">
                              <a:lumMod val="50000"/>
                            </a:schemeClr>
                          </a:solidFill>
                          <a:latin typeface="Didact Gothic" panose="00000500000000000000" pitchFamily="2" charset="0"/>
                        </a:rPr>
                        <a:t>Câu b)</a:t>
                      </a:r>
                      <a:r>
                        <a:rPr kumimoji="0" lang="vi-VN" altLang="en-US" sz="24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400" i="1" u="none" strike="noStrike" cap="none" normalizeH="0" baseline="0" dirty="0">
                          <a:ln>
                            <a:noFill/>
                          </a:ln>
                          <a:solidFill>
                            <a:srgbClr val="0070C0"/>
                          </a:solidFill>
                          <a:effectLst/>
                          <a:latin typeface="Didact Gothic" panose="00000500000000000000" pitchFamily="2" charset="0"/>
                        </a:rPr>
                        <a:t>Câu cá mùa thu, Vịnh mùa thu, Uống rượu mùa thu</a:t>
                      </a:r>
                      <a:r>
                        <a:rPr kumimoji="0" lang="vi-VN" altLang="en-US" sz="2400" i="0" u="none" strike="noStrike" cap="none" normalizeH="0" baseline="0" dirty="0">
                          <a:ln>
                            <a:noFill/>
                          </a:ln>
                          <a:solidFill>
                            <a:srgbClr val="0070C0"/>
                          </a:solidFill>
                          <a:effectLst/>
                          <a:latin typeface="Didact Gothic" panose="00000500000000000000" pitchFamily="2" charset="0"/>
                        </a:rPr>
                        <a:t> là chùm thơ thu của Nguyễn Khuyến nổi tiếng.</a:t>
                      </a:r>
                      <a:endParaRPr lang="en-US" sz="23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Nguyên nhân </a:t>
                      </a:r>
                    </a:p>
                    <a:p>
                      <a:r>
                        <a:rPr lang="vi-VN" sz="2400" dirty="0">
                          <a:latin typeface="Didact Gothic" panose="00000500000000000000" pitchFamily="2" charset="0"/>
                        </a:rPr>
                        <a:t>lỗi sai:</a:t>
                      </a:r>
                      <a:endParaRPr lang="en-US" sz="2400" dirty="0">
                        <a:latin typeface="Didact Gothic" panose="00000500000000000000" pitchFamily="2" charset="0"/>
                      </a:endParaRPr>
                    </a:p>
                  </a:txBody>
                  <a:tcPr/>
                </a:tc>
                <a:tc>
                  <a:txBody>
                    <a:bodyPr/>
                    <a:lstStyle/>
                    <a:p>
                      <a:pPr algn="just"/>
                      <a:r>
                        <a:rPr lang="vi-VN" sz="2600" dirty="0">
                          <a:latin typeface="Didact Gothic" panose="00000500000000000000" pitchFamily="2" charset="0"/>
                        </a:rPr>
                        <a:t>Trật tự từ trong câu không lô-gíc, định ngữ </a:t>
                      </a:r>
                      <a:r>
                        <a:rPr lang="vi-VN" sz="2600" dirty="0">
                          <a:solidFill>
                            <a:srgbClr val="C00000"/>
                          </a:solidFill>
                          <a:latin typeface="Didact Gothic" panose="00000500000000000000" pitchFamily="2" charset="0"/>
                        </a:rPr>
                        <a:t>“nổi tiếng”</a:t>
                      </a:r>
                      <a:r>
                        <a:rPr lang="vi-VN" sz="2600" dirty="0">
                          <a:latin typeface="Didact Gothic" panose="00000500000000000000" pitchFamily="2" charset="0"/>
                        </a:rPr>
                        <a:t> đặt sai chỗ, làm câu mơ hồ về nghĩa.</a:t>
                      </a:r>
                      <a:endParaRPr lang="en-US" sz="26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400" dirty="0">
                          <a:latin typeface="Didact Gothic" panose="00000500000000000000" pitchFamily="2" charset="0"/>
                        </a:rPr>
                        <a:t>Cách sửa:</a:t>
                      </a:r>
                      <a:endParaRPr lang="en-US" sz="2400" dirty="0">
                        <a:latin typeface="Didact Gothic" panose="00000500000000000000" pitchFamily="2" charset="0"/>
                      </a:endParaRPr>
                    </a:p>
                  </a:txBody>
                  <a:tcPr/>
                </a:tc>
                <a:tc>
                  <a:txBody>
                    <a:bodyPr/>
                    <a:lstStyle/>
                    <a:p>
                      <a:pPr algn="just"/>
                      <a:r>
                        <a:rPr lang="vi-VN" altLang="en-US" sz="2600" dirty="0">
                          <a:solidFill>
                            <a:srgbClr val="393E4B"/>
                          </a:solidFill>
                          <a:latin typeface="Didact Gothic" panose="00000500000000000000" pitchFamily="2" charset="0"/>
                        </a:rPr>
                        <a:t>Đưa từ </a:t>
                      </a:r>
                      <a:r>
                        <a:rPr lang="vi-VN" altLang="en-US" sz="2600" dirty="0">
                          <a:solidFill>
                            <a:srgbClr val="C00000"/>
                          </a:solidFill>
                          <a:latin typeface="Didact Gothic" panose="00000500000000000000" pitchFamily="2" charset="0"/>
                        </a:rPr>
                        <a:t>“nổi tiếng”</a:t>
                      </a:r>
                      <a:r>
                        <a:rPr lang="vi-VN" altLang="en-US" sz="2600" dirty="0">
                          <a:solidFill>
                            <a:srgbClr val="393E4B"/>
                          </a:solidFill>
                          <a:latin typeface="Didact Gothic" panose="00000500000000000000" pitchFamily="2" charset="0"/>
                        </a:rPr>
                        <a:t> đứng sau cụm từ </a:t>
                      </a:r>
                      <a:r>
                        <a:rPr lang="vi-VN" altLang="en-US" sz="2600" dirty="0">
                          <a:solidFill>
                            <a:srgbClr val="C00000"/>
                          </a:solidFill>
                          <a:latin typeface="Didact Gothic" panose="00000500000000000000" pitchFamily="2" charset="0"/>
                        </a:rPr>
                        <a:t>“chùm thơ thu”.</a:t>
                      </a:r>
                      <a:endParaRPr lang="vi-VN" sz="2600" dirty="0">
                        <a:solidFill>
                          <a:srgbClr val="C00000"/>
                        </a:solidFill>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Câu sửa lại:</a:t>
                      </a:r>
                      <a:endParaRPr lang="en-US" sz="2400" dirty="0">
                        <a:latin typeface="Didact Gothic" panose="00000500000000000000" pitchFamily="2" charset="0"/>
                      </a:endParaRPr>
                    </a:p>
                  </a:txBody>
                  <a:tcPr/>
                </a:tc>
                <a:tc>
                  <a:txBody>
                    <a:bodyPr/>
                    <a:lstStyle/>
                    <a:p>
                      <a:pPr algn="just"/>
                      <a:r>
                        <a:rPr kumimoji="0" lang="vi-VN" altLang="en-US" sz="2600" i="1" u="none" strike="noStrike" cap="none" normalizeH="0" baseline="0" dirty="0">
                          <a:ln>
                            <a:noFill/>
                          </a:ln>
                          <a:solidFill>
                            <a:srgbClr val="0070C0"/>
                          </a:solidFill>
                          <a:effectLst/>
                          <a:latin typeface="Didact Gothic" panose="00000500000000000000" pitchFamily="2" charset="0"/>
                        </a:rPr>
                        <a:t>Câu cá mùa thu, Vịnh mùa thu, Uống rượu mùa thu</a:t>
                      </a:r>
                      <a:r>
                        <a:rPr kumimoji="0" lang="vi-VN" altLang="en-US" sz="2600" i="0" u="none" strike="noStrike" cap="none" normalizeH="0" baseline="0" dirty="0">
                          <a:ln>
                            <a:noFill/>
                          </a:ln>
                          <a:solidFill>
                            <a:srgbClr val="0070C0"/>
                          </a:solidFill>
                          <a:effectLst/>
                          <a:latin typeface="Didact Gothic" panose="00000500000000000000" pitchFamily="2" charset="0"/>
                        </a:rPr>
                        <a:t> là chùm thơ thu </a:t>
                      </a:r>
                      <a:r>
                        <a:rPr kumimoji="0" lang="vi-VN" altLang="en-US" sz="2600" i="0" u="none" strike="noStrike" cap="none" normalizeH="0" baseline="0" dirty="0">
                          <a:ln>
                            <a:noFill/>
                          </a:ln>
                          <a:solidFill>
                            <a:srgbClr val="C00000"/>
                          </a:solidFill>
                          <a:effectLst/>
                          <a:latin typeface="Didact Gothic" panose="00000500000000000000" pitchFamily="2" charset="0"/>
                        </a:rPr>
                        <a:t>nổi tiếng</a:t>
                      </a:r>
                      <a:r>
                        <a:rPr kumimoji="0" lang="vi-VN" altLang="en-US" sz="2600" i="0" u="none" strike="noStrike" cap="none" normalizeH="0" baseline="0" dirty="0">
                          <a:ln>
                            <a:noFill/>
                          </a:ln>
                          <a:solidFill>
                            <a:srgbClr val="0070C0"/>
                          </a:solidFill>
                          <a:effectLst/>
                          <a:latin typeface="Didact Gothic" panose="00000500000000000000" pitchFamily="2" charset="0"/>
                        </a:rPr>
                        <a:t> của Nguyễn Khuyến.</a:t>
                      </a:r>
                      <a:endParaRPr lang="vi-VN" sz="26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9" name="Picture 26">
            <a:extLst>
              <a:ext uri="{FF2B5EF4-FFF2-40B4-BE49-F238E27FC236}">
                <a16:creationId xmlns:a16="http://schemas.microsoft.com/office/drawing/2014/main" id="{5115A99B-EEE4-56C7-06E3-0A85E18BC8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25039" y="2713"/>
            <a:ext cx="1873551" cy="953985"/>
          </a:xfrm>
          <a:prstGeom prst="rect">
            <a:avLst/>
          </a:prstGeom>
        </p:spPr>
      </p:pic>
      <p:pic>
        <p:nvPicPr>
          <p:cNvPr id="10" name="Picture 21">
            <a:extLst>
              <a:ext uri="{FF2B5EF4-FFF2-40B4-BE49-F238E27FC236}">
                <a16:creationId xmlns:a16="http://schemas.microsoft.com/office/drawing/2014/main" id="{80ABB899-4F15-065C-786A-AE5CD46E70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8475" y="-345"/>
            <a:ext cx="2952427" cy="877061"/>
          </a:xfrm>
          <a:prstGeom prst="rect">
            <a:avLst/>
          </a:prstGeom>
        </p:spPr>
      </p:pic>
      <p:sp>
        <p:nvSpPr>
          <p:cNvPr id="11" name="TextBox 10">
            <a:extLst>
              <a:ext uri="{FF2B5EF4-FFF2-40B4-BE49-F238E27FC236}">
                <a16:creationId xmlns:a16="http://schemas.microsoft.com/office/drawing/2014/main" id="{DED8D51C-6F3E-F4FC-E0C5-FDBAAC982977}"/>
              </a:ext>
            </a:extLst>
          </p:cNvPr>
          <p:cNvSpPr txBox="1"/>
          <p:nvPr/>
        </p:nvSpPr>
        <p:spPr>
          <a:xfrm>
            <a:off x="3017365" y="114321"/>
            <a:ext cx="2585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12" name="TextBox 11">
            <a:extLst>
              <a:ext uri="{FF2B5EF4-FFF2-40B4-BE49-F238E27FC236}">
                <a16:creationId xmlns:a16="http://schemas.microsoft.com/office/drawing/2014/main" id="{DA80E834-CAAC-042D-2BD9-2BE975BDAD0D}"/>
              </a:ext>
            </a:extLst>
          </p:cNvPr>
          <p:cNvSpPr txBox="1"/>
          <p:nvPr/>
        </p:nvSpPr>
        <p:spPr>
          <a:xfrm>
            <a:off x="7504370" y="64499"/>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3153481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A0256E1-814F-2EDA-3EE1-913C2CA2219A}"/>
              </a:ext>
            </a:extLst>
          </p:cNvPr>
          <p:cNvGraphicFramePr>
            <a:graphicFrameLocks noGrp="1"/>
          </p:cNvGraphicFramePr>
          <p:nvPr>
            <p:extLst>
              <p:ext uri="{D42A27DB-BD31-4B8C-83A1-F6EECF244321}">
                <p14:modId xmlns:p14="http://schemas.microsoft.com/office/powerpoint/2010/main" val="2488261111"/>
              </p:ext>
            </p:extLst>
          </p:nvPr>
        </p:nvGraphicFramePr>
        <p:xfrm>
          <a:off x="115736" y="1121388"/>
          <a:ext cx="8327851" cy="3718560"/>
        </p:xfrm>
        <a:graphic>
          <a:graphicData uri="http://schemas.openxmlformats.org/drawingml/2006/table">
            <a:tbl>
              <a:tblPr firstRow="1" bandRow="1">
                <a:tableStyleId>{5BAFDAD7-6E8D-45B6-8E9E-44D60E7B637D}</a:tableStyleId>
              </a:tblPr>
              <a:tblGrid>
                <a:gridCol w="1905400">
                  <a:extLst>
                    <a:ext uri="{9D8B030D-6E8A-4147-A177-3AD203B41FA5}">
                      <a16:colId xmlns:a16="http://schemas.microsoft.com/office/drawing/2014/main" val="2996082083"/>
                    </a:ext>
                  </a:extLst>
                </a:gridCol>
                <a:gridCol w="6422451">
                  <a:extLst>
                    <a:ext uri="{9D8B030D-6E8A-4147-A177-3AD203B41FA5}">
                      <a16:colId xmlns:a16="http://schemas.microsoft.com/office/drawing/2014/main" val="982821413"/>
                    </a:ext>
                  </a:extLst>
                </a:gridCol>
              </a:tblGrid>
              <a:tr h="370840">
                <a:tc gridSpan="2">
                  <a:txBody>
                    <a:bodyPr/>
                    <a:lstStyle/>
                    <a:p>
                      <a:pPr algn="just"/>
                      <a:r>
                        <a:rPr lang="vi-VN" sz="2000" b="1" dirty="0">
                          <a:solidFill>
                            <a:schemeClr val="accent1">
                              <a:lumMod val="50000"/>
                            </a:schemeClr>
                          </a:solidFill>
                          <a:latin typeface="Didact Gothic" panose="00000500000000000000" pitchFamily="2" charset="0"/>
                        </a:rPr>
                        <a:t>Câu c)</a:t>
                      </a:r>
                      <a:r>
                        <a:rPr kumimoji="0" lang="vi-VN" sz="20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000" i="0" u="none" strike="noStrike" cap="none" normalizeH="0" baseline="0" dirty="0">
                          <a:ln>
                            <a:noFill/>
                          </a:ln>
                          <a:solidFill>
                            <a:srgbClr val="0070C0"/>
                          </a:solidFill>
                          <a:effectLst/>
                          <a:latin typeface="Didact Gothic" panose="00000500000000000000" pitchFamily="2" charset="0"/>
                        </a:rPr>
                        <a:t>Đến năm 2000, phải thanh toán hết các trang thiết bị cũ kĩ, lạc hậu, phải đầu tư một số dụng cụ chuyên khoa cần thiết cho các trạm y tế xã như răng, mắt.</a:t>
                      </a:r>
                      <a:endParaRPr lang="en-US" sz="20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Nguyên nhân </a:t>
                      </a:r>
                    </a:p>
                    <a:p>
                      <a:r>
                        <a:rPr lang="vi-VN" sz="2000" dirty="0">
                          <a:latin typeface="Didact Gothic" panose="00000500000000000000" pitchFamily="2" charset="0"/>
                        </a:rPr>
                        <a:t>lỗi sai:</a:t>
                      </a:r>
                      <a:endParaRPr lang="en-US" sz="2000" dirty="0">
                        <a:latin typeface="Didact Gothic" panose="00000500000000000000" pitchFamily="2" charset="0"/>
                      </a:endParaRPr>
                    </a:p>
                  </a:txBody>
                  <a:tcPr/>
                </a:tc>
                <a:tc>
                  <a:txBody>
                    <a:bodyPr/>
                    <a:lstStyle/>
                    <a:p>
                      <a:pPr algn="just"/>
                      <a:endParaRPr lang="en-US" sz="20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Cách sửa:</a:t>
                      </a:r>
                      <a:endParaRPr lang="en-US" sz="20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Câu sửa lại:</a:t>
                      </a:r>
                      <a:endParaRPr lang="en-US" sz="2000" dirty="0">
                        <a:latin typeface="Didact Gothic" panose="00000500000000000000" pitchFamily="2" charset="0"/>
                      </a:endParaRPr>
                    </a:p>
                  </a:txBody>
                  <a:tcPr/>
                </a:tc>
                <a:tc>
                  <a:txBody>
                    <a:bodyPr/>
                    <a:lstStyle/>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8" name="Picture 26">
            <a:extLst>
              <a:ext uri="{FF2B5EF4-FFF2-40B4-BE49-F238E27FC236}">
                <a16:creationId xmlns:a16="http://schemas.microsoft.com/office/drawing/2014/main" id="{843A2949-E8E2-BC84-3FA1-84402E59DC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08919" y="0"/>
            <a:ext cx="1835081" cy="1121388"/>
          </a:xfrm>
          <a:prstGeom prst="rect">
            <a:avLst/>
          </a:prstGeom>
        </p:spPr>
      </p:pic>
      <p:sp>
        <p:nvSpPr>
          <p:cNvPr id="4" name="Rectangle: Diagonal Corners Rounded 3">
            <a:extLst>
              <a:ext uri="{FF2B5EF4-FFF2-40B4-BE49-F238E27FC236}">
                <a16:creationId xmlns:a16="http://schemas.microsoft.com/office/drawing/2014/main" id="{3C5D65E5-D319-53A3-8442-2981DBFDCBD8}"/>
              </a:ext>
            </a:extLst>
          </p:cNvPr>
          <p:cNvSpPr/>
          <p:nvPr/>
        </p:nvSpPr>
        <p:spPr>
          <a:xfrm>
            <a:off x="2195214" y="119487"/>
            <a:ext cx="5113705" cy="808561"/>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Phân tích và sửa lỗi về các trật tự từ trong các trường hợp sau:</a:t>
            </a:r>
            <a:endPar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495AE09E-F306-6FB0-D489-03B8BAF5B30D}"/>
              </a:ext>
            </a:extLst>
          </p:cNvPr>
          <p:cNvSpPr txBox="1"/>
          <p:nvPr/>
        </p:nvSpPr>
        <p:spPr>
          <a:xfrm>
            <a:off x="7579079" y="53013"/>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340838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9CBCC2"/>
            </a:gs>
            <a:gs pos="100000">
              <a:srgbClr val="EADF9F"/>
            </a:gs>
          </a:gsLst>
          <a:lin ang="2698631" scaled="0"/>
        </a:gradFill>
        <a:effectLst/>
      </p:bgPr>
    </p:bg>
    <p:spTree>
      <p:nvGrpSpPr>
        <p:cNvPr id="1" name="Shape 1770"/>
        <p:cNvGrpSpPr/>
        <p:nvPr/>
      </p:nvGrpSpPr>
      <p:grpSpPr>
        <a:xfrm>
          <a:off x="0" y="0"/>
          <a:ext cx="0" cy="0"/>
          <a:chOff x="0" y="0"/>
          <a:chExt cx="0" cy="0"/>
        </a:xfrm>
      </p:grpSpPr>
      <p:sp>
        <p:nvSpPr>
          <p:cNvPr id="1771" name="Google Shape;1771;p43"/>
          <p:cNvSpPr txBox="1">
            <a:spLocks noGrp="1"/>
          </p:cNvSpPr>
          <p:nvPr>
            <p:ph type="title"/>
          </p:nvPr>
        </p:nvSpPr>
        <p:spPr>
          <a:xfrm>
            <a:off x="758575" y="124379"/>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err="1">
                <a:solidFill>
                  <a:schemeClr val="accent1"/>
                </a:solidFill>
                <a:latin typeface="#9Slide04 Spectral ExtraBold" panose="02020902060000000000" pitchFamily="18" charset="0"/>
              </a:rPr>
              <a:t>M</a:t>
            </a:r>
            <a:r>
              <a:rPr lang="en-US" dirty="0" err="1">
                <a:solidFill>
                  <a:schemeClr val="accent1"/>
                </a:solidFill>
                <a:latin typeface="#9Slide04 Spectral ExtraBold" panose="02020902060000000000" pitchFamily="18" charset="0"/>
              </a:rPr>
              <a:t>ỤC</a:t>
            </a:r>
            <a:r>
              <a:rPr lang="en-US" dirty="0">
                <a:solidFill>
                  <a:schemeClr val="accent1"/>
                </a:solidFill>
                <a:latin typeface="#9Slide04 Spectral ExtraBold" panose="02020902060000000000" pitchFamily="18" charset="0"/>
              </a:rPr>
              <a:t> </a:t>
            </a:r>
            <a:r>
              <a:rPr lang="en-US" dirty="0" err="1">
                <a:solidFill>
                  <a:schemeClr val="accent1"/>
                </a:solidFill>
                <a:latin typeface="#9Slide04 Spectral ExtraBold" panose="02020902060000000000" pitchFamily="18" charset="0"/>
              </a:rPr>
              <a:t>TIÊU</a:t>
            </a:r>
            <a:r>
              <a:rPr lang="en-US" dirty="0">
                <a:solidFill>
                  <a:schemeClr val="accent1"/>
                </a:solidFill>
                <a:latin typeface="#9Slide04 Spectral ExtraBold" panose="02020902060000000000" pitchFamily="18" charset="0"/>
              </a:rPr>
              <a:t> </a:t>
            </a:r>
            <a:r>
              <a:rPr lang="en-US" dirty="0" err="1">
                <a:solidFill>
                  <a:schemeClr val="accent1"/>
                </a:solidFill>
                <a:latin typeface="#9Slide04 Spectral ExtraBold" panose="02020902060000000000" pitchFamily="18" charset="0"/>
              </a:rPr>
              <a:t>BÀI</a:t>
            </a:r>
            <a:r>
              <a:rPr lang="en-US" dirty="0">
                <a:solidFill>
                  <a:schemeClr val="accent1"/>
                </a:solidFill>
                <a:latin typeface="#9Slide04 Spectral ExtraBold" panose="02020902060000000000" pitchFamily="18" charset="0"/>
              </a:rPr>
              <a:t> </a:t>
            </a:r>
            <a:r>
              <a:rPr lang="en-US" dirty="0" err="1">
                <a:solidFill>
                  <a:schemeClr val="accent1"/>
                </a:solidFill>
                <a:latin typeface="#9Slide04 Spectral ExtraBold" panose="02020902060000000000" pitchFamily="18" charset="0"/>
              </a:rPr>
              <a:t>HỌC</a:t>
            </a:r>
            <a:endParaRPr dirty="0">
              <a:solidFill>
                <a:schemeClr val="accent1"/>
              </a:solidFill>
              <a:latin typeface="#9Slide04 Spectral ExtraBold" panose="02020902060000000000" pitchFamily="18" charset="0"/>
            </a:endParaRPr>
          </a:p>
        </p:txBody>
      </p:sp>
      <p:sp>
        <p:nvSpPr>
          <p:cNvPr id="1773" name="Google Shape;1773;p43"/>
          <p:cNvSpPr txBox="1"/>
          <p:nvPr/>
        </p:nvSpPr>
        <p:spPr>
          <a:xfrm>
            <a:off x="719975" y="1193863"/>
            <a:ext cx="7704000" cy="5109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endParaRPr sz="1200" b="1" dirty="0">
              <a:solidFill>
                <a:schemeClr val="dk1"/>
              </a:solidFill>
              <a:latin typeface="Didact Gothic"/>
              <a:ea typeface="Didact Gothic"/>
              <a:cs typeface="Didact Gothic"/>
              <a:sym typeface="Didact Gothic"/>
            </a:endParaRPr>
          </a:p>
        </p:txBody>
      </p:sp>
      <p:grpSp>
        <p:nvGrpSpPr>
          <p:cNvPr id="1776" name="Google Shape;1776;p43"/>
          <p:cNvGrpSpPr/>
          <p:nvPr/>
        </p:nvGrpSpPr>
        <p:grpSpPr>
          <a:xfrm rot="215889">
            <a:off x="8109075" y="125840"/>
            <a:ext cx="668063" cy="624522"/>
            <a:chOff x="5770756" y="873899"/>
            <a:chExt cx="755434" cy="706199"/>
          </a:xfrm>
        </p:grpSpPr>
        <p:sp>
          <p:nvSpPr>
            <p:cNvPr id="1777" name="Google Shape;1777;p43"/>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3"/>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3"/>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3"/>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3"/>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3"/>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3"/>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3"/>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3"/>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3"/>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3"/>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3"/>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3"/>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3"/>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3"/>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3"/>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3"/>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3"/>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3"/>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3"/>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3"/>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3"/>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3"/>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3"/>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3"/>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3"/>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3"/>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3"/>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3"/>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3"/>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3"/>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3"/>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3"/>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3"/>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3"/>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3"/>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3"/>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3"/>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3"/>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3"/>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3"/>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3"/>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3"/>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43"/>
          <p:cNvGrpSpPr/>
          <p:nvPr/>
        </p:nvGrpSpPr>
        <p:grpSpPr>
          <a:xfrm>
            <a:off x="1068223" y="669073"/>
            <a:ext cx="867172" cy="866444"/>
            <a:chOff x="7308373" y="335298"/>
            <a:chExt cx="867172" cy="866444"/>
          </a:xfrm>
        </p:grpSpPr>
        <p:grpSp>
          <p:nvGrpSpPr>
            <p:cNvPr id="1829" name="Google Shape;1829;p43"/>
            <p:cNvGrpSpPr/>
            <p:nvPr/>
          </p:nvGrpSpPr>
          <p:grpSpPr>
            <a:xfrm rot="2700000">
              <a:off x="7818179" y="578406"/>
              <a:ext cx="183296" cy="46288"/>
              <a:chOff x="4262622" y="3358539"/>
              <a:chExt cx="204400" cy="51618"/>
            </a:xfrm>
          </p:grpSpPr>
          <p:sp>
            <p:nvSpPr>
              <p:cNvPr id="1830" name="Google Shape;1830;p43"/>
              <p:cNvSpPr/>
              <p:nvPr/>
            </p:nvSpPr>
            <p:spPr>
              <a:xfrm>
                <a:off x="4400169" y="3359466"/>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3"/>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3"/>
              <p:cNvSpPr/>
              <p:nvPr/>
            </p:nvSpPr>
            <p:spPr>
              <a:xfrm>
                <a:off x="4262622" y="3358539"/>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43"/>
            <p:cNvSpPr/>
            <p:nvPr/>
          </p:nvSpPr>
          <p:spPr>
            <a:xfrm rot="-8100000">
              <a:off x="7503925" y="810869"/>
              <a:ext cx="244840" cy="148031"/>
            </a:xfrm>
            <a:custGeom>
              <a:avLst/>
              <a:gdLst/>
              <a:ahLst/>
              <a:cxnLst/>
              <a:rect l="l" t="t" r="r" b="b"/>
              <a:pathLst>
                <a:path w="14512" h="8774" extrusionOk="0">
                  <a:moveTo>
                    <a:pt x="7239" y="1"/>
                  </a:moveTo>
                  <a:cubicBezTo>
                    <a:pt x="3837" y="1"/>
                    <a:pt x="935" y="2669"/>
                    <a:pt x="1" y="6339"/>
                  </a:cubicBezTo>
                  <a:cubicBezTo>
                    <a:pt x="668" y="7106"/>
                    <a:pt x="1235" y="7873"/>
                    <a:pt x="1835" y="8774"/>
                  </a:cubicBezTo>
                  <a:cubicBezTo>
                    <a:pt x="1869" y="8340"/>
                    <a:pt x="1902" y="7940"/>
                    <a:pt x="2002" y="7540"/>
                  </a:cubicBezTo>
                  <a:cubicBezTo>
                    <a:pt x="2603" y="4804"/>
                    <a:pt x="4737" y="2803"/>
                    <a:pt x="7239" y="2803"/>
                  </a:cubicBezTo>
                  <a:cubicBezTo>
                    <a:pt x="9774" y="2803"/>
                    <a:pt x="11876" y="4804"/>
                    <a:pt x="12476" y="7540"/>
                  </a:cubicBezTo>
                  <a:cubicBezTo>
                    <a:pt x="12576" y="7973"/>
                    <a:pt x="12610" y="8340"/>
                    <a:pt x="12676" y="8774"/>
                  </a:cubicBezTo>
                  <a:cubicBezTo>
                    <a:pt x="13243" y="7940"/>
                    <a:pt x="13877" y="7106"/>
                    <a:pt x="14511" y="6339"/>
                  </a:cubicBezTo>
                  <a:cubicBezTo>
                    <a:pt x="13544" y="2669"/>
                    <a:pt x="10642" y="1"/>
                    <a:pt x="72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rot="-8100000">
              <a:off x="7569715" y="772710"/>
              <a:ext cx="182922" cy="153109"/>
            </a:xfrm>
            <a:custGeom>
              <a:avLst/>
              <a:gdLst/>
              <a:ahLst/>
              <a:cxnLst/>
              <a:rect l="l" t="t" r="r" b="b"/>
              <a:pathLst>
                <a:path w="10842" h="9075" extrusionOk="0">
                  <a:moveTo>
                    <a:pt x="5405" y="1"/>
                  </a:moveTo>
                  <a:cubicBezTo>
                    <a:pt x="2869" y="1"/>
                    <a:pt x="801" y="2036"/>
                    <a:pt x="167" y="4738"/>
                  </a:cubicBezTo>
                  <a:cubicBezTo>
                    <a:pt x="67" y="5138"/>
                    <a:pt x="34" y="5538"/>
                    <a:pt x="1" y="5972"/>
                  </a:cubicBezTo>
                  <a:cubicBezTo>
                    <a:pt x="668" y="6906"/>
                    <a:pt x="1302" y="7973"/>
                    <a:pt x="1902" y="9074"/>
                  </a:cubicBezTo>
                  <a:cubicBezTo>
                    <a:pt x="1769" y="8674"/>
                    <a:pt x="1735" y="8240"/>
                    <a:pt x="1735" y="7840"/>
                  </a:cubicBezTo>
                  <a:cubicBezTo>
                    <a:pt x="1735" y="7473"/>
                    <a:pt x="1802" y="7073"/>
                    <a:pt x="1869" y="6706"/>
                  </a:cubicBezTo>
                  <a:cubicBezTo>
                    <a:pt x="2269" y="4871"/>
                    <a:pt x="3703" y="3503"/>
                    <a:pt x="5405" y="3503"/>
                  </a:cubicBezTo>
                  <a:cubicBezTo>
                    <a:pt x="7106" y="3503"/>
                    <a:pt x="8540" y="4871"/>
                    <a:pt x="8940" y="6706"/>
                  </a:cubicBezTo>
                  <a:cubicBezTo>
                    <a:pt x="9040" y="7073"/>
                    <a:pt x="9074" y="7473"/>
                    <a:pt x="9074" y="7840"/>
                  </a:cubicBezTo>
                  <a:cubicBezTo>
                    <a:pt x="9074" y="8307"/>
                    <a:pt x="9007" y="8707"/>
                    <a:pt x="8907" y="9074"/>
                  </a:cubicBezTo>
                  <a:cubicBezTo>
                    <a:pt x="9541" y="7973"/>
                    <a:pt x="10175" y="6906"/>
                    <a:pt x="10842" y="5972"/>
                  </a:cubicBezTo>
                  <a:cubicBezTo>
                    <a:pt x="10808" y="5538"/>
                    <a:pt x="10742" y="5138"/>
                    <a:pt x="10675" y="4738"/>
                  </a:cubicBezTo>
                  <a:cubicBezTo>
                    <a:pt x="10041" y="2002"/>
                    <a:pt x="7906" y="1"/>
                    <a:pt x="540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rot="-8100000">
              <a:off x="7734267" y="577835"/>
              <a:ext cx="199253" cy="199810"/>
            </a:xfrm>
            <a:custGeom>
              <a:avLst/>
              <a:gdLst/>
              <a:ahLst/>
              <a:cxnLst/>
              <a:rect l="l" t="t" r="r" b="b"/>
              <a:pathLst>
                <a:path w="11810" h="11843" extrusionOk="0">
                  <a:moveTo>
                    <a:pt x="5905" y="1"/>
                  </a:moveTo>
                  <a:cubicBezTo>
                    <a:pt x="2670" y="1"/>
                    <a:pt x="1" y="2669"/>
                    <a:pt x="1" y="5938"/>
                  </a:cubicBezTo>
                  <a:cubicBezTo>
                    <a:pt x="1" y="9174"/>
                    <a:pt x="2670" y="11842"/>
                    <a:pt x="5905" y="11842"/>
                  </a:cubicBezTo>
                  <a:cubicBezTo>
                    <a:pt x="9141" y="11842"/>
                    <a:pt x="11809" y="9174"/>
                    <a:pt x="11809" y="5938"/>
                  </a:cubicBezTo>
                  <a:cubicBezTo>
                    <a:pt x="11809" y="2669"/>
                    <a:pt x="9174" y="1"/>
                    <a:pt x="59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rot="-8100000">
              <a:off x="7725910" y="597454"/>
              <a:ext cx="199253" cy="177286"/>
            </a:xfrm>
            <a:custGeom>
              <a:avLst/>
              <a:gdLst/>
              <a:ahLst/>
              <a:cxnLst/>
              <a:rect l="l" t="t" r="r" b="b"/>
              <a:pathLst>
                <a:path w="11810" h="10508" extrusionOk="0">
                  <a:moveTo>
                    <a:pt x="5905" y="0"/>
                  </a:moveTo>
                  <a:cubicBezTo>
                    <a:pt x="2670" y="0"/>
                    <a:pt x="1" y="2369"/>
                    <a:pt x="1" y="5237"/>
                  </a:cubicBezTo>
                  <a:cubicBezTo>
                    <a:pt x="1" y="8173"/>
                    <a:pt x="2670" y="10508"/>
                    <a:pt x="5905" y="10508"/>
                  </a:cubicBezTo>
                  <a:cubicBezTo>
                    <a:pt x="9141" y="10508"/>
                    <a:pt x="11809" y="8139"/>
                    <a:pt x="11809" y="5237"/>
                  </a:cubicBezTo>
                  <a:cubicBezTo>
                    <a:pt x="11809" y="2335"/>
                    <a:pt x="9174" y="0"/>
                    <a:pt x="590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rot="-8100000">
              <a:off x="7744868" y="684681"/>
              <a:ext cx="188000" cy="242006"/>
            </a:xfrm>
            <a:custGeom>
              <a:avLst/>
              <a:gdLst/>
              <a:ahLst/>
              <a:cxnLst/>
              <a:rect l="l" t="t" r="r" b="b"/>
              <a:pathLst>
                <a:path w="11143" h="14344" extrusionOk="0">
                  <a:moveTo>
                    <a:pt x="1235" y="0"/>
                  </a:moveTo>
                  <a:cubicBezTo>
                    <a:pt x="1" y="1401"/>
                    <a:pt x="10942" y="14077"/>
                    <a:pt x="11142" y="14344"/>
                  </a:cubicBezTo>
                  <a:cubicBezTo>
                    <a:pt x="9341" y="8373"/>
                    <a:pt x="5405" y="3402"/>
                    <a:pt x="12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rot="-8100000">
              <a:off x="7611477" y="551560"/>
              <a:ext cx="188540" cy="242006"/>
            </a:xfrm>
            <a:custGeom>
              <a:avLst/>
              <a:gdLst/>
              <a:ahLst/>
              <a:cxnLst/>
              <a:rect l="l" t="t" r="r" b="b"/>
              <a:pathLst>
                <a:path w="11175" h="14344" extrusionOk="0">
                  <a:moveTo>
                    <a:pt x="9941" y="0"/>
                  </a:moveTo>
                  <a:lnTo>
                    <a:pt x="9941" y="0"/>
                  </a:lnTo>
                  <a:cubicBezTo>
                    <a:pt x="5771" y="3402"/>
                    <a:pt x="1801" y="8373"/>
                    <a:pt x="0" y="14344"/>
                  </a:cubicBezTo>
                  <a:cubicBezTo>
                    <a:pt x="300" y="14043"/>
                    <a:pt x="11175" y="1434"/>
                    <a:pt x="9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rot="-8100000">
              <a:off x="7695536" y="739636"/>
              <a:ext cx="368644" cy="305612"/>
            </a:xfrm>
            <a:custGeom>
              <a:avLst/>
              <a:gdLst/>
              <a:ahLst/>
              <a:cxnLst/>
              <a:rect l="l" t="t" r="r" b="b"/>
              <a:pathLst>
                <a:path w="21850" h="18114" extrusionOk="0">
                  <a:moveTo>
                    <a:pt x="5938" y="0"/>
                  </a:moveTo>
                  <a:lnTo>
                    <a:pt x="5938" y="0"/>
                  </a:lnTo>
                  <a:cubicBezTo>
                    <a:pt x="0" y="1535"/>
                    <a:pt x="21449" y="17846"/>
                    <a:pt x="21849" y="18113"/>
                  </a:cubicBezTo>
                  <a:cubicBezTo>
                    <a:pt x="21649" y="17880"/>
                    <a:pt x="10708" y="5237"/>
                    <a:pt x="11942" y="3803"/>
                  </a:cubicBezTo>
                  <a:cubicBezTo>
                    <a:pt x="9941" y="2168"/>
                    <a:pt x="7839" y="868"/>
                    <a:pt x="5938"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rot="-8100000">
              <a:off x="7435143" y="478292"/>
              <a:ext cx="368087" cy="306168"/>
            </a:xfrm>
            <a:custGeom>
              <a:avLst/>
              <a:gdLst/>
              <a:ahLst/>
              <a:cxnLst/>
              <a:rect l="l" t="t" r="r" b="b"/>
              <a:pathLst>
                <a:path w="21817" h="18147" extrusionOk="0">
                  <a:moveTo>
                    <a:pt x="15912" y="0"/>
                  </a:moveTo>
                  <a:cubicBezTo>
                    <a:pt x="14011" y="868"/>
                    <a:pt x="11942" y="2168"/>
                    <a:pt x="9941" y="3803"/>
                  </a:cubicBezTo>
                  <a:cubicBezTo>
                    <a:pt x="11142" y="5204"/>
                    <a:pt x="267" y="17846"/>
                    <a:pt x="1" y="18147"/>
                  </a:cubicBezTo>
                  <a:cubicBezTo>
                    <a:pt x="601" y="17680"/>
                    <a:pt x="21816" y="1535"/>
                    <a:pt x="15912"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rot="-8100000">
              <a:off x="7684893" y="743827"/>
              <a:ext cx="391302" cy="326330"/>
            </a:xfrm>
            <a:custGeom>
              <a:avLst/>
              <a:gdLst/>
              <a:ahLst/>
              <a:cxnLst/>
              <a:rect l="l" t="t" r="r" b="b"/>
              <a:pathLst>
                <a:path w="23193" h="19342" extrusionOk="0">
                  <a:moveTo>
                    <a:pt x="3163" y="0"/>
                  </a:moveTo>
                  <a:cubicBezTo>
                    <a:pt x="1" y="0"/>
                    <a:pt x="1475" y="4558"/>
                    <a:pt x="5947" y="8167"/>
                  </a:cubicBezTo>
                  <a:cubicBezTo>
                    <a:pt x="12318" y="13337"/>
                    <a:pt x="22826" y="19108"/>
                    <a:pt x="23193" y="19342"/>
                  </a:cubicBezTo>
                  <a:cubicBezTo>
                    <a:pt x="22792" y="19041"/>
                    <a:pt x="1310" y="2730"/>
                    <a:pt x="7281" y="1195"/>
                  </a:cubicBezTo>
                  <a:cubicBezTo>
                    <a:pt x="5947" y="595"/>
                    <a:pt x="4746" y="228"/>
                    <a:pt x="3645" y="28"/>
                  </a:cubicBezTo>
                  <a:lnTo>
                    <a:pt x="3612" y="28"/>
                  </a:lnTo>
                  <a:cubicBezTo>
                    <a:pt x="3453" y="9"/>
                    <a:pt x="3304" y="0"/>
                    <a:pt x="3163"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rot="-8100000">
              <a:off x="7407899" y="467239"/>
              <a:ext cx="392163" cy="326212"/>
            </a:xfrm>
            <a:custGeom>
              <a:avLst/>
              <a:gdLst/>
              <a:ahLst/>
              <a:cxnLst/>
              <a:rect l="l" t="t" r="r" b="b"/>
              <a:pathLst>
                <a:path w="23244" h="19335" extrusionOk="0">
                  <a:moveTo>
                    <a:pt x="19943" y="1"/>
                  </a:moveTo>
                  <a:cubicBezTo>
                    <a:pt x="19818" y="1"/>
                    <a:pt x="19686" y="7"/>
                    <a:pt x="19547" y="21"/>
                  </a:cubicBezTo>
                  <a:lnTo>
                    <a:pt x="19514" y="21"/>
                  </a:lnTo>
                  <a:cubicBezTo>
                    <a:pt x="18447" y="188"/>
                    <a:pt x="17179" y="588"/>
                    <a:pt x="15878" y="1188"/>
                  </a:cubicBezTo>
                  <a:cubicBezTo>
                    <a:pt x="21816" y="2723"/>
                    <a:pt x="634" y="18868"/>
                    <a:pt x="0" y="19335"/>
                  </a:cubicBezTo>
                  <a:cubicBezTo>
                    <a:pt x="467" y="19101"/>
                    <a:pt x="10941" y="13330"/>
                    <a:pt x="17279" y="8193"/>
                  </a:cubicBezTo>
                  <a:cubicBezTo>
                    <a:pt x="21779" y="4562"/>
                    <a:pt x="23244" y="1"/>
                    <a:pt x="19943" y="1"/>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rot="-8100000">
              <a:off x="7677028" y="763963"/>
              <a:ext cx="448564" cy="327089"/>
            </a:xfrm>
            <a:custGeom>
              <a:avLst/>
              <a:gdLst/>
              <a:ahLst/>
              <a:cxnLst/>
              <a:rect l="l" t="t" r="r" b="b"/>
              <a:pathLst>
                <a:path w="26587" h="19387" extrusionOk="0">
                  <a:moveTo>
                    <a:pt x="5934" y="1"/>
                  </a:moveTo>
                  <a:cubicBezTo>
                    <a:pt x="4848" y="1"/>
                    <a:pt x="3989" y="262"/>
                    <a:pt x="3403" y="874"/>
                  </a:cubicBezTo>
                  <a:cubicBezTo>
                    <a:pt x="1" y="9613"/>
                    <a:pt x="25952" y="19187"/>
                    <a:pt x="26586" y="19387"/>
                  </a:cubicBezTo>
                  <a:cubicBezTo>
                    <a:pt x="26219" y="19187"/>
                    <a:pt x="15712" y="13349"/>
                    <a:pt x="9341" y="8212"/>
                  </a:cubicBezTo>
                  <a:cubicBezTo>
                    <a:pt x="4856" y="4592"/>
                    <a:pt x="3386" y="50"/>
                    <a:pt x="6585" y="50"/>
                  </a:cubicBezTo>
                  <a:cubicBezTo>
                    <a:pt x="6717" y="50"/>
                    <a:pt x="6857" y="57"/>
                    <a:pt x="7006" y="73"/>
                  </a:cubicBezTo>
                  <a:cubicBezTo>
                    <a:pt x="6628" y="26"/>
                    <a:pt x="6270" y="1"/>
                    <a:pt x="5934"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rot="-8100000">
              <a:off x="7358330" y="446707"/>
              <a:ext cx="449678" cy="327561"/>
            </a:xfrm>
            <a:custGeom>
              <a:avLst/>
              <a:gdLst/>
              <a:ahLst/>
              <a:cxnLst/>
              <a:rect l="l" t="t" r="r" b="b"/>
              <a:pathLst>
                <a:path w="26653" h="19415" extrusionOk="0">
                  <a:moveTo>
                    <a:pt x="20738" y="0"/>
                  </a:moveTo>
                  <a:cubicBezTo>
                    <a:pt x="20385" y="0"/>
                    <a:pt x="20009" y="34"/>
                    <a:pt x="19614" y="101"/>
                  </a:cubicBezTo>
                  <a:cubicBezTo>
                    <a:pt x="19771" y="82"/>
                    <a:pt x="19920" y="73"/>
                    <a:pt x="20059" y="73"/>
                  </a:cubicBezTo>
                  <a:cubicBezTo>
                    <a:pt x="23195" y="73"/>
                    <a:pt x="21751" y="4631"/>
                    <a:pt x="17279" y="8240"/>
                  </a:cubicBezTo>
                  <a:cubicBezTo>
                    <a:pt x="10941" y="13344"/>
                    <a:pt x="467" y="19148"/>
                    <a:pt x="0" y="19415"/>
                  </a:cubicBezTo>
                  <a:lnTo>
                    <a:pt x="0" y="19415"/>
                  </a:lnTo>
                  <a:cubicBezTo>
                    <a:pt x="367" y="19281"/>
                    <a:pt x="26653" y="9674"/>
                    <a:pt x="23183" y="868"/>
                  </a:cubicBezTo>
                  <a:cubicBezTo>
                    <a:pt x="22634" y="294"/>
                    <a:pt x="21787" y="0"/>
                    <a:pt x="20738"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rot="-8100000">
              <a:off x="7685691" y="718922"/>
              <a:ext cx="329822" cy="350642"/>
            </a:xfrm>
            <a:custGeom>
              <a:avLst/>
              <a:gdLst/>
              <a:ahLst/>
              <a:cxnLst/>
              <a:rect l="l" t="t" r="r" b="b"/>
              <a:pathLst>
                <a:path w="19549" h="20783" extrusionOk="0">
                  <a:moveTo>
                    <a:pt x="97" y="1"/>
                  </a:moveTo>
                  <a:cubicBezTo>
                    <a:pt x="76" y="1"/>
                    <a:pt x="55" y="1"/>
                    <a:pt x="34" y="1"/>
                  </a:cubicBezTo>
                  <a:cubicBezTo>
                    <a:pt x="1" y="468"/>
                    <a:pt x="1" y="968"/>
                    <a:pt x="34" y="1469"/>
                  </a:cubicBezTo>
                  <a:cubicBezTo>
                    <a:pt x="1135" y="1636"/>
                    <a:pt x="2369" y="2036"/>
                    <a:pt x="3670" y="2636"/>
                  </a:cubicBezTo>
                  <a:cubicBezTo>
                    <a:pt x="5538" y="3504"/>
                    <a:pt x="7640" y="4804"/>
                    <a:pt x="9641" y="6439"/>
                  </a:cubicBezTo>
                  <a:cubicBezTo>
                    <a:pt x="13811" y="9841"/>
                    <a:pt x="17747" y="14812"/>
                    <a:pt x="19548" y="20783"/>
                  </a:cubicBezTo>
                  <a:cubicBezTo>
                    <a:pt x="16990" y="8522"/>
                    <a:pt x="5461" y="1"/>
                    <a:pt x="9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rot="-8100000">
              <a:off x="7451603" y="485113"/>
              <a:ext cx="330379" cy="350642"/>
            </a:xfrm>
            <a:custGeom>
              <a:avLst/>
              <a:gdLst/>
              <a:ahLst/>
              <a:cxnLst/>
              <a:rect l="l" t="t" r="r" b="b"/>
              <a:pathLst>
                <a:path w="19582" h="20783" extrusionOk="0">
                  <a:moveTo>
                    <a:pt x="19452" y="1"/>
                  </a:moveTo>
                  <a:cubicBezTo>
                    <a:pt x="14088" y="1"/>
                    <a:pt x="2592" y="8522"/>
                    <a:pt x="1" y="20783"/>
                  </a:cubicBezTo>
                  <a:cubicBezTo>
                    <a:pt x="1802" y="14812"/>
                    <a:pt x="5771" y="9841"/>
                    <a:pt x="9974" y="6472"/>
                  </a:cubicBezTo>
                  <a:cubicBezTo>
                    <a:pt x="11976" y="4804"/>
                    <a:pt x="14011" y="3504"/>
                    <a:pt x="15945" y="2670"/>
                  </a:cubicBezTo>
                  <a:cubicBezTo>
                    <a:pt x="17246" y="2036"/>
                    <a:pt x="18480" y="1669"/>
                    <a:pt x="19581" y="1502"/>
                  </a:cubicBezTo>
                  <a:cubicBezTo>
                    <a:pt x="19581" y="968"/>
                    <a:pt x="19581" y="468"/>
                    <a:pt x="19514" y="1"/>
                  </a:cubicBezTo>
                  <a:cubicBezTo>
                    <a:pt x="19494" y="1"/>
                    <a:pt x="19473" y="1"/>
                    <a:pt x="1945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rot="-8100000">
              <a:off x="7671852" y="712954"/>
              <a:ext cx="329249" cy="390020"/>
            </a:xfrm>
            <a:custGeom>
              <a:avLst/>
              <a:gdLst/>
              <a:ahLst/>
              <a:cxnLst/>
              <a:rect l="l" t="t" r="r" b="b"/>
              <a:pathLst>
                <a:path w="19515" h="23117" extrusionOk="0">
                  <a:moveTo>
                    <a:pt x="968" y="0"/>
                  </a:moveTo>
                  <a:cubicBezTo>
                    <a:pt x="467" y="500"/>
                    <a:pt x="134" y="1234"/>
                    <a:pt x="0" y="2335"/>
                  </a:cubicBezTo>
                  <a:cubicBezTo>
                    <a:pt x="21" y="2335"/>
                    <a:pt x="42" y="2335"/>
                    <a:pt x="63" y="2335"/>
                  </a:cubicBezTo>
                  <a:cubicBezTo>
                    <a:pt x="5427" y="2335"/>
                    <a:pt x="16956" y="10856"/>
                    <a:pt x="19514" y="23117"/>
                  </a:cubicBezTo>
                  <a:cubicBezTo>
                    <a:pt x="19447" y="22316"/>
                    <a:pt x="16846" y="4703"/>
                    <a:pt x="96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rot="-8100000">
              <a:off x="7857956" y="653642"/>
              <a:ext cx="17" cy="17"/>
            </a:xfrm>
            <a:custGeom>
              <a:avLst/>
              <a:gdLst/>
              <a:ahLst/>
              <a:cxnLst/>
              <a:rect l="l" t="t" r="r" b="b"/>
              <a:pathLst>
                <a:path w="1" h="1" extrusionOk="0">
                  <a:moveTo>
                    <a:pt x="0" y="1"/>
                  </a:move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rot="-8100000">
              <a:off x="7670070" y="705459"/>
              <a:ext cx="312934" cy="401813"/>
            </a:xfrm>
            <a:custGeom>
              <a:avLst/>
              <a:gdLst/>
              <a:ahLst/>
              <a:cxnLst/>
              <a:rect l="l" t="t" r="r" b="b"/>
              <a:pathLst>
                <a:path w="18548" h="23816" extrusionOk="0">
                  <a:moveTo>
                    <a:pt x="1873" y="1"/>
                  </a:moveTo>
                  <a:cubicBezTo>
                    <a:pt x="1122" y="1"/>
                    <a:pt x="482" y="225"/>
                    <a:pt x="1" y="699"/>
                  </a:cubicBezTo>
                  <a:cubicBezTo>
                    <a:pt x="15879" y="5469"/>
                    <a:pt x="18480" y="23015"/>
                    <a:pt x="18547" y="23816"/>
                  </a:cubicBezTo>
                  <a:cubicBezTo>
                    <a:pt x="18380" y="20880"/>
                    <a:pt x="17713" y="18045"/>
                    <a:pt x="16679" y="15410"/>
                  </a:cubicBezTo>
                  <a:cubicBezTo>
                    <a:pt x="16546" y="15143"/>
                    <a:pt x="16412" y="14809"/>
                    <a:pt x="16279" y="14509"/>
                  </a:cubicBezTo>
                  <a:cubicBezTo>
                    <a:pt x="15912" y="13642"/>
                    <a:pt x="15512" y="12741"/>
                    <a:pt x="15045" y="11907"/>
                  </a:cubicBezTo>
                  <a:cubicBezTo>
                    <a:pt x="14444" y="10806"/>
                    <a:pt x="13777" y="9739"/>
                    <a:pt x="13143" y="8805"/>
                  </a:cubicBezTo>
                  <a:cubicBezTo>
                    <a:pt x="12543" y="7971"/>
                    <a:pt x="11909" y="7137"/>
                    <a:pt x="11275" y="6370"/>
                  </a:cubicBezTo>
                  <a:cubicBezTo>
                    <a:pt x="8026" y="2430"/>
                    <a:pt x="4345" y="1"/>
                    <a:pt x="1873"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rot="-8100000">
              <a:off x="7636265" y="744502"/>
              <a:ext cx="123837" cy="137891"/>
            </a:xfrm>
            <a:custGeom>
              <a:avLst/>
              <a:gdLst/>
              <a:ahLst/>
              <a:cxnLst/>
              <a:rect l="l" t="t" r="r" b="b"/>
              <a:pathLst>
                <a:path w="7340" h="8173" extrusionOk="0">
                  <a:moveTo>
                    <a:pt x="3670" y="0"/>
                  </a:moveTo>
                  <a:cubicBezTo>
                    <a:pt x="1969" y="0"/>
                    <a:pt x="535" y="1368"/>
                    <a:pt x="134" y="3203"/>
                  </a:cubicBezTo>
                  <a:cubicBezTo>
                    <a:pt x="34" y="3570"/>
                    <a:pt x="1" y="3970"/>
                    <a:pt x="1" y="4337"/>
                  </a:cubicBezTo>
                  <a:cubicBezTo>
                    <a:pt x="1" y="4804"/>
                    <a:pt x="101" y="5204"/>
                    <a:pt x="168" y="5571"/>
                  </a:cubicBezTo>
                  <a:cubicBezTo>
                    <a:pt x="635" y="6405"/>
                    <a:pt x="1035" y="7239"/>
                    <a:pt x="1402" y="8173"/>
                  </a:cubicBezTo>
                  <a:cubicBezTo>
                    <a:pt x="1335" y="7873"/>
                    <a:pt x="1302" y="7539"/>
                    <a:pt x="1202" y="7206"/>
                  </a:cubicBezTo>
                  <a:cubicBezTo>
                    <a:pt x="1202" y="6972"/>
                    <a:pt x="1268" y="6705"/>
                    <a:pt x="1302" y="6472"/>
                  </a:cubicBezTo>
                  <a:cubicBezTo>
                    <a:pt x="1602" y="5238"/>
                    <a:pt x="2503" y="4337"/>
                    <a:pt x="3637" y="4337"/>
                  </a:cubicBezTo>
                  <a:cubicBezTo>
                    <a:pt x="4771" y="4337"/>
                    <a:pt x="5672" y="5238"/>
                    <a:pt x="5972" y="6472"/>
                  </a:cubicBezTo>
                  <a:cubicBezTo>
                    <a:pt x="6005" y="6705"/>
                    <a:pt x="6039" y="6972"/>
                    <a:pt x="6039" y="7206"/>
                  </a:cubicBezTo>
                  <a:cubicBezTo>
                    <a:pt x="6039" y="7539"/>
                    <a:pt x="6005" y="7873"/>
                    <a:pt x="5938" y="8173"/>
                  </a:cubicBezTo>
                  <a:cubicBezTo>
                    <a:pt x="6305" y="7306"/>
                    <a:pt x="6706" y="6405"/>
                    <a:pt x="7173" y="5571"/>
                  </a:cubicBezTo>
                  <a:cubicBezTo>
                    <a:pt x="7306" y="5171"/>
                    <a:pt x="7339" y="4737"/>
                    <a:pt x="7339" y="4337"/>
                  </a:cubicBezTo>
                  <a:cubicBezTo>
                    <a:pt x="7339" y="3903"/>
                    <a:pt x="7306" y="3536"/>
                    <a:pt x="7206" y="3203"/>
                  </a:cubicBezTo>
                  <a:cubicBezTo>
                    <a:pt x="6806" y="1368"/>
                    <a:pt x="5371" y="0"/>
                    <a:pt x="367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rot="-8100000">
              <a:off x="7857956" y="653642"/>
              <a:ext cx="17" cy="17"/>
            </a:xfrm>
            <a:custGeom>
              <a:avLst/>
              <a:gdLst/>
              <a:ahLst/>
              <a:cxnLst/>
              <a:rect l="l" t="t" r="r" b="b"/>
              <a:pathLst>
                <a:path w="1" h="1" extrusionOk="0">
                  <a:moveTo>
                    <a:pt x="0" y="1"/>
                  </a:move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rot="-8100000">
              <a:off x="7681836" y="765954"/>
              <a:ext cx="448564" cy="313491"/>
            </a:xfrm>
            <a:custGeom>
              <a:avLst/>
              <a:gdLst/>
              <a:ahLst/>
              <a:cxnLst/>
              <a:rect l="l" t="t" r="r" b="b"/>
              <a:pathLst>
                <a:path w="26587" h="18581" extrusionOk="0">
                  <a:moveTo>
                    <a:pt x="3403" y="1"/>
                  </a:moveTo>
                  <a:lnTo>
                    <a:pt x="3403" y="1"/>
                  </a:lnTo>
                  <a:cubicBezTo>
                    <a:pt x="2569" y="935"/>
                    <a:pt x="2402" y="2469"/>
                    <a:pt x="3236" y="4871"/>
                  </a:cubicBezTo>
                  <a:cubicBezTo>
                    <a:pt x="7539" y="17147"/>
                    <a:pt x="26586" y="18581"/>
                    <a:pt x="26586" y="18581"/>
                  </a:cubicBezTo>
                  <a:cubicBezTo>
                    <a:pt x="25952" y="18314"/>
                    <a:pt x="1" y="8774"/>
                    <a:pt x="3403"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rot="-8100000">
              <a:off x="7857956" y="653642"/>
              <a:ext cx="17" cy="17"/>
            </a:xfrm>
            <a:custGeom>
              <a:avLst/>
              <a:gdLst/>
              <a:ahLst/>
              <a:cxnLst/>
              <a:rect l="l" t="t" r="r" b="b"/>
              <a:pathLst>
                <a:path w="1" h="1" extrusionOk="0">
                  <a:moveTo>
                    <a:pt x="0" y="1"/>
                  </a:moveTo>
                  <a:lnTo>
                    <a:pt x="0" y="1"/>
                  </a:lnTo>
                  <a:lnTo>
                    <a:pt x="0" y="1"/>
                  </a:ln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rot="-8100000">
              <a:off x="7448939" y="484242"/>
              <a:ext cx="312917" cy="401442"/>
            </a:xfrm>
            <a:custGeom>
              <a:avLst/>
              <a:gdLst/>
              <a:ahLst/>
              <a:cxnLst/>
              <a:rect l="l" t="t" r="r" b="b"/>
              <a:pathLst>
                <a:path w="18547" h="23794" extrusionOk="0">
                  <a:moveTo>
                    <a:pt x="16711" y="1"/>
                  </a:moveTo>
                  <a:cubicBezTo>
                    <a:pt x="14247" y="1"/>
                    <a:pt x="10561" y="2442"/>
                    <a:pt x="7272" y="6348"/>
                  </a:cubicBezTo>
                  <a:cubicBezTo>
                    <a:pt x="6638" y="7115"/>
                    <a:pt x="6004" y="7882"/>
                    <a:pt x="5437" y="8783"/>
                  </a:cubicBezTo>
                  <a:cubicBezTo>
                    <a:pt x="4704" y="9784"/>
                    <a:pt x="4103" y="10818"/>
                    <a:pt x="3503" y="11885"/>
                  </a:cubicBezTo>
                  <a:cubicBezTo>
                    <a:pt x="3036" y="12719"/>
                    <a:pt x="2635" y="13553"/>
                    <a:pt x="2268" y="14487"/>
                  </a:cubicBezTo>
                  <a:cubicBezTo>
                    <a:pt x="2135" y="14787"/>
                    <a:pt x="2002" y="15121"/>
                    <a:pt x="1868" y="15388"/>
                  </a:cubicBezTo>
                  <a:cubicBezTo>
                    <a:pt x="867" y="18023"/>
                    <a:pt x="167" y="20858"/>
                    <a:pt x="0" y="23794"/>
                  </a:cubicBezTo>
                  <a:cubicBezTo>
                    <a:pt x="134" y="23026"/>
                    <a:pt x="2669" y="5447"/>
                    <a:pt x="18547" y="677"/>
                  </a:cubicBezTo>
                  <a:cubicBezTo>
                    <a:pt x="18072" y="217"/>
                    <a:pt x="17446" y="1"/>
                    <a:pt x="16711"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rot="-8100000">
              <a:off x="7363311" y="448539"/>
              <a:ext cx="449678" cy="312360"/>
            </a:xfrm>
            <a:custGeom>
              <a:avLst/>
              <a:gdLst/>
              <a:ahLst/>
              <a:cxnLst/>
              <a:rect l="l" t="t" r="r" b="b"/>
              <a:pathLst>
                <a:path w="26653" h="18514" extrusionOk="0">
                  <a:moveTo>
                    <a:pt x="23184" y="0"/>
                  </a:moveTo>
                  <a:lnTo>
                    <a:pt x="23184" y="0"/>
                  </a:lnTo>
                  <a:cubicBezTo>
                    <a:pt x="26653" y="8773"/>
                    <a:pt x="401" y="18380"/>
                    <a:pt x="1" y="18514"/>
                  </a:cubicBezTo>
                  <a:cubicBezTo>
                    <a:pt x="301" y="18514"/>
                    <a:pt x="19114" y="17046"/>
                    <a:pt x="23351" y="4837"/>
                  </a:cubicBezTo>
                  <a:cubicBezTo>
                    <a:pt x="24151" y="2435"/>
                    <a:pt x="23984" y="901"/>
                    <a:pt x="23184"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rot="-8100000">
              <a:off x="7439038" y="480140"/>
              <a:ext cx="329249" cy="390020"/>
            </a:xfrm>
            <a:custGeom>
              <a:avLst/>
              <a:gdLst/>
              <a:ahLst/>
              <a:cxnLst/>
              <a:rect l="l" t="t" r="r" b="b"/>
              <a:pathLst>
                <a:path w="19515" h="23117" extrusionOk="0">
                  <a:moveTo>
                    <a:pt x="18547" y="0"/>
                  </a:moveTo>
                  <a:cubicBezTo>
                    <a:pt x="2635" y="4770"/>
                    <a:pt x="67" y="22349"/>
                    <a:pt x="0" y="23117"/>
                  </a:cubicBezTo>
                  <a:cubicBezTo>
                    <a:pt x="2625" y="10856"/>
                    <a:pt x="14088" y="2335"/>
                    <a:pt x="19452" y="2335"/>
                  </a:cubicBezTo>
                  <a:cubicBezTo>
                    <a:pt x="19473" y="2335"/>
                    <a:pt x="19493" y="2335"/>
                    <a:pt x="19514" y="2335"/>
                  </a:cubicBezTo>
                  <a:cubicBezTo>
                    <a:pt x="19381" y="1268"/>
                    <a:pt x="19047" y="500"/>
                    <a:pt x="1854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rot="-8100000">
              <a:off x="7688015" y="741641"/>
              <a:ext cx="81625" cy="79937"/>
            </a:xfrm>
            <a:custGeom>
              <a:avLst/>
              <a:gdLst/>
              <a:ahLst/>
              <a:cxnLst/>
              <a:rect l="l" t="t" r="r" b="b"/>
              <a:pathLst>
                <a:path w="4838" h="4738" extrusionOk="0">
                  <a:moveTo>
                    <a:pt x="2403" y="1"/>
                  </a:moveTo>
                  <a:cubicBezTo>
                    <a:pt x="1302" y="1"/>
                    <a:pt x="368" y="902"/>
                    <a:pt x="68" y="2136"/>
                  </a:cubicBezTo>
                  <a:cubicBezTo>
                    <a:pt x="34" y="2369"/>
                    <a:pt x="1" y="2636"/>
                    <a:pt x="1" y="2870"/>
                  </a:cubicBezTo>
                  <a:cubicBezTo>
                    <a:pt x="1" y="3203"/>
                    <a:pt x="34" y="3537"/>
                    <a:pt x="201" y="3837"/>
                  </a:cubicBezTo>
                  <a:cubicBezTo>
                    <a:pt x="334" y="4137"/>
                    <a:pt x="434" y="4471"/>
                    <a:pt x="568" y="4738"/>
                  </a:cubicBezTo>
                  <a:cubicBezTo>
                    <a:pt x="1002" y="4070"/>
                    <a:pt x="1702" y="3670"/>
                    <a:pt x="2436" y="3670"/>
                  </a:cubicBezTo>
                  <a:cubicBezTo>
                    <a:pt x="3203" y="3670"/>
                    <a:pt x="3870" y="4070"/>
                    <a:pt x="4337" y="4738"/>
                  </a:cubicBezTo>
                  <a:cubicBezTo>
                    <a:pt x="4437" y="4404"/>
                    <a:pt x="4571" y="4137"/>
                    <a:pt x="4704" y="3837"/>
                  </a:cubicBezTo>
                  <a:cubicBezTo>
                    <a:pt x="4771" y="3537"/>
                    <a:pt x="4838" y="3203"/>
                    <a:pt x="4838" y="2870"/>
                  </a:cubicBezTo>
                  <a:cubicBezTo>
                    <a:pt x="4838" y="2636"/>
                    <a:pt x="4771" y="2369"/>
                    <a:pt x="4738" y="2136"/>
                  </a:cubicBezTo>
                  <a:cubicBezTo>
                    <a:pt x="4471" y="902"/>
                    <a:pt x="3537" y="1"/>
                    <a:pt x="240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rot="2700000">
              <a:off x="7526595" y="945524"/>
              <a:ext cx="6949" cy="56487"/>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rot="2700000">
              <a:off x="7499632" y="924947"/>
              <a:ext cx="25288" cy="52017"/>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rot="2700000">
              <a:off x="7482988" y="897238"/>
              <a:ext cx="38653" cy="44667"/>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rot="2700000">
              <a:off x="7470553" y="873371"/>
              <a:ext cx="47072" cy="36232"/>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rot="2700000">
              <a:off x="7459515" y="849611"/>
              <a:ext cx="53012" cy="25585"/>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rot="2700000">
              <a:off x="7466037" y="825204"/>
              <a:ext cx="55982" cy="19156"/>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rot="2700000">
              <a:off x="7475352" y="799574"/>
              <a:ext cx="58951" cy="12399"/>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rot="2700000">
              <a:off x="7540823" y="965011"/>
              <a:ext cx="25778" cy="52032"/>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rot="2700000">
              <a:off x="7556225" y="979025"/>
              <a:ext cx="38163" cy="44607"/>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rot="2700000">
              <a:off x="7584816" y="994101"/>
              <a:ext cx="45572" cy="36663"/>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rot="2700000">
              <a:off x="7613018" y="1002534"/>
              <a:ext cx="53502" cy="26268"/>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rot="2700000">
              <a:off x="7639375" y="998026"/>
              <a:ext cx="56472" cy="18829"/>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rot="2700000">
              <a:off x="7672668" y="995490"/>
              <a:ext cx="58966" cy="12399"/>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rot="-8100000">
              <a:off x="7769929" y="630243"/>
              <a:ext cx="63049" cy="159841"/>
            </a:xfrm>
            <a:custGeom>
              <a:avLst/>
              <a:gdLst/>
              <a:ahLst/>
              <a:cxnLst/>
              <a:rect l="l" t="t" r="r" b="b"/>
              <a:pathLst>
                <a:path w="3737" h="9474" extrusionOk="0">
                  <a:moveTo>
                    <a:pt x="1868" y="0"/>
                  </a:moveTo>
                  <a:cubicBezTo>
                    <a:pt x="1101" y="0"/>
                    <a:pt x="434" y="400"/>
                    <a:pt x="0" y="1068"/>
                  </a:cubicBezTo>
                  <a:cubicBezTo>
                    <a:pt x="1001" y="3703"/>
                    <a:pt x="1701" y="6538"/>
                    <a:pt x="1868" y="9474"/>
                  </a:cubicBezTo>
                  <a:cubicBezTo>
                    <a:pt x="2035" y="6538"/>
                    <a:pt x="2735" y="3703"/>
                    <a:pt x="3736" y="1068"/>
                  </a:cubicBezTo>
                  <a:cubicBezTo>
                    <a:pt x="3336" y="400"/>
                    <a:pt x="2669" y="0"/>
                    <a:pt x="1868"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75799D88-203D-9518-4729-2863E6C493F9}"/>
              </a:ext>
            </a:extLst>
          </p:cNvPr>
          <p:cNvPicPr>
            <a:picLocks noChangeAspect="1"/>
          </p:cNvPicPr>
          <p:nvPr/>
        </p:nvPicPr>
        <p:blipFill>
          <a:blip r:embed="rId3"/>
          <a:stretch>
            <a:fillRect/>
          </a:stretch>
        </p:blipFill>
        <p:spPr>
          <a:xfrm>
            <a:off x="71214" y="1316119"/>
            <a:ext cx="2798307" cy="1048603"/>
          </a:xfrm>
          <a:prstGeom prst="rect">
            <a:avLst/>
          </a:prstGeom>
        </p:spPr>
      </p:pic>
      <p:pic>
        <p:nvPicPr>
          <p:cNvPr id="4" name="Picture 3">
            <a:extLst>
              <a:ext uri="{FF2B5EF4-FFF2-40B4-BE49-F238E27FC236}">
                <a16:creationId xmlns:a16="http://schemas.microsoft.com/office/drawing/2014/main" id="{24D9BBB8-AEE4-BD5B-A74F-21B7A35AFD32}"/>
              </a:ext>
            </a:extLst>
          </p:cNvPr>
          <p:cNvPicPr>
            <a:picLocks noChangeAspect="1"/>
          </p:cNvPicPr>
          <p:nvPr/>
        </p:nvPicPr>
        <p:blipFill>
          <a:blip r:embed="rId4"/>
          <a:stretch>
            <a:fillRect/>
          </a:stretch>
        </p:blipFill>
        <p:spPr>
          <a:xfrm>
            <a:off x="58790" y="2486978"/>
            <a:ext cx="2737341" cy="1048603"/>
          </a:xfrm>
          <a:prstGeom prst="rect">
            <a:avLst/>
          </a:prstGeom>
        </p:spPr>
      </p:pic>
      <p:pic>
        <p:nvPicPr>
          <p:cNvPr id="5" name="Picture 4">
            <a:extLst>
              <a:ext uri="{FF2B5EF4-FFF2-40B4-BE49-F238E27FC236}">
                <a16:creationId xmlns:a16="http://schemas.microsoft.com/office/drawing/2014/main" id="{78EB5C35-310F-D0B0-2BDE-A0E975E45F53}"/>
              </a:ext>
            </a:extLst>
          </p:cNvPr>
          <p:cNvPicPr>
            <a:picLocks noChangeAspect="1"/>
          </p:cNvPicPr>
          <p:nvPr/>
        </p:nvPicPr>
        <p:blipFill>
          <a:blip r:embed="rId5"/>
          <a:stretch>
            <a:fillRect/>
          </a:stretch>
        </p:blipFill>
        <p:spPr>
          <a:xfrm>
            <a:off x="116796" y="3595554"/>
            <a:ext cx="2853175" cy="1048603"/>
          </a:xfrm>
          <a:prstGeom prst="rect">
            <a:avLst/>
          </a:prstGeom>
        </p:spPr>
      </p:pic>
      <p:sp>
        <p:nvSpPr>
          <p:cNvPr id="165" name="TextBox 164">
            <a:extLst>
              <a:ext uri="{FF2B5EF4-FFF2-40B4-BE49-F238E27FC236}">
                <a16:creationId xmlns:a16="http://schemas.microsoft.com/office/drawing/2014/main" id="{CE4568AA-44B7-5CA3-DCD3-83C55FA0D577}"/>
              </a:ext>
            </a:extLst>
          </p:cNvPr>
          <p:cNvSpPr txBox="1"/>
          <p:nvPr/>
        </p:nvSpPr>
        <p:spPr>
          <a:xfrm>
            <a:off x="2897772" y="1179357"/>
            <a:ext cx="6106156" cy="958596"/>
          </a:xfrm>
          <a:prstGeom prst="rect">
            <a:avLst/>
          </a:prstGeom>
          <a:noFill/>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sửa</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lỗi</a:t>
            </a:r>
            <a:r>
              <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trật</a:t>
            </a:r>
            <a:r>
              <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từ</a:t>
            </a:r>
            <a:endPar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vi-VN" sz="1800" dirty="0">
                <a:solidFill>
                  <a:schemeClr val="tx1"/>
                </a:solidFill>
                <a:latin typeface="Cambria" panose="02040503050406030204" pitchFamily="18" charset="0"/>
                <a:ea typeface="Cambria" panose="02040503050406030204" pitchFamily="18" charset="0"/>
                <a:cs typeface="Times New Roman" panose="02020603050405020304" pitchFamily="18" charset="0"/>
              </a:rPr>
              <a:t>Nâng cao trình độ về</a:t>
            </a:r>
            <a:r>
              <a:rPr lang="vi-VN" sz="20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sắp xếp trật tự từ có nghệ thuật</a:t>
            </a:r>
            <a:r>
              <a:rPr lang="en-US"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7" name="TextBox 166">
            <a:extLst>
              <a:ext uri="{FF2B5EF4-FFF2-40B4-BE49-F238E27FC236}">
                <a16:creationId xmlns:a16="http://schemas.microsoft.com/office/drawing/2014/main" id="{C2689D28-E7E7-6D7F-BACB-D74B3B0D9693}"/>
              </a:ext>
            </a:extLst>
          </p:cNvPr>
          <p:cNvSpPr txBox="1"/>
          <p:nvPr/>
        </p:nvSpPr>
        <p:spPr>
          <a:xfrm>
            <a:off x="3051091" y="2981588"/>
            <a:ext cx="5573403" cy="871970"/>
          </a:xfrm>
          <a:prstGeom prst="rect">
            <a:avLst/>
          </a:prstGeom>
          <a:noFill/>
        </p:spPr>
        <p:txBody>
          <a:bodyPr wrap="square">
            <a:spAutoFit/>
          </a:bodyPr>
          <a:lstStyle/>
          <a:p>
            <a:pPr marL="285750" marR="0" indent="-285750" algn="just">
              <a:lnSpc>
                <a:spcPct val="150000"/>
              </a:lnSpc>
              <a:spcBef>
                <a:spcPts val="0"/>
              </a:spcBef>
              <a:spcAft>
                <a:spcPts val="800"/>
              </a:spcAft>
              <a:buFont typeface="Wingdings" panose="05000000000000000000" pitchFamily="2" charset="2"/>
              <a:buChar char="v"/>
            </a:pP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vận</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sắp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xếp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trật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logic,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dễ</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dễ</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vi-VN" sz="1800" dirty="0">
                <a:effectLst/>
                <a:latin typeface="Cambria" panose="02040503050406030204" pitchFamily="18" charset="0"/>
                <a:ea typeface="Cambria" panose="02040503050406030204" pitchFamily="18" charset="0"/>
                <a:cs typeface="Times New Roman" panose="02020603050405020304" pitchFamily="18" charset="0"/>
              </a:rPr>
              <a:t>đọc, có tính nghệ thuật.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9" name="TextBox 168">
            <a:extLst>
              <a:ext uri="{FF2B5EF4-FFF2-40B4-BE49-F238E27FC236}">
                <a16:creationId xmlns:a16="http://schemas.microsoft.com/office/drawing/2014/main" id="{360BBE4F-A6E2-0C21-ECE2-411037BFEC48}"/>
              </a:ext>
            </a:extLst>
          </p:cNvPr>
          <p:cNvSpPr txBox="1"/>
          <p:nvPr/>
        </p:nvSpPr>
        <p:spPr>
          <a:xfrm>
            <a:off x="2969971" y="4179875"/>
            <a:ext cx="5003907" cy="369332"/>
          </a:xfrm>
          <a:prstGeom prst="rect">
            <a:avLst/>
          </a:prstGeom>
          <a:noFill/>
        </p:spPr>
        <p:txBody>
          <a:bodyPr wrap="square">
            <a:spAutoFit/>
          </a:bodyPr>
          <a:lstStyle/>
          <a:p>
            <a:pPr marL="285750" indent="-285750" algn="just">
              <a:buFont typeface="Wingdings" panose="05000000000000000000" pitchFamily="2" charset="2"/>
              <a:buChar char="v"/>
            </a:pPr>
            <a:r>
              <a:rPr lang="en-US" sz="1800" dirty="0" err="1">
                <a:effectLst/>
                <a:latin typeface="Cambria" panose="02040503050406030204" pitchFamily="18" charset="0"/>
                <a:ea typeface="Cambria" panose="02040503050406030204" pitchFamily="18" charset="0"/>
              </a:rPr>
              <a:t>Trân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trọng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yêu</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sự</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trong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sáng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của</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tiếng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Việt</a:t>
            </a:r>
            <a:r>
              <a:rPr lang="en-US" sz="1800" dirty="0">
                <a:effectLst/>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1773FE4-768F-70EA-114D-D73E47052BD4}"/>
              </a:ext>
            </a:extLst>
          </p:cNvPr>
          <p:cNvSpPr txBox="1"/>
          <p:nvPr/>
        </p:nvSpPr>
        <p:spPr>
          <a:xfrm>
            <a:off x="3070964" y="2432382"/>
            <a:ext cx="5614967" cy="646331"/>
          </a:xfrm>
          <a:prstGeom prst="rect">
            <a:avLst/>
          </a:prstGeom>
          <a:noFill/>
        </p:spPr>
        <p:txBody>
          <a:bodyPr wrap="square">
            <a:spAutoFit/>
          </a:bodyPr>
          <a:lstStyle/>
          <a:p>
            <a:pPr marL="285750" indent="-285750">
              <a:buFont typeface="Wingdings" panose="05000000000000000000" pitchFamily="2" charset="2"/>
              <a:buChar char="v"/>
            </a:pP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thói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sắp</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xếp</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logic,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dễ</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hiểu</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dễ</a:t>
            </a:r>
            <a:r>
              <a:rPr lang="en-US" sz="18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en-US"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71"/>
                                        </p:tgtEl>
                                        <p:attrNameLst>
                                          <p:attrName>style.visibility</p:attrName>
                                        </p:attrNameLst>
                                      </p:cBhvr>
                                      <p:to>
                                        <p:strVal val="visible"/>
                                      </p:to>
                                    </p:set>
                                    <p:animEffect transition="in" filter="fade">
                                      <p:cBhvr>
                                        <p:cTn id="7" dur="1000"/>
                                        <p:tgtEl>
                                          <p:spTgt spid="1771"/>
                                        </p:tgtEl>
                                      </p:cBhvr>
                                    </p:animEffect>
                                    <p:anim calcmode="lin" valueType="num">
                                      <p:cBhvr>
                                        <p:cTn id="8" dur="1000" fill="hold"/>
                                        <p:tgtEl>
                                          <p:spTgt spid="1771"/>
                                        </p:tgtEl>
                                        <p:attrNameLst>
                                          <p:attrName>ppt_x</p:attrName>
                                        </p:attrNameLst>
                                      </p:cBhvr>
                                      <p:tavLst>
                                        <p:tav tm="0">
                                          <p:val>
                                            <p:strVal val="#ppt_x"/>
                                          </p:val>
                                        </p:tav>
                                        <p:tav tm="100000">
                                          <p:val>
                                            <p:strVal val="#ppt_x"/>
                                          </p:val>
                                        </p:tav>
                                      </p:tavLst>
                                    </p:anim>
                                    <p:anim calcmode="lin" valueType="num">
                                      <p:cBhvr>
                                        <p:cTn id="9" dur="1000" fill="hold"/>
                                        <p:tgtEl>
                                          <p:spTgt spid="17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165"/>
                                        </p:tgtEl>
                                        <p:attrNameLst>
                                          <p:attrName>style.visibility</p:attrName>
                                        </p:attrNameLst>
                                      </p:cBhvr>
                                      <p:to>
                                        <p:strVal val="visible"/>
                                      </p:to>
                                    </p:set>
                                    <p:anim calcmode="lin" valueType="num">
                                      <p:cBhvr>
                                        <p:cTn id="18" dur="500" fill="hold"/>
                                        <p:tgtEl>
                                          <p:spTgt spid="165"/>
                                        </p:tgtEl>
                                        <p:attrNameLst>
                                          <p:attrName>ppt_w</p:attrName>
                                        </p:attrNameLst>
                                      </p:cBhvr>
                                      <p:tavLst>
                                        <p:tav tm="0">
                                          <p:val>
                                            <p:fltVal val="0"/>
                                          </p:val>
                                        </p:tav>
                                        <p:tav tm="100000">
                                          <p:val>
                                            <p:strVal val="#ppt_w"/>
                                          </p:val>
                                        </p:tav>
                                      </p:tavLst>
                                    </p:anim>
                                    <p:anim calcmode="lin" valueType="num">
                                      <p:cBhvr>
                                        <p:cTn id="19" dur="500" fill="hold"/>
                                        <p:tgtEl>
                                          <p:spTgt spid="16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7" presetClass="entr" presetSubtype="10" fill="hold" grpId="0" nodeType="withEffect">
                                  <p:stCondLst>
                                    <p:cond delay="0"/>
                                  </p:stCondLst>
                                  <p:childTnLst>
                                    <p:set>
                                      <p:cBhvr>
                                        <p:cTn id="32" dur="1" fill="hold">
                                          <p:stCondLst>
                                            <p:cond delay="0"/>
                                          </p:stCondLst>
                                        </p:cTn>
                                        <p:tgtEl>
                                          <p:spTgt spid="167"/>
                                        </p:tgtEl>
                                        <p:attrNameLst>
                                          <p:attrName>style.visibility</p:attrName>
                                        </p:attrNameLst>
                                      </p:cBhvr>
                                      <p:to>
                                        <p:strVal val="visible"/>
                                      </p:to>
                                    </p:set>
                                    <p:anim calcmode="lin" valueType="num">
                                      <p:cBhvr>
                                        <p:cTn id="33" dur="500" fill="hold"/>
                                        <p:tgtEl>
                                          <p:spTgt spid="167"/>
                                        </p:tgtEl>
                                        <p:attrNameLst>
                                          <p:attrName>ppt_w</p:attrName>
                                        </p:attrNameLst>
                                      </p:cBhvr>
                                      <p:tavLst>
                                        <p:tav tm="0">
                                          <p:val>
                                            <p:fltVal val="0"/>
                                          </p:val>
                                        </p:tav>
                                        <p:tav tm="100000">
                                          <p:val>
                                            <p:strVal val="#ppt_w"/>
                                          </p:val>
                                        </p:tav>
                                      </p:tavLst>
                                    </p:anim>
                                    <p:anim calcmode="lin" valueType="num">
                                      <p:cBhvr>
                                        <p:cTn id="34" dur="500" fill="hold"/>
                                        <p:tgtEl>
                                          <p:spTgt spid="16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169"/>
                                        </p:tgtEl>
                                        <p:attrNameLst>
                                          <p:attrName>style.visibility</p:attrName>
                                        </p:attrNameLst>
                                      </p:cBhvr>
                                      <p:to>
                                        <p:strVal val="visible"/>
                                      </p:to>
                                    </p:set>
                                    <p:anim calcmode="lin" valueType="num">
                                      <p:cBhvr>
                                        <p:cTn id="43" dur="500" fill="hold"/>
                                        <p:tgtEl>
                                          <p:spTgt spid="169"/>
                                        </p:tgtEl>
                                        <p:attrNameLst>
                                          <p:attrName>ppt_w</p:attrName>
                                        </p:attrNameLst>
                                      </p:cBhvr>
                                      <p:tavLst>
                                        <p:tav tm="0">
                                          <p:val>
                                            <p:fltVal val="0"/>
                                          </p:val>
                                        </p:tav>
                                        <p:tav tm="100000">
                                          <p:val>
                                            <p:strVal val="#ppt_w"/>
                                          </p:val>
                                        </p:tav>
                                      </p:tavLst>
                                    </p:anim>
                                    <p:anim calcmode="lin" valueType="num">
                                      <p:cBhvr>
                                        <p:cTn id="44" dur="500" fill="hold"/>
                                        <p:tgtEl>
                                          <p:spTgt spid="1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 grpId="0"/>
      <p:bldP spid="165" grpId="0"/>
      <p:bldP spid="167" grpId="0"/>
      <p:bldP spid="16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CD749-E663-6E7A-232B-B0FE333BE78A}"/>
              </a:ext>
            </a:extLst>
          </p:cNvPr>
          <p:cNvSpPr/>
          <p:nvPr/>
        </p:nvSpPr>
        <p:spPr>
          <a:xfrm>
            <a:off x="-25" y="652535"/>
            <a:ext cx="9144000" cy="4515819"/>
          </a:xfrm>
          <a:prstGeom prst="rect">
            <a:avLst/>
          </a:prstGeom>
          <a:solidFill>
            <a:srgbClr val="F4DCE7">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6">
            <a:extLst>
              <a:ext uri="{FF2B5EF4-FFF2-40B4-BE49-F238E27FC236}">
                <a16:creationId xmlns:a16="http://schemas.microsoft.com/office/drawing/2014/main" id="{10ABFB6C-0737-B44F-C270-0137CAF4D6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99342" y="53013"/>
            <a:ext cx="1970186" cy="1006722"/>
          </a:xfrm>
          <a:prstGeom prst="rect">
            <a:avLst/>
          </a:prstGeom>
        </p:spPr>
      </p:pic>
      <p:pic>
        <p:nvPicPr>
          <p:cNvPr id="9" name="Picture 21">
            <a:extLst>
              <a:ext uri="{FF2B5EF4-FFF2-40B4-BE49-F238E27FC236}">
                <a16:creationId xmlns:a16="http://schemas.microsoft.com/office/drawing/2014/main" id="{8F9304C9-785E-E492-EC36-0ADE6E5B3C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40983" y="0"/>
            <a:ext cx="2882685" cy="775260"/>
          </a:xfrm>
          <a:prstGeom prst="rect">
            <a:avLst/>
          </a:prstGeom>
        </p:spPr>
      </p:pic>
      <p:sp>
        <p:nvSpPr>
          <p:cNvPr id="10" name="TextBox 9">
            <a:extLst>
              <a:ext uri="{FF2B5EF4-FFF2-40B4-BE49-F238E27FC236}">
                <a16:creationId xmlns:a16="http://schemas.microsoft.com/office/drawing/2014/main" id="{3A378AA6-BF2D-EC3C-AB3E-9A63A3C24C22}"/>
              </a:ext>
            </a:extLst>
          </p:cNvPr>
          <p:cNvSpPr txBox="1"/>
          <p:nvPr/>
        </p:nvSpPr>
        <p:spPr>
          <a:xfrm>
            <a:off x="3017365" y="114321"/>
            <a:ext cx="20815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graphicFrame>
        <p:nvGraphicFramePr>
          <p:cNvPr id="11" name="Table 10">
            <a:extLst>
              <a:ext uri="{FF2B5EF4-FFF2-40B4-BE49-F238E27FC236}">
                <a16:creationId xmlns:a16="http://schemas.microsoft.com/office/drawing/2014/main" id="{272A77DC-AE45-D8C1-59DE-852EAA108C0D}"/>
              </a:ext>
            </a:extLst>
          </p:cNvPr>
          <p:cNvGraphicFramePr>
            <a:graphicFrameLocks noGrp="1"/>
          </p:cNvGraphicFramePr>
          <p:nvPr>
            <p:extLst>
              <p:ext uri="{D42A27DB-BD31-4B8C-83A1-F6EECF244321}">
                <p14:modId xmlns:p14="http://schemas.microsoft.com/office/powerpoint/2010/main" val="4072061976"/>
              </p:ext>
            </p:extLst>
          </p:nvPr>
        </p:nvGraphicFramePr>
        <p:xfrm>
          <a:off x="174446" y="1082047"/>
          <a:ext cx="8795057" cy="3779520"/>
        </p:xfrm>
        <a:graphic>
          <a:graphicData uri="http://schemas.openxmlformats.org/drawingml/2006/table">
            <a:tbl>
              <a:tblPr firstRow="1" bandRow="1">
                <a:tableStyleId>{5BAFDAD7-6E8D-45B6-8E9E-44D60E7B637D}</a:tableStyleId>
              </a:tblPr>
              <a:tblGrid>
                <a:gridCol w="1739032">
                  <a:extLst>
                    <a:ext uri="{9D8B030D-6E8A-4147-A177-3AD203B41FA5}">
                      <a16:colId xmlns:a16="http://schemas.microsoft.com/office/drawing/2014/main" val="2996082083"/>
                    </a:ext>
                  </a:extLst>
                </a:gridCol>
                <a:gridCol w="7056025">
                  <a:extLst>
                    <a:ext uri="{9D8B030D-6E8A-4147-A177-3AD203B41FA5}">
                      <a16:colId xmlns:a16="http://schemas.microsoft.com/office/drawing/2014/main" val="982821413"/>
                    </a:ext>
                  </a:extLst>
                </a:gridCol>
              </a:tblGrid>
              <a:tr h="370840">
                <a:tc gridSpan="2">
                  <a:txBody>
                    <a:bodyPr/>
                    <a:lstStyle/>
                    <a:p>
                      <a:pPr algn="just"/>
                      <a:r>
                        <a:rPr lang="vi-VN" sz="2000" b="1" dirty="0">
                          <a:solidFill>
                            <a:schemeClr val="accent1">
                              <a:lumMod val="50000"/>
                            </a:schemeClr>
                          </a:solidFill>
                          <a:latin typeface="Didact Gothic" panose="00000500000000000000" pitchFamily="2" charset="0"/>
                        </a:rPr>
                        <a:t>Câu c)</a:t>
                      </a:r>
                      <a:r>
                        <a:rPr kumimoji="0" lang="vi-VN" sz="20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000" i="0" u="none" strike="noStrike" cap="none" normalizeH="0" baseline="0" dirty="0">
                          <a:ln>
                            <a:noFill/>
                          </a:ln>
                          <a:solidFill>
                            <a:srgbClr val="0070C0"/>
                          </a:solidFill>
                          <a:effectLst/>
                          <a:latin typeface="Didact Gothic" panose="00000500000000000000" pitchFamily="2" charset="0"/>
                        </a:rPr>
                        <a:t>Đến năm 2000, phải thanh toán hết các trang thiết bị cũ kĩ, lạc hậu, phải đầu tư một số dụng cụ chuyên khoa cần thiết cho các trạm y tế xã như răng, mắt.</a:t>
                      </a:r>
                      <a:endParaRPr lang="en-US" sz="20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Nguyên nhân </a:t>
                      </a:r>
                    </a:p>
                    <a:p>
                      <a:r>
                        <a:rPr lang="vi-VN" sz="2000" dirty="0">
                          <a:latin typeface="Didact Gothic" panose="00000500000000000000" pitchFamily="2" charset="0"/>
                        </a:rPr>
                        <a:t>lỗi sai:</a:t>
                      </a:r>
                      <a:endParaRPr lang="en-US" sz="2000" dirty="0">
                        <a:latin typeface="Didact Gothic" panose="00000500000000000000" pitchFamily="2" charset="0"/>
                      </a:endParaRPr>
                    </a:p>
                  </a:txBody>
                  <a:tcPr/>
                </a:tc>
                <a:tc>
                  <a:txBody>
                    <a:bodyPr/>
                    <a:lstStyle/>
                    <a:p>
                      <a:pPr algn="just"/>
                      <a:r>
                        <a:rPr lang="vi-VN" sz="2300" dirty="0">
                          <a:latin typeface="Didact Gothic" panose="00000500000000000000" pitchFamily="2" charset="0"/>
                        </a:rPr>
                        <a:t>Cụm từ “</a:t>
                      </a:r>
                      <a:r>
                        <a:rPr kumimoji="0" lang="vi-VN" altLang="en-US" sz="2300" i="0" u="none" strike="noStrike" cap="none" normalizeH="0" baseline="0" dirty="0">
                          <a:ln>
                            <a:noFill/>
                          </a:ln>
                          <a:solidFill>
                            <a:srgbClr val="0070C0"/>
                          </a:solidFill>
                          <a:effectLst/>
                          <a:latin typeface="Didact Gothic" panose="00000500000000000000" pitchFamily="2" charset="0"/>
                        </a:rPr>
                        <a:t>như răng, mắt” đặt không đúng trật tự ngữ pháp và thiếu quan hệ từ “về” gây mơ hồ về nghĩa.</a:t>
                      </a:r>
                      <a:endParaRPr lang="en-US" sz="23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Cách sửa:</a:t>
                      </a:r>
                      <a:endParaRPr lang="en-US" sz="20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300" dirty="0">
                          <a:effectLst/>
                          <a:latin typeface="Didact Gothic" panose="00000500000000000000" pitchFamily="2" charset="0"/>
                          <a:ea typeface="Times New Roman" panose="02020603050405020304" pitchFamily="18" charset="0"/>
                          <a:cs typeface="Calibri" panose="020F0502020204030204" pitchFamily="34" charset="0"/>
                        </a:rPr>
                        <a:t>Thêm từ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“về”</a:t>
                      </a:r>
                      <a:r>
                        <a:rPr lang="vi-VN" sz="2300" dirty="0">
                          <a:effectLst/>
                          <a:latin typeface="Didact Gothic" panose="00000500000000000000" pitchFamily="2" charset="0"/>
                          <a:ea typeface="Times New Roman" panose="02020603050405020304" pitchFamily="18" charset="0"/>
                          <a:cs typeface="Calibri" panose="020F0502020204030204" pitchFamily="34" charset="0"/>
                        </a:rPr>
                        <a:t> vào trước các từ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“răng”</a:t>
                      </a:r>
                      <a:r>
                        <a:rPr lang="vi-VN" sz="2300" dirty="0">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“mắt”</a:t>
                      </a:r>
                      <a:r>
                        <a:rPr lang="vi-VN" sz="2300" dirty="0">
                          <a:effectLst/>
                          <a:latin typeface="Didact Gothic" panose="00000500000000000000" pitchFamily="2" charset="0"/>
                          <a:ea typeface="Times New Roman" panose="02020603050405020304" pitchFamily="18" charset="0"/>
                          <a:cs typeface="Calibri" panose="020F0502020204030204" pitchFamily="34" charset="0"/>
                        </a:rPr>
                        <a:t> rồi đưa cụm từ </a:t>
                      </a:r>
                      <a:r>
                        <a:rPr lang="vi-VN" sz="2300" dirty="0">
                          <a:solidFill>
                            <a:srgbClr val="C00000"/>
                          </a:solidFill>
                          <a:latin typeface="Didact Gothic" panose="00000500000000000000" pitchFamily="2" charset="0"/>
                          <a:ea typeface="Times New Roman" panose="02020603050405020304" pitchFamily="18" charset="0"/>
                          <a:cs typeface="Calibri" panose="020F0502020204030204" pitchFamily="34" charset="0"/>
                        </a:rPr>
                        <a:t>“</a:t>
                      </a:r>
                      <a:r>
                        <a:rPr lang="en-US" sz="2300"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như</a:t>
                      </a:r>
                      <a:r>
                        <a:rPr lang="en-US"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về </a:t>
                      </a:r>
                      <a:r>
                        <a:rPr lang="en-US" sz="2300"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răng</a:t>
                      </a:r>
                      <a:r>
                        <a:rPr lang="en-US"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về mắt”</a:t>
                      </a:r>
                      <a:r>
                        <a:rPr lang="vi-VN" sz="2300" dirty="0">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latin typeface="Didact Gothic" panose="00000500000000000000" pitchFamily="2" charset="0"/>
                          <a:ea typeface="Times New Roman" panose="02020603050405020304" pitchFamily="18" charset="0"/>
                          <a:cs typeface="Calibri" panose="020F0502020204030204" pitchFamily="34" charset="0"/>
                        </a:rPr>
                        <a:t>lên sau cụm từ </a:t>
                      </a:r>
                      <a:r>
                        <a:rPr lang="vi-VN" sz="2300" dirty="0">
                          <a:solidFill>
                            <a:srgbClr val="C00000"/>
                          </a:solidFill>
                          <a:latin typeface="Didact Gothic" panose="00000500000000000000" pitchFamily="2" charset="0"/>
                          <a:ea typeface="Times New Roman" panose="02020603050405020304" pitchFamily="18" charset="0"/>
                          <a:cs typeface="Calibri" panose="020F0502020204030204" pitchFamily="34" charset="0"/>
                        </a:rPr>
                        <a:t>“dụng cụ chuyên khoa”</a:t>
                      </a:r>
                      <a:r>
                        <a:rPr lang="vi-VN" sz="2300" dirty="0">
                          <a:latin typeface="Didact Gothic" panose="00000500000000000000" pitchFamily="2" charset="0"/>
                          <a:ea typeface="Times New Roman" panose="02020603050405020304" pitchFamily="18" charset="0"/>
                          <a:cs typeface="Calibri" panose="020F0502020204030204" pitchFamily="34" charset="0"/>
                        </a:rPr>
                        <a:t>.</a:t>
                      </a:r>
                      <a:endParaRPr lang="vi-VN" sz="23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Câu sửa lại:</a:t>
                      </a:r>
                      <a:endParaRPr lang="en-US" sz="2000" dirty="0">
                        <a:latin typeface="Didact Gothic" panose="00000500000000000000" pitchFamily="2" charset="0"/>
                      </a:endParaRPr>
                    </a:p>
                  </a:txBody>
                  <a:tcPr/>
                </a:tc>
                <a:tc>
                  <a:txBody>
                    <a:bodyPr/>
                    <a:lstStyle/>
                    <a:p>
                      <a:pPr algn="just"/>
                      <a:r>
                        <a:rPr kumimoji="0" lang="vi-VN" altLang="en-US" sz="2300" i="0" u="none" strike="noStrike" cap="none" normalizeH="0" baseline="0" dirty="0">
                          <a:ln>
                            <a:noFill/>
                          </a:ln>
                          <a:solidFill>
                            <a:srgbClr val="0070C0"/>
                          </a:solidFill>
                          <a:effectLst/>
                          <a:latin typeface="Didact Gothic" panose="00000500000000000000" pitchFamily="2" charset="0"/>
                        </a:rPr>
                        <a:t>Đến năm 2000, phải thanh toán hết các trang thiết bị cũ kĩ, lạc hậu, phải đầu tư một số dụng cụ chuyên khoa cần thiết </a:t>
                      </a:r>
                      <a:r>
                        <a:rPr lang="en-US" sz="2300"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như</a:t>
                      </a:r>
                      <a:r>
                        <a:rPr lang="en-US"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về </a:t>
                      </a:r>
                      <a:r>
                        <a:rPr lang="en-US" sz="2300"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răng</a:t>
                      </a:r>
                      <a:r>
                        <a:rPr lang="en-US"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vi-VN" sz="2300"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về mắt </a:t>
                      </a:r>
                      <a:r>
                        <a:rPr kumimoji="0" lang="vi-VN" altLang="en-US" sz="2300" i="0" u="none" strike="noStrike" cap="none" normalizeH="0" baseline="0" dirty="0">
                          <a:ln>
                            <a:noFill/>
                          </a:ln>
                          <a:solidFill>
                            <a:srgbClr val="0070C0"/>
                          </a:solidFill>
                          <a:effectLst/>
                          <a:latin typeface="Didact Gothic" panose="00000500000000000000" pitchFamily="2" charset="0"/>
                        </a:rPr>
                        <a:t>cho các trạm y tế xã.</a:t>
                      </a:r>
                      <a:endParaRPr lang="vi-VN" sz="23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12" name="TextBox 11">
            <a:extLst>
              <a:ext uri="{FF2B5EF4-FFF2-40B4-BE49-F238E27FC236}">
                <a16:creationId xmlns:a16="http://schemas.microsoft.com/office/drawing/2014/main" id="{D5120E78-38B0-56F0-5C16-8D230A731267}"/>
              </a:ext>
            </a:extLst>
          </p:cNvPr>
          <p:cNvSpPr txBox="1"/>
          <p:nvPr/>
        </p:nvSpPr>
        <p:spPr>
          <a:xfrm>
            <a:off x="7398507" y="143479"/>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2990017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A0256E1-814F-2EDA-3EE1-913C2CA2219A}"/>
              </a:ext>
            </a:extLst>
          </p:cNvPr>
          <p:cNvGraphicFramePr>
            <a:graphicFrameLocks noGrp="1"/>
          </p:cNvGraphicFramePr>
          <p:nvPr>
            <p:extLst>
              <p:ext uri="{D42A27DB-BD31-4B8C-83A1-F6EECF244321}">
                <p14:modId xmlns:p14="http://schemas.microsoft.com/office/powerpoint/2010/main" val="3489467460"/>
              </p:ext>
            </p:extLst>
          </p:nvPr>
        </p:nvGraphicFramePr>
        <p:xfrm>
          <a:off x="468236" y="1181723"/>
          <a:ext cx="7367420" cy="3840480"/>
        </p:xfrm>
        <a:graphic>
          <a:graphicData uri="http://schemas.openxmlformats.org/drawingml/2006/table">
            <a:tbl>
              <a:tblPr firstRow="1" bandRow="1">
                <a:tableStyleId>{5BAFDAD7-6E8D-45B6-8E9E-44D60E7B637D}</a:tableStyleId>
              </a:tblPr>
              <a:tblGrid>
                <a:gridCol w="1685656">
                  <a:extLst>
                    <a:ext uri="{9D8B030D-6E8A-4147-A177-3AD203B41FA5}">
                      <a16:colId xmlns:a16="http://schemas.microsoft.com/office/drawing/2014/main" val="2996082083"/>
                    </a:ext>
                  </a:extLst>
                </a:gridCol>
                <a:gridCol w="5681764">
                  <a:extLst>
                    <a:ext uri="{9D8B030D-6E8A-4147-A177-3AD203B41FA5}">
                      <a16:colId xmlns:a16="http://schemas.microsoft.com/office/drawing/2014/main" val="982821413"/>
                    </a:ext>
                  </a:extLst>
                </a:gridCol>
              </a:tblGrid>
              <a:tr h="370840">
                <a:tc gridSpan="2">
                  <a:txBody>
                    <a:bodyPr/>
                    <a:lstStyle/>
                    <a:p>
                      <a:pPr algn="just"/>
                      <a:r>
                        <a:rPr lang="vi-VN" sz="2400" b="1" dirty="0">
                          <a:solidFill>
                            <a:schemeClr val="accent1">
                              <a:lumMod val="50000"/>
                            </a:schemeClr>
                          </a:solidFill>
                          <a:latin typeface="Didact Gothic" panose="00000500000000000000" pitchFamily="2" charset="0"/>
                        </a:rPr>
                        <a:t>Câu d)</a:t>
                      </a:r>
                      <a:r>
                        <a:rPr kumimoji="0" lang="vi-VN" sz="24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400" i="0" u="none" strike="noStrike" cap="none" normalizeH="0" baseline="0" dirty="0">
                          <a:ln>
                            <a:noFill/>
                          </a:ln>
                          <a:solidFill>
                            <a:srgbClr val="0070C0"/>
                          </a:solidFill>
                          <a:effectLst/>
                          <a:latin typeface="#9Slide05 Fourth Medium" panose="00000600000000000000" pitchFamily="2" charset="0"/>
                        </a:rPr>
                        <a:t>Họ úp cái nón lên mặt, nằm xuống ngủ một giấc cho đến chiều.</a:t>
                      </a:r>
                      <a:endParaRPr lang="en-US" sz="20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Nguyên nhân </a:t>
                      </a:r>
                    </a:p>
                    <a:p>
                      <a:r>
                        <a:rPr lang="vi-VN" sz="2000" dirty="0">
                          <a:latin typeface="Didact Gothic" panose="00000500000000000000" pitchFamily="2" charset="0"/>
                        </a:rPr>
                        <a:t>lỗi sai:</a:t>
                      </a:r>
                      <a:endParaRPr lang="en-US" sz="2000" dirty="0">
                        <a:latin typeface="Didact Gothic" panose="00000500000000000000" pitchFamily="2" charset="0"/>
                      </a:endParaRPr>
                    </a:p>
                  </a:txBody>
                  <a:tcPr/>
                </a:tc>
                <a:tc>
                  <a:txBody>
                    <a:bodyPr/>
                    <a:lstStyle/>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en-US" sz="20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Cách sửa:</a:t>
                      </a:r>
                      <a:endParaRPr lang="en-US" sz="20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Câu sửa lại:</a:t>
                      </a:r>
                      <a:endParaRPr lang="en-US" sz="2000" dirty="0">
                        <a:latin typeface="Didact Gothic" panose="00000500000000000000" pitchFamily="2" charset="0"/>
                      </a:endParaRPr>
                    </a:p>
                  </a:txBody>
                  <a:tcPr/>
                </a:tc>
                <a:tc>
                  <a:txBody>
                    <a:bodyPr/>
                    <a:lstStyle/>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8" name="Picture 26">
            <a:extLst>
              <a:ext uri="{FF2B5EF4-FFF2-40B4-BE49-F238E27FC236}">
                <a16:creationId xmlns:a16="http://schemas.microsoft.com/office/drawing/2014/main" id="{843A2949-E8E2-BC84-3FA1-84402E59DC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61801" y="48896"/>
            <a:ext cx="1761209" cy="1121388"/>
          </a:xfrm>
          <a:prstGeom prst="rect">
            <a:avLst/>
          </a:prstGeom>
        </p:spPr>
      </p:pic>
      <p:sp>
        <p:nvSpPr>
          <p:cNvPr id="4" name="Rectangle: Diagonal Corners Rounded 3">
            <a:extLst>
              <a:ext uri="{FF2B5EF4-FFF2-40B4-BE49-F238E27FC236}">
                <a16:creationId xmlns:a16="http://schemas.microsoft.com/office/drawing/2014/main" id="{3C5D65E5-D319-53A3-8442-2981DBFDCBD8}"/>
              </a:ext>
            </a:extLst>
          </p:cNvPr>
          <p:cNvSpPr/>
          <p:nvPr/>
        </p:nvSpPr>
        <p:spPr>
          <a:xfrm>
            <a:off x="1935681" y="181632"/>
            <a:ext cx="4869157" cy="808561"/>
          </a:xfrm>
          <a:prstGeom prst="round2Diag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rPr>
              <a:t>Phân tích và sửa lỗi về các trật tự từ trong các trường hợp sau:</a:t>
            </a:r>
            <a:endPar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2B2D3F28-B3EC-1EAB-A0F7-6DC8CF1628A2}"/>
              </a:ext>
            </a:extLst>
          </p:cNvPr>
          <p:cNvSpPr txBox="1"/>
          <p:nvPr/>
        </p:nvSpPr>
        <p:spPr>
          <a:xfrm>
            <a:off x="7630375" y="194091"/>
            <a:ext cx="1454244" cy="830997"/>
          </a:xfrm>
          <a:prstGeom prst="rect">
            <a:avLst/>
          </a:prstGeom>
          <a:noFill/>
        </p:spPr>
        <p:txBody>
          <a:bodyPr wrap="none" rtlCol="0">
            <a:spAutoFit/>
          </a:bodyPr>
          <a:lstStyle/>
          <a:p>
            <a:pPr lvl="0">
              <a:defRPr/>
            </a:pPr>
            <a:r>
              <a:rPr lang="vi-VN" sz="2400" b="1" dirty="0">
                <a:solidFill>
                  <a:schemeClr val="bg1"/>
                </a:solidFill>
                <a:latin typeface="Calibri" panose="020F0502020204030204" pitchFamily="34" charset="0"/>
                <a:cs typeface="Calibri" panose="020F0502020204030204" pitchFamily="34" charset="0"/>
              </a:rPr>
              <a:t>Bài tập 2. </a:t>
            </a:r>
          </a:p>
          <a:p>
            <a:pPr lvl="0">
              <a:defRPr/>
            </a:pPr>
            <a:r>
              <a:rPr lang="vi-VN" sz="2400" b="1" dirty="0">
                <a:solidFill>
                  <a:schemeClr val="bg1"/>
                </a:solidFill>
                <a:latin typeface="Calibri" panose="020F0502020204030204" pitchFamily="34" charset="0"/>
                <a:cs typeface="Calibri" panose="020F0502020204030204" pitchFamily="34" charset="0"/>
              </a:rPr>
              <a:t>SGK Tr.51</a:t>
            </a:r>
            <a:endParaRPr kumimoji="0" lang="en-US" sz="24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202076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18D769-1CE0-C218-460A-622E5FAB3F55}"/>
              </a:ext>
            </a:extLst>
          </p:cNvPr>
          <p:cNvSpPr/>
          <p:nvPr/>
        </p:nvSpPr>
        <p:spPr>
          <a:xfrm>
            <a:off x="-25" y="652535"/>
            <a:ext cx="9144000" cy="4515819"/>
          </a:xfrm>
          <a:prstGeom prst="rect">
            <a:avLst/>
          </a:prstGeom>
          <a:solidFill>
            <a:srgbClr val="F4DCE7">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6">
            <a:extLst>
              <a:ext uri="{FF2B5EF4-FFF2-40B4-BE49-F238E27FC236}">
                <a16:creationId xmlns:a16="http://schemas.microsoft.com/office/drawing/2014/main" id="{C2059FE1-6203-6878-30F5-1C46C5E36F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6736" y="-345"/>
            <a:ext cx="1757263" cy="897923"/>
          </a:xfrm>
          <a:prstGeom prst="rect">
            <a:avLst/>
          </a:prstGeom>
        </p:spPr>
      </p:pic>
      <p:pic>
        <p:nvPicPr>
          <p:cNvPr id="9" name="Picture 21">
            <a:extLst>
              <a:ext uri="{FF2B5EF4-FFF2-40B4-BE49-F238E27FC236}">
                <a16:creationId xmlns:a16="http://schemas.microsoft.com/office/drawing/2014/main" id="{4812E38C-B07B-0025-A47B-39AFAA8424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8475" y="-345"/>
            <a:ext cx="3022169" cy="760997"/>
          </a:xfrm>
          <a:prstGeom prst="rect">
            <a:avLst/>
          </a:prstGeom>
        </p:spPr>
      </p:pic>
      <p:sp>
        <p:nvSpPr>
          <p:cNvPr id="10" name="TextBox 9">
            <a:extLst>
              <a:ext uri="{FF2B5EF4-FFF2-40B4-BE49-F238E27FC236}">
                <a16:creationId xmlns:a16="http://schemas.microsoft.com/office/drawing/2014/main" id="{3A04A8B4-9406-D79C-6838-48D7F87BC3E4}"/>
              </a:ext>
            </a:extLst>
          </p:cNvPr>
          <p:cNvSpPr txBox="1"/>
          <p:nvPr/>
        </p:nvSpPr>
        <p:spPr>
          <a:xfrm>
            <a:off x="3079358" y="25655"/>
            <a:ext cx="2585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6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6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graphicFrame>
        <p:nvGraphicFramePr>
          <p:cNvPr id="11" name="Table 10">
            <a:extLst>
              <a:ext uri="{FF2B5EF4-FFF2-40B4-BE49-F238E27FC236}">
                <a16:creationId xmlns:a16="http://schemas.microsoft.com/office/drawing/2014/main" id="{3148C409-BDD6-7623-9AE8-765B00A5EF39}"/>
              </a:ext>
            </a:extLst>
          </p:cNvPr>
          <p:cNvGraphicFramePr>
            <a:graphicFrameLocks noGrp="1"/>
          </p:cNvGraphicFramePr>
          <p:nvPr>
            <p:extLst>
              <p:ext uri="{D42A27DB-BD31-4B8C-83A1-F6EECF244321}">
                <p14:modId xmlns:p14="http://schemas.microsoft.com/office/powerpoint/2010/main" val="1349651848"/>
              </p:ext>
            </p:extLst>
          </p:nvPr>
        </p:nvGraphicFramePr>
        <p:xfrm>
          <a:off x="447749" y="998426"/>
          <a:ext cx="8208053" cy="4069080"/>
        </p:xfrm>
        <a:graphic>
          <a:graphicData uri="http://schemas.openxmlformats.org/drawingml/2006/table">
            <a:tbl>
              <a:tblPr firstRow="1" bandRow="1">
                <a:tableStyleId>{5BAFDAD7-6E8D-45B6-8E9E-44D60E7B637D}</a:tableStyleId>
              </a:tblPr>
              <a:tblGrid>
                <a:gridCol w="1803132">
                  <a:extLst>
                    <a:ext uri="{9D8B030D-6E8A-4147-A177-3AD203B41FA5}">
                      <a16:colId xmlns:a16="http://schemas.microsoft.com/office/drawing/2014/main" val="2996082083"/>
                    </a:ext>
                  </a:extLst>
                </a:gridCol>
                <a:gridCol w="6404921">
                  <a:extLst>
                    <a:ext uri="{9D8B030D-6E8A-4147-A177-3AD203B41FA5}">
                      <a16:colId xmlns:a16="http://schemas.microsoft.com/office/drawing/2014/main" val="982821413"/>
                    </a:ext>
                  </a:extLst>
                </a:gridCol>
              </a:tblGrid>
              <a:tr h="370840">
                <a:tc gridSpan="2">
                  <a:txBody>
                    <a:bodyPr/>
                    <a:lstStyle/>
                    <a:p>
                      <a:pPr algn="just"/>
                      <a:r>
                        <a:rPr lang="vi-VN" sz="2700" b="1" dirty="0">
                          <a:solidFill>
                            <a:schemeClr val="accent1">
                              <a:lumMod val="50000"/>
                            </a:schemeClr>
                          </a:solidFill>
                          <a:latin typeface="Didact Gothic" panose="00000500000000000000" pitchFamily="2" charset="0"/>
                        </a:rPr>
                        <a:t>Câu d)</a:t>
                      </a:r>
                      <a:r>
                        <a:rPr kumimoji="0" lang="vi-VN" sz="2700" b="1" i="0" u="none" strike="noStrike" cap="none" normalizeH="0" baseline="0" dirty="0">
                          <a:ln>
                            <a:noFill/>
                          </a:ln>
                          <a:solidFill>
                            <a:schemeClr val="accent1">
                              <a:lumMod val="50000"/>
                            </a:schemeClr>
                          </a:solidFill>
                          <a:effectLst/>
                          <a:latin typeface="Didact Gothic" panose="00000500000000000000" pitchFamily="2" charset="0"/>
                        </a:rPr>
                        <a:t> </a:t>
                      </a:r>
                      <a:r>
                        <a:rPr kumimoji="0" lang="vi-VN" altLang="en-US" sz="2700" i="0" u="none" strike="noStrike" cap="none" normalizeH="0" baseline="0" dirty="0">
                          <a:ln>
                            <a:noFill/>
                          </a:ln>
                          <a:solidFill>
                            <a:srgbClr val="0070C0"/>
                          </a:solidFill>
                          <a:effectLst/>
                          <a:latin typeface="Didact Gothic" panose="00000500000000000000" pitchFamily="2" charset="0"/>
                        </a:rPr>
                        <a:t>Họ úp cái nón lên mặt, nằm xuống ngủ một giấc cho đến chiều.</a:t>
                      </a:r>
                      <a:endParaRPr lang="en-US" sz="2700"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Nguyên nhân </a:t>
                      </a:r>
                    </a:p>
                    <a:p>
                      <a:r>
                        <a:rPr lang="vi-VN" sz="2400" dirty="0">
                          <a:latin typeface="Didact Gothic" panose="00000500000000000000" pitchFamily="2" charset="0"/>
                        </a:rPr>
                        <a:t>lỗi sai:</a:t>
                      </a:r>
                      <a:endParaRPr lang="en-US" sz="2400" dirty="0">
                        <a:latin typeface="Didact Gothic" panose="00000500000000000000" pitchFamily="2" charset="0"/>
                      </a:endParaRPr>
                    </a:p>
                  </a:txBody>
                  <a:tcPr/>
                </a:tc>
                <a:tc>
                  <a:txBody>
                    <a:bodyPr/>
                    <a:lstStyle/>
                    <a:p>
                      <a:pPr algn="just"/>
                      <a:r>
                        <a:rPr lang="vi-VN" sz="2700" dirty="0">
                          <a:latin typeface="Didact Gothic" panose="00000500000000000000" pitchFamily="2" charset="0"/>
                        </a:rPr>
                        <a:t>Trật tự từ không đúng lô-gíc diễn đạt hành động, không thể “</a:t>
                      </a:r>
                      <a:r>
                        <a:rPr lang="vi-VN" sz="2700" dirty="0">
                          <a:solidFill>
                            <a:srgbClr val="C00000"/>
                          </a:solidFill>
                          <a:latin typeface="Didact Gothic" panose="00000500000000000000" pitchFamily="2" charset="0"/>
                        </a:rPr>
                        <a:t>úp cái nón lên mặt”</a:t>
                      </a:r>
                      <a:r>
                        <a:rPr lang="vi-VN" sz="2700" dirty="0">
                          <a:latin typeface="Didact Gothic" panose="00000500000000000000" pitchFamily="2" charset="0"/>
                        </a:rPr>
                        <a:t> trước khi “</a:t>
                      </a:r>
                      <a:r>
                        <a:rPr lang="vi-VN" sz="2700" dirty="0">
                          <a:solidFill>
                            <a:srgbClr val="C00000"/>
                          </a:solidFill>
                          <a:latin typeface="Didact Gothic" panose="00000500000000000000" pitchFamily="2" charset="0"/>
                        </a:rPr>
                        <a:t>nằm xuống”</a:t>
                      </a:r>
                      <a:r>
                        <a:rPr lang="vi-VN" sz="2700" dirty="0">
                          <a:latin typeface="Didact Gothic" panose="00000500000000000000" pitchFamily="2" charset="0"/>
                        </a:rPr>
                        <a:t>.</a:t>
                      </a:r>
                      <a:endParaRPr lang="en-US" sz="27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400" dirty="0">
                          <a:latin typeface="Didact Gothic" panose="00000500000000000000" pitchFamily="2" charset="0"/>
                        </a:rPr>
                        <a:t>Cách sửa:</a:t>
                      </a:r>
                      <a:endParaRPr lang="en-US" sz="24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700" dirty="0">
                          <a:latin typeface="Didact Gothic" panose="00000500000000000000" pitchFamily="2" charset="0"/>
                        </a:rPr>
                        <a:t>Đưa cụm từ “</a:t>
                      </a:r>
                      <a:r>
                        <a:rPr lang="vi-VN" sz="2700" dirty="0">
                          <a:solidFill>
                            <a:srgbClr val="C00000"/>
                          </a:solidFill>
                          <a:latin typeface="Didact Gothic" panose="00000500000000000000" pitchFamily="2" charset="0"/>
                        </a:rPr>
                        <a:t>nằm xuống” </a:t>
                      </a:r>
                      <a:r>
                        <a:rPr lang="vi-VN" sz="2700" dirty="0">
                          <a:solidFill>
                            <a:schemeClr val="tx1"/>
                          </a:solidFill>
                          <a:latin typeface="Didact Gothic" panose="00000500000000000000" pitchFamily="2" charset="0"/>
                        </a:rPr>
                        <a:t>lên trước cụm từ</a:t>
                      </a:r>
                      <a:r>
                        <a:rPr lang="vi-VN" sz="2700" dirty="0">
                          <a:solidFill>
                            <a:srgbClr val="C00000"/>
                          </a:solidFill>
                          <a:latin typeface="Didact Gothic" panose="00000500000000000000" pitchFamily="2" charset="0"/>
                        </a:rPr>
                        <a:t> </a:t>
                      </a:r>
                      <a:r>
                        <a:rPr lang="vi-VN" sz="2700" dirty="0">
                          <a:latin typeface="Didact Gothic" panose="00000500000000000000" pitchFamily="2" charset="0"/>
                        </a:rPr>
                        <a:t>“</a:t>
                      </a:r>
                      <a:r>
                        <a:rPr lang="vi-VN" sz="2700" dirty="0">
                          <a:solidFill>
                            <a:srgbClr val="C00000"/>
                          </a:solidFill>
                          <a:latin typeface="Didact Gothic" panose="00000500000000000000" pitchFamily="2" charset="0"/>
                        </a:rPr>
                        <a:t>úp cái nón lên mặt”.</a:t>
                      </a:r>
                      <a:endParaRPr lang="vi-VN" sz="27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Câu sửa lại:</a:t>
                      </a:r>
                      <a:endParaRPr lang="en-US" sz="2400" dirty="0">
                        <a:latin typeface="Didact Gothic" panose="00000500000000000000" pitchFamily="2" charset="0"/>
                      </a:endParaRPr>
                    </a:p>
                  </a:txBody>
                  <a:tcPr/>
                </a:tc>
                <a:tc>
                  <a:txBody>
                    <a:bodyPr/>
                    <a:lstStyle/>
                    <a:p>
                      <a:pPr algn="just"/>
                      <a:r>
                        <a:rPr kumimoji="0" lang="vi-VN" altLang="en-US" sz="2700" i="0" u="none" strike="noStrike" cap="none" normalizeH="0" baseline="0" dirty="0">
                          <a:ln>
                            <a:noFill/>
                          </a:ln>
                          <a:solidFill>
                            <a:srgbClr val="0070C0"/>
                          </a:solidFill>
                          <a:effectLst/>
                          <a:latin typeface="Didact Gothic" panose="00000500000000000000" pitchFamily="2" charset="0"/>
                        </a:rPr>
                        <a:t>Họ </a:t>
                      </a:r>
                      <a:r>
                        <a:rPr kumimoji="0" lang="vi-VN" altLang="en-US" sz="2700" i="0" u="none" strike="noStrike" cap="none" normalizeH="0" baseline="0" dirty="0">
                          <a:ln>
                            <a:noFill/>
                          </a:ln>
                          <a:solidFill>
                            <a:srgbClr val="C00000"/>
                          </a:solidFill>
                          <a:effectLst/>
                          <a:latin typeface="Didact Gothic" panose="00000500000000000000" pitchFamily="2" charset="0"/>
                        </a:rPr>
                        <a:t>nằm xuống, úp cái nón lên mặt</a:t>
                      </a:r>
                      <a:r>
                        <a:rPr kumimoji="0" lang="vi-VN" altLang="en-US" sz="2700" i="0" u="none" strike="noStrike" cap="none" normalizeH="0" baseline="0" dirty="0">
                          <a:ln>
                            <a:noFill/>
                          </a:ln>
                          <a:solidFill>
                            <a:srgbClr val="0070C0"/>
                          </a:solidFill>
                          <a:effectLst/>
                          <a:latin typeface="Didact Gothic" panose="00000500000000000000" pitchFamily="2" charset="0"/>
                        </a:rPr>
                        <a:t>, ngủ một giấc cho đến chiều.</a:t>
                      </a:r>
                      <a:endParaRPr lang="vi-VN" sz="27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12" name="TextBox 11">
            <a:extLst>
              <a:ext uri="{FF2B5EF4-FFF2-40B4-BE49-F238E27FC236}">
                <a16:creationId xmlns:a16="http://schemas.microsoft.com/office/drawing/2014/main" id="{B7484C47-F91E-2BA3-AD6A-5D7678804033}"/>
              </a:ext>
            </a:extLst>
          </p:cNvPr>
          <p:cNvSpPr txBox="1"/>
          <p:nvPr/>
        </p:nvSpPr>
        <p:spPr>
          <a:xfrm>
            <a:off x="7670155" y="117595"/>
            <a:ext cx="1729542" cy="707886"/>
          </a:xfrm>
          <a:prstGeom prst="rect">
            <a:avLst/>
          </a:prstGeom>
          <a:noFill/>
        </p:spPr>
        <p:txBody>
          <a:bodyPr wrap="square" rtlCol="0">
            <a:spAutoFit/>
          </a:bodyPr>
          <a:lstStyle/>
          <a:p>
            <a:pPr lvl="0">
              <a:defRPr/>
            </a:pPr>
            <a:r>
              <a:rPr lang="vi-VN" sz="2000" b="1" dirty="0">
                <a:solidFill>
                  <a:schemeClr val="bg1"/>
                </a:solidFill>
                <a:latin typeface="Calibri" panose="020F0502020204030204" pitchFamily="34" charset="0"/>
                <a:cs typeface="Calibri" panose="020F0502020204030204" pitchFamily="34" charset="0"/>
              </a:rPr>
              <a:t>Bài tập 2. </a:t>
            </a:r>
          </a:p>
          <a:p>
            <a:pPr lvl="0">
              <a:defRPr/>
            </a:pPr>
            <a:r>
              <a:rPr lang="vi-VN" sz="2000" b="1" dirty="0">
                <a:solidFill>
                  <a:schemeClr val="bg1"/>
                </a:solidFill>
                <a:latin typeface="Calibri" panose="020F0502020204030204" pitchFamily="34" charset="0"/>
                <a:cs typeface="Calibri" panose="020F0502020204030204" pitchFamily="34" charset="0"/>
              </a:rPr>
              <a:t>SGK Tr.51</a:t>
            </a:r>
            <a:endParaRPr kumimoji="0" lang="en-US" sz="2000" b="0" i="0" u="none" strike="noStrike" kern="0" cap="none" spc="0" normalizeH="0" baseline="0" noProof="0" dirty="0">
              <a:ln>
                <a:noFill/>
              </a:ln>
              <a:solidFill>
                <a:schemeClr val="bg1"/>
              </a:solidFill>
              <a:effectLst/>
              <a:uLnTx/>
              <a:uFillTx/>
              <a:latin typeface="#9Slide04 SFU CenturySchoolbook" panose="00000400000000000000" pitchFamily="2" charset="0"/>
              <a:sym typeface="Arial"/>
            </a:endParaRPr>
          </a:p>
        </p:txBody>
      </p:sp>
    </p:spTree>
    <p:extLst>
      <p:ext uri="{BB962C8B-B14F-4D97-AF65-F5344CB8AC3E}">
        <p14:creationId xmlns:p14="http://schemas.microsoft.com/office/powerpoint/2010/main" val="1544079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E0A1-C098-F447-C8BE-C05A43F31DDC}"/>
              </a:ext>
            </a:extLst>
          </p:cNvPr>
          <p:cNvSpPr>
            <a:spLocks noGrp="1"/>
          </p:cNvSpPr>
          <p:nvPr>
            <p:ph type="title"/>
          </p:nvPr>
        </p:nvSpPr>
        <p:spPr>
          <a:xfrm>
            <a:off x="403259" y="116011"/>
            <a:ext cx="7717500" cy="600900"/>
          </a:xfrm>
        </p:spPr>
        <p:txBody>
          <a:bodyPr/>
          <a:lstStyle/>
          <a:p>
            <a:r>
              <a:rPr lang="vi-VN" u="sng" dirty="0">
                <a:solidFill>
                  <a:srgbClr val="C00000"/>
                </a:solidFill>
              </a:rPr>
              <a:t>Nhận xét:</a:t>
            </a:r>
            <a:endParaRPr lang="en-US" u="sng" dirty="0">
              <a:solidFill>
                <a:srgbClr val="C00000"/>
              </a:solidFill>
            </a:endParaRPr>
          </a:p>
        </p:txBody>
      </p:sp>
      <p:sp>
        <p:nvSpPr>
          <p:cNvPr id="7" name="Rectangle 6">
            <a:extLst>
              <a:ext uri="{FF2B5EF4-FFF2-40B4-BE49-F238E27FC236}">
                <a16:creationId xmlns:a16="http://schemas.microsoft.com/office/drawing/2014/main" id="{6FAEF3E0-C690-4FAD-E99E-24CE2FC58762}"/>
              </a:ext>
            </a:extLst>
          </p:cNvPr>
          <p:cNvSpPr/>
          <p:nvPr/>
        </p:nvSpPr>
        <p:spPr>
          <a:xfrm>
            <a:off x="77492" y="1645010"/>
            <a:ext cx="9066508" cy="3177153"/>
          </a:xfrm>
          <a:prstGeom prst="rect">
            <a:avLst/>
          </a:prstGeom>
          <a:solidFill>
            <a:schemeClr val="tx2">
              <a:lumMod val="60000"/>
              <a:lumOff val="40000"/>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Các câu trên đều sai là do: </a:t>
            </a:r>
          </a:p>
          <a:p>
            <a:pPr algn="ctr"/>
            <a:r>
              <a:rPr lang="vi-VN" sz="2800" dirty="0">
                <a:solidFill>
                  <a:srgbClr val="C00000"/>
                </a:solidFill>
              </a:rPr>
              <a:t>SẮP XẾP TỪ NGỮ không phù hợp với:</a:t>
            </a:r>
          </a:p>
          <a:p>
            <a:pPr algn="ctr"/>
            <a:r>
              <a:rPr lang="vi-VN" sz="2800" dirty="0">
                <a:solidFill>
                  <a:srgbClr val="C00000"/>
                </a:solidFill>
              </a:rPr>
              <a:t>QUY TẮC CẤU TẠO CÂU;</a:t>
            </a:r>
          </a:p>
          <a:p>
            <a:pPr algn="ctr"/>
            <a:r>
              <a:rPr lang="vi-VN" sz="2800" dirty="0">
                <a:solidFill>
                  <a:srgbClr val="C00000"/>
                </a:solidFill>
              </a:rPr>
              <a:t> hoặc với YÊU CẦU DIỄN ĐẠT.</a:t>
            </a:r>
            <a:endParaRPr lang="en-US" sz="3600" dirty="0">
              <a:solidFill>
                <a:srgbClr val="C00000"/>
              </a:solidFill>
            </a:endParaRPr>
          </a:p>
        </p:txBody>
      </p:sp>
    </p:spTree>
    <p:extLst>
      <p:ext uri="{BB962C8B-B14F-4D97-AF65-F5344CB8AC3E}">
        <p14:creationId xmlns:p14="http://schemas.microsoft.com/office/powerpoint/2010/main" val="33954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grpSp>
        <p:nvGrpSpPr>
          <p:cNvPr id="2455" name="Google Shape;2455;p46"/>
          <p:cNvGrpSpPr/>
          <p:nvPr/>
        </p:nvGrpSpPr>
        <p:grpSpPr>
          <a:xfrm rot="10800000" flipH="1">
            <a:off x="-54360" y="-712915"/>
            <a:ext cx="1300287" cy="1888435"/>
            <a:chOff x="1952025" y="2524800"/>
            <a:chExt cx="536400" cy="779025"/>
          </a:xfrm>
        </p:grpSpPr>
        <p:sp>
          <p:nvSpPr>
            <p:cNvPr id="2456" name="Google Shape;2456;p46"/>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46"/>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46"/>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46"/>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TextBox 265">
            <a:extLst>
              <a:ext uri="{FF2B5EF4-FFF2-40B4-BE49-F238E27FC236}">
                <a16:creationId xmlns:a16="http://schemas.microsoft.com/office/drawing/2014/main" id="{8BE7A17A-0365-BBFB-EC9E-EC24FEDDF831}"/>
              </a:ext>
            </a:extLst>
          </p:cNvPr>
          <p:cNvSpPr txBox="1"/>
          <p:nvPr/>
        </p:nvSpPr>
        <p:spPr>
          <a:xfrm>
            <a:off x="589268" y="217729"/>
            <a:ext cx="62735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sng"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Rút ra bài học:</a:t>
            </a:r>
            <a:endParaRPr kumimoji="0" lang="en-US" sz="6600" b="0" i="0" u="sng"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 name="Picture 2" descr="Students ">
            <a:extLst>
              <a:ext uri="{FF2B5EF4-FFF2-40B4-BE49-F238E27FC236}">
                <a16:creationId xmlns:a16="http://schemas.microsoft.com/office/drawing/2014/main" id="{1A5A49F1-7BE5-D8F2-D627-D2C3BF399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0032"/>
            <a:ext cx="3525389" cy="3006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C4B28A-1642-931F-02F4-0B5611E372BD}"/>
              </a:ext>
            </a:extLst>
          </p:cNvPr>
          <p:cNvSpPr txBox="1"/>
          <p:nvPr/>
        </p:nvSpPr>
        <p:spPr>
          <a:xfrm>
            <a:off x="4119090" y="1957225"/>
            <a:ext cx="4381729" cy="707886"/>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1. Trật tự từ là gì?</a:t>
            </a:r>
            <a:endParaRPr kumimoji="0" lang="en-US" sz="4000" b="0" i="0" u="none" strike="noStrike" kern="0" cap="none" spc="0" normalizeH="0" baseline="0" noProof="0" dirty="0">
              <a:ln>
                <a:noFill/>
              </a:ln>
              <a:solidFill>
                <a:srgbClr val="434343"/>
              </a:solidFill>
              <a:effectLst/>
              <a:uLnTx/>
              <a:uFillTx/>
              <a:sym typeface="Arial"/>
            </a:endParaRPr>
          </a:p>
        </p:txBody>
      </p:sp>
      <p:sp>
        <p:nvSpPr>
          <p:cNvPr id="5" name="TextBox 4">
            <a:extLst>
              <a:ext uri="{FF2B5EF4-FFF2-40B4-BE49-F238E27FC236}">
                <a16:creationId xmlns:a16="http://schemas.microsoft.com/office/drawing/2014/main" id="{6A25CD21-BBD0-4CED-39B1-A639EE94CB07}"/>
              </a:ext>
            </a:extLst>
          </p:cNvPr>
          <p:cNvSpPr txBox="1"/>
          <p:nvPr/>
        </p:nvSpPr>
        <p:spPr>
          <a:xfrm>
            <a:off x="3425125" y="3109890"/>
            <a:ext cx="5478424" cy="707886"/>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2. Các lỗi </a:t>
            </a:r>
            <a:r>
              <a:rPr kumimoji="0" lang="vi-VN" sz="4000" b="1" i="1" u="none" strike="noStrike" kern="0" cap="none" spc="0" normalizeH="0" baseline="0" noProof="0" dirty="0" err="1">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thuờng</a:t>
            </a: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 gặp?</a:t>
            </a:r>
            <a:endParaRPr kumimoji="0" lang="en-US" sz="4000" b="0" i="0" u="none" strike="noStrike" kern="0" cap="none" spc="0" normalizeH="0" baseline="0" noProof="0" dirty="0">
              <a:ln>
                <a:noFill/>
              </a:ln>
              <a:solidFill>
                <a:srgbClr val="434343"/>
              </a:solidFill>
              <a:effectLst/>
              <a:uLnTx/>
              <a:uFillTx/>
              <a:sym typeface="Arial"/>
            </a:endParaRPr>
          </a:p>
        </p:txBody>
      </p:sp>
    </p:spTree>
    <p:extLst>
      <p:ext uri="{BB962C8B-B14F-4D97-AF65-F5344CB8AC3E}">
        <p14:creationId xmlns:p14="http://schemas.microsoft.com/office/powerpoint/2010/main" val="583338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F176A5-7627-F147-7A0B-B037EE671ECE}"/>
              </a:ext>
            </a:extLst>
          </p:cNvPr>
          <p:cNvSpPr txBox="1"/>
          <p:nvPr/>
        </p:nvSpPr>
        <p:spPr>
          <a:xfrm>
            <a:off x="360752" y="128425"/>
            <a:ext cx="3738338" cy="584775"/>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32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1. Trật tự từ là gì?</a:t>
            </a:r>
            <a:endParaRPr kumimoji="0" lang="en-US" sz="3200" b="0" i="0" u="none" strike="noStrike" kern="0" cap="none" spc="0" normalizeH="0" baseline="0" noProof="0" dirty="0">
              <a:ln>
                <a:noFill/>
              </a:ln>
              <a:solidFill>
                <a:srgbClr val="434343"/>
              </a:solidFill>
              <a:effectLst/>
              <a:uLnTx/>
              <a:uFillTx/>
              <a:sym typeface="Arial"/>
            </a:endParaRPr>
          </a:p>
        </p:txBody>
      </p:sp>
      <p:pic>
        <p:nvPicPr>
          <p:cNvPr id="5" name="Picture 2" descr="Students ">
            <a:extLst>
              <a:ext uri="{FF2B5EF4-FFF2-40B4-BE49-F238E27FC236}">
                <a16:creationId xmlns:a16="http://schemas.microsoft.com/office/drawing/2014/main" id="{32F6D6E6-7465-CE89-7F7F-89FBF2268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900" y="3122024"/>
            <a:ext cx="2732429" cy="23304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6900CC30-8DB7-57FF-4204-61EE82B6D330}"/>
              </a:ext>
            </a:extLst>
          </p:cNvPr>
          <p:cNvSpPr/>
          <p:nvPr/>
        </p:nvSpPr>
        <p:spPr>
          <a:xfrm>
            <a:off x="360752" y="1060762"/>
            <a:ext cx="3235384" cy="1510987"/>
          </a:xfrm>
          <a:prstGeom prst="roundRect">
            <a:avLst/>
          </a:prstGeom>
          <a:solidFill>
            <a:schemeClr val="bg2">
              <a:lumMod val="60000"/>
              <a:lumOff val="40000"/>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vi-VN" sz="26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Cambria" panose="02040503050406030204" pitchFamily="18" charset="0"/>
                <a:cs typeface="Calibri" panose="020F0502020204030204" pitchFamily="34" charset="0"/>
                <a:sym typeface="Arial"/>
              </a:rPr>
              <a:t>Được hiểu là thứ tự sắp xếp của từ ngữ trong câu.</a:t>
            </a:r>
          </a:p>
        </p:txBody>
      </p:sp>
      <p:sp>
        <p:nvSpPr>
          <p:cNvPr id="9" name="Rectangle: Rounded Corners 8">
            <a:extLst>
              <a:ext uri="{FF2B5EF4-FFF2-40B4-BE49-F238E27FC236}">
                <a16:creationId xmlns:a16="http://schemas.microsoft.com/office/drawing/2014/main" id="{638EC8DD-3878-97D2-3258-1D3E8A2F3DE3}"/>
              </a:ext>
            </a:extLst>
          </p:cNvPr>
          <p:cNvSpPr/>
          <p:nvPr/>
        </p:nvSpPr>
        <p:spPr>
          <a:xfrm>
            <a:off x="4306366" y="420812"/>
            <a:ext cx="4572000" cy="951319"/>
          </a:xfrm>
          <a:prstGeom prst="roundRect">
            <a:avLst/>
          </a:prstGeom>
          <a:solidFill>
            <a:schemeClr val="bg2">
              <a:lumMod val="60000"/>
              <a:lumOff val="40000"/>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2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Cambria" panose="02040503050406030204" pitchFamily="18" charset="0"/>
                <a:cs typeface="Calibri" panose="020F0502020204030204" pitchFamily="34" charset="0"/>
                <a:sym typeface="Arial"/>
              </a:rPr>
              <a:t>Việc sắp xếp các từ ngữ trong câu phải tuân theo quy tắc cấu tạo cụm từ, cấu tạo câu. </a:t>
            </a:r>
          </a:p>
        </p:txBody>
      </p:sp>
      <p:sp>
        <p:nvSpPr>
          <p:cNvPr id="10" name="Rectangle: Rounded Corners 9">
            <a:extLst>
              <a:ext uri="{FF2B5EF4-FFF2-40B4-BE49-F238E27FC236}">
                <a16:creationId xmlns:a16="http://schemas.microsoft.com/office/drawing/2014/main" id="{FF19186E-5E46-1961-1BF4-62C502ED0E64}"/>
              </a:ext>
            </a:extLst>
          </p:cNvPr>
          <p:cNvSpPr/>
          <p:nvPr/>
        </p:nvSpPr>
        <p:spPr>
          <a:xfrm>
            <a:off x="4306366" y="1660410"/>
            <a:ext cx="4713648" cy="2555129"/>
          </a:xfrm>
          <a:prstGeom prst="roundRect">
            <a:avLst/>
          </a:prstGeom>
          <a:solidFill>
            <a:schemeClr val="bg2">
              <a:lumMod val="60000"/>
              <a:lumOff val="40000"/>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Wingdings" panose="05000000000000000000" pitchFamily="2" charset="2"/>
              <a:buChar char="ü"/>
              <a:defRPr/>
            </a:pPr>
            <a:r>
              <a:rPr lang="vi-VN" sz="2000" dirty="0">
                <a:solidFill>
                  <a:srgbClr val="2D4E56">
                    <a:lumMod val="50000"/>
                  </a:srgbClr>
                </a:solidFill>
                <a:latin typeface="Didact Gothic" panose="00000500000000000000" pitchFamily="2" charset="0"/>
                <a:ea typeface="Cambria" panose="02040503050406030204" pitchFamily="18" charset="0"/>
                <a:cs typeface="Calibri" panose="020F0502020204030204" pitchFamily="34" charset="0"/>
              </a:rPr>
              <a:t>Việc sắp xếp trật tự từ còn thể hiện nhiều mục đích khác nhau: </a:t>
            </a:r>
          </a:p>
          <a:p>
            <a:pPr marL="342900" lvl="0" indent="-342900" algn="just">
              <a:buFont typeface="Wingdings" panose="05000000000000000000" pitchFamily="2" charset="2"/>
              <a:buChar char="§"/>
              <a:defRPr/>
            </a:pPr>
            <a:r>
              <a:rPr lang="vi-VN" sz="2000" dirty="0">
                <a:solidFill>
                  <a:srgbClr val="2D4E56">
                    <a:lumMod val="50000"/>
                  </a:srgbClr>
                </a:solidFill>
                <a:latin typeface="Didact Gothic" panose="00000500000000000000" pitchFamily="2" charset="0"/>
                <a:ea typeface="Cambria" panose="02040503050406030204" pitchFamily="18" charset="0"/>
                <a:cs typeface="Calibri" panose="020F0502020204030204" pitchFamily="34" charset="0"/>
              </a:rPr>
              <a:t>Thể hiện thứ tự nhất định của sự vật, hoạt động, đặc điểm; </a:t>
            </a:r>
          </a:p>
          <a:p>
            <a:pPr marL="342900" lvl="0" indent="-342900" algn="just">
              <a:buFont typeface="Wingdings" panose="05000000000000000000" pitchFamily="2" charset="2"/>
              <a:buChar char="§"/>
              <a:defRPr/>
            </a:pPr>
            <a:r>
              <a:rPr lang="vi-VN" sz="2000" dirty="0">
                <a:solidFill>
                  <a:srgbClr val="2D4E56">
                    <a:lumMod val="50000"/>
                  </a:srgbClr>
                </a:solidFill>
                <a:latin typeface="Didact Gothic" panose="00000500000000000000" pitchFamily="2" charset="0"/>
                <a:ea typeface="Cambria" panose="02040503050406030204" pitchFamily="18" charset="0"/>
                <a:cs typeface="Calibri" panose="020F0502020204030204" pitchFamily="34" charset="0"/>
              </a:rPr>
              <a:t>Nhấn mạnh hình ảnh, đặc điểm của sự vật, hiện tượng; </a:t>
            </a:r>
          </a:p>
          <a:p>
            <a:pPr marL="342900" lvl="0" indent="-342900" algn="just">
              <a:buFont typeface="Wingdings" panose="05000000000000000000" pitchFamily="2" charset="2"/>
              <a:buChar char="§"/>
              <a:defRPr/>
            </a:pPr>
            <a:r>
              <a:rPr lang="vi-VN" sz="2000" dirty="0">
                <a:solidFill>
                  <a:srgbClr val="2D4E56">
                    <a:lumMod val="50000"/>
                  </a:srgbClr>
                </a:solidFill>
                <a:latin typeface="Didact Gothic" panose="00000500000000000000" pitchFamily="2" charset="0"/>
                <a:ea typeface="Cambria" panose="02040503050406030204" pitchFamily="18" charset="0"/>
                <a:cs typeface="Calibri" panose="020F0502020204030204" pitchFamily="34" charset="0"/>
              </a:rPr>
              <a:t>Liên kết câu với những câu văn khác trong văn bản.</a:t>
            </a:r>
            <a:r>
              <a:rPr kumimoji="0" lang="vi-VN" sz="20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Cambria" panose="02040503050406030204" pitchFamily="18" charset="0"/>
                <a:cs typeface="Calibri" panose="020F0502020204030204" pitchFamily="34" charset="0"/>
                <a:sym typeface="Arial"/>
              </a:rPr>
              <a:t> </a:t>
            </a:r>
          </a:p>
        </p:txBody>
      </p:sp>
    </p:spTree>
    <p:extLst>
      <p:ext uri="{BB962C8B-B14F-4D97-AF65-F5344CB8AC3E}">
        <p14:creationId xmlns:p14="http://schemas.microsoft.com/office/powerpoint/2010/main" val="19129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9CBCC2"/>
            </a:gs>
            <a:gs pos="100000">
              <a:srgbClr val="EADF9F"/>
            </a:gs>
          </a:gsLst>
          <a:lin ang="2698631" scaled="0"/>
        </a:gradFill>
        <a:effectLst/>
      </p:bgPr>
    </p:bg>
    <p:spTree>
      <p:nvGrpSpPr>
        <p:cNvPr id="1" name="Shape 1928"/>
        <p:cNvGrpSpPr/>
        <p:nvPr/>
      </p:nvGrpSpPr>
      <p:grpSpPr>
        <a:xfrm>
          <a:off x="0" y="0"/>
          <a:ext cx="0" cy="0"/>
          <a:chOff x="0" y="0"/>
          <a:chExt cx="0" cy="0"/>
        </a:xfrm>
      </p:grpSpPr>
      <p:grpSp>
        <p:nvGrpSpPr>
          <p:cNvPr id="1947" name="Google Shape;1947;p44"/>
          <p:cNvGrpSpPr/>
          <p:nvPr/>
        </p:nvGrpSpPr>
        <p:grpSpPr>
          <a:xfrm rot="-215889" flipH="1">
            <a:off x="80160" y="231232"/>
            <a:ext cx="668063" cy="624522"/>
            <a:chOff x="5770756" y="873899"/>
            <a:chExt cx="755434" cy="706199"/>
          </a:xfrm>
        </p:grpSpPr>
        <p:sp>
          <p:nvSpPr>
            <p:cNvPr id="1948" name="Google Shape;1948;p44"/>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44"/>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44"/>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44"/>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44"/>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44"/>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44"/>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44"/>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44"/>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44"/>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44"/>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44"/>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44"/>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44"/>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44"/>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44"/>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44"/>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44"/>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44"/>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44"/>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44"/>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44"/>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44"/>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44"/>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44"/>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44"/>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44"/>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44"/>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44"/>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44"/>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44"/>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44"/>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44"/>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44"/>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44"/>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44"/>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44"/>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44"/>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44"/>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44"/>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44"/>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44"/>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44"/>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44"/>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44"/>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44"/>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44"/>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44"/>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44"/>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44"/>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44"/>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8" name="Google Shape;1141;p49">
            <a:extLst>
              <a:ext uri="{FF2B5EF4-FFF2-40B4-BE49-F238E27FC236}">
                <a16:creationId xmlns:a16="http://schemas.microsoft.com/office/drawing/2014/main" id="{F4E9CA8F-D061-5D9A-A198-741D446B7906}"/>
              </a:ext>
            </a:extLst>
          </p:cNvPr>
          <p:cNvSpPr/>
          <p:nvPr/>
        </p:nvSpPr>
        <p:spPr>
          <a:xfrm rot="10636400">
            <a:off x="1399773" y="3214218"/>
            <a:ext cx="6147902" cy="508359"/>
          </a:xfrm>
          <a:custGeom>
            <a:avLst/>
            <a:gdLst/>
            <a:ahLst/>
            <a:cxnLst/>
            <a:rect l="l" t="t" r="r" b="b"/>
            <a:pathLst>
              <a:path w="46382" h="5152" extrusionOk="0">
                <a:moveTo>
                  <a:pt x="0" y="3425"/>
                </a:moveTo>
                <a:cubicBezTo>
                  <a:pt x="12208" y="-6071"/>
                  <a:pt x="31218" y="7731"/>
                  <a:pt x="46382" y="4688"/>
                </a:cubicBezTo>
              </a:path>
            </a:pathLst>
          </a:custGeom>
          <a:noFill/>
          <a:ln w="19050" cap="flat" cmpd="sng">
            <a:solidFill>
              <a:srgbClr val="FFFFFF"/>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146;p49">
            <a:extLst>
              <a:ext uri="{FF2B5EF4-FFF2-40B4-BE49-F238E27FC236}">
                <a16:creationId xmlns:a16="http://schemas.microsoft.com/office/drawing/2014/main" id="{A1EAAE86-4507-0848-0521-9E985A0EF915}"/>
              </a:ext>
            </a:extLst>
          </p:cNvPr>
          <p:cNvSpPr/>
          <p:nvPr/>
        </p:nvSpPr>
        <p:spPr>
          <a:xfrm flipH="1">
            <a:off x="6317407" y="3023747"/>
            <a:ext cx="923098" cy="889300"/>
          </a:xfrm>
          <a:custGeom>
            <a:avLst/>
            <a:gdLst/>
            <a:ahLst/>
            <a:cxnLst/>
            <a:rect l="l" t="t" r="r" b="b"/>
            <a:pathLst>
              <a:path w="4947" h="4766" extrusionOk="0">
                <a:moveTo>
                  <a:pt x="2672" y="1"/>
                </a:moveTo>
                <a:cubicBezTo>
                  <a:pt x="1918" y="1"/>
                  <a:pt x="1116" y="78"/>
                  <a:pt x="631" y="619"/>
                </a:cubicBezTo>
                <a:cubicBezTo>
                  <a:pt x="379" y="949"/>
                  <a:pt x="205" y="1327"/>
                  <a:pt x="142" y="1737"/>
                </a:cubicBezTo>
                <a:cubicBezTo>
                  <a:pt x="1" y="2241"/>
                  <a:pt x="1" y="2776"/>
                  <a:pt x="111" y="3281"/>
                </a:cubicBezTo>
                <a:cubicBezTo>
                  <a:pt x="381" y="4166"/>
                  <a:pt x="1309" y="4766"/>
                  <a:pt x="2241" y="4766"/>
                </a:cubicBezTo>
                <a:cubicBezTo>
                  <a:pt x="2287" y="4766"/>
                  <a:pt x="2333" y="4764"/>
                  <a:pt x="2379" y="4761"/>
                </a:cubicBezTo>
                <a:cubicBezTo>
                  <a:pt x="3356" y="4682"/>
                  <a:pt x="4222" y="4021"/>
                  <a:pt x="4663" y="3155"/>
                </a:cubicBezTo>
                <a:cubicBezTo>
                  <a:pt x="4884" y="2792"/>
                  <a:pt x="4947" y="2351"/>
                  <a:pt x="4868" y="1942"/>
                </a:cubicBezTo>
                <a:cubicBezTo>
                  <a:pt x="4789" y="1737"/>
                  <a:pt x="4679" y="1532"/>
                  <a:pt x="4537" y="1359"/>
                </a:cubicBezTo>
                <a:cubicBezTo>
                  <a:pt x="4159" y="855"/>
                  <a:pt x="3813" y="36"/>
                  <a:pt x="2978" y="4"/>
                </a:cubicBezTo>
                <a:cubicBezTo>
                  <a:pt x="2877" y="2"/>
                  <a:pt x="2775" y="1"/>
                  <a:pt x="2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147;p49">
            <a:extLst>
              <a:ext uri="{FF2B5EF4-FFF2-40B4-BE49-F238E27FC236}">
                <a16:creationId xmlns:a16="http://schemas.microsoft.com/office/drawing/2014/main" id="{EBD7D645-B35B-033E-7B59-69212257C3D6}"/>
              </a:ext>
            </a:extLst>
          </p:cNvPr>
          <p:cNvSpPr/>
          <p:nvPr/>
        </p:nvSpPr>
        <p:spPr>
          <a:xfrm flipH="1">
            <a:off x="1782503" y="3023747"/>
            <a:ext cx="923098" cy="889300"/>
          </a:xfrm>
          <a:custGeom>
            <a:avLst/>
            <a:gdLst/>
            <a:ahLst/>
            <a:cxnLst/>
            <a:rect l="l" t="t" r="r" b="b"/>
            <a:pathLst>
              <a:path w="4947" h="4766" extrusionOk="0">
                <a:moveTo>
                  <a:pt x="2672" y="1"/>
                </a:moveTo>
                <a:cubicBezTo>
                  <a:pt x="1918" y="1"/>
                  <a:pt x="1116" y="78"/>
                  <a:pt x="631" y="619"/>
                </a:cubicBezTo>
                <a:cubicBezTo>
                  <a:pt x="379" y="949"/>
                  <a:pt x="205" y="1327"/>
                  <a:pt x="142" y="1737"/>
                </a:cubicBezTo>
                <a:cubicBezTo>
                  <a:pt x="1" y="2241"/>
                  <a:pt x="1" y="2776"/>
                  <a:pt x="111" y="3281"/>
                </a:cubicBezTo>
                <a:cubicBezTo>
                  <a:pt x="381" y="4166"/>
                  <a:pt x="1309" y="4766"/>
                  <a:pt x="2241" y="4766"/>
                </a:cubicBezTo>
                <a:cubicBezTo>
                  <a:pt x="2287" y="4766"/>
                  <a:pt x="2333" y="4764"/>
                  <a:pt x="2379" y="4761"/>
                </a:cubicBezTo>
                <a:cubicBezTo>
                  <a:pt x="3356" y="4682"/>
                  <a:pt x="4222" y="4021"/>
                  <a:pt x="4663" y="3155"/>
                </a:cubicBezTo>
                <a:cubicBezTo>
                  <a:pt x="4884" y="2792"/>
                  <a:pt x="4947" y="2351"/>
                  <a:pt x="4868" y="1942"/>
                </a:cubicBezTo>
                <a:cubicBezTo>
                  <a:pt x="4789" y="1737"/>
                  <a:pt x="4679" y="1532"/>
                  <a:pt x="4537" y="1359"/>
                </a:cubicBezTo>
                <a:cubicBezTo>
                  <a:pt x="4159" y="855"/>
                  <a:pt x="3813" y="36"/>
                  <a:pt x="2978" y="4"/>
                </a:cubicBezTo>
                <a:cubicBezTo>
                  <a:pt x="2877" y="2"/>
                  <a:pt x="2775" y="1"/>
                  <a:pt x="2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208" name="Picture 47">
            <a:extLst>
              <a:ext uri="{FF2B5EF4-FFF2-40B4-BE49-F238E27FC236}">
                <a16:creationId xmlns:a16="http://schemas.microsoft.com/office/drawing/2014/main" id="{B112AD26-A285-A8A2-7513-6DDC5A17AF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76756" y="3185540"/>
            <a:ext cx="614427" cy="566041"/>
          </a:xfrm>
          <a:prstGeom prst="rect">
            <a:avLst/>
          </a:prstGeom>
        </p:spPr>
      </p:pic>
      <p:pic>
        <p:nvPicPr>
          <p:cNvPr id="209" name="Picture 48">
            <a:extLst>
              <a:ext uri="{FF2B5EF4-FFF2-40B4-BE49-F238E27FC236}">
                <a16:creationId xmlns:a16="http://schemas.microsoft.com/office/drawing/2014/main" id="{8613591E-242A-788E-DA5A-AE7E6342D8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36660" y="3185212"/>
            <a:ext cx="614783" cy="566369"/>
          </a:xfrm>
          <a:prstGeom prst="rect">
            <a:avLst/>
          </a:prstGeom>
        </p:spPr>
      </p:pic>
      <p:sp>
        <p:nvSpPr>
          <p:cNvPr id="211" name="TextBox 210">
            <a:extLst>
              <a:ext uri="{FF2B5EF4-FFF2-40B4-BE49-F238E27FC236}">
                <a16:creationId xmlns:a16="http://schemas.microsoft.com/office/drawing/2014/main" id="{AB43FAE1-E13B-1FC7-BCDB-6FC1FE21CF06}"/>
              </a:ext>
            </a:extLst>
          </p:cNvPr>
          <p:cNvSpPr txBox="1"/>
          <p:nvPr/>
        </p:nvSpPr>
        <p:spPr>
          <a:xfrm>
            <a:off x="837859" y="1566352"/>
            <a:ext cx="3819381" cy="1384995"/>
          </a:xfrm>
          <a:prstGeom prst="rect">
            <a:avLst/>
          </a:prstGeom>
          <a:noFill/>
          <a:ln>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Sắp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xếp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từ</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ngữ</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không</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phù</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hợp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với</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quy</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tắc</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cấu</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tạo</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cụm</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từ</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cấu</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tạo</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câu.</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ea typeface="Yu Mincho" panose="02020400000000000000" pitchFamily="18" charset="-128"/>
                <a:cs typeface="Calibri" panose="020F0502020204030204" pitchFamily="34" charset="0"/>
                <a:sym typeface="Arial"/>
              </a:rPr>
              <a:t> </a:t>
            </a:r>
            <a:endParaRPr kumimoji="0" lang="en-US" sz="32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endParaRPr>
          </a:p>
        </p:txBody>
      </p:sp>
      <p:sp>
        <p:nvSpPr>
          <p:cNvPr id="212" name="TextBox 211">
            <a:extLst>
              <a:ext uri="{FF2B5EF4-FFF2-40B4-BE49-F238E27FC236}">
                <a16:creationId xmlns:a16="http://schemas.microsoft.com/office/drawing/2014/main" id="{3A237A91-B765-F544-FD6B-E701324A539B}"/>
              </a:ext>
            </a:extLst>
          </p:cNvPr>
          <p:cNvSpPr txBox="1"/>
          <p:nvPr/>
        </p:nvSpPr>
        <p:spPr>
          <a:xfrm>
            <a:off x="5005305" y="1550414"/>
            <a:ext cx="3164571" cy="1384995"/>
          </a:xfrm>
          <a:prstGeom prst="rect">
            <a:avLst/>
          </a:prstGeom>
          <a:noFill/>
          <a:ln>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Sắp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xếp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từ</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ngữ</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không</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phù</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hợp</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với</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yêu</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cầu</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Didact Gothic" panose="00000500000000000000" pitchFamily="2" charset="0"/>
                <a:cs typeface="Calibri" panose="020F0502020204030204" pitchFamily="34" charset="0"/>
                <a:sym typeface="Arial"/>
              </a:rPr>
              <a:t>diễn</a:t>
            </a:r>
            <a:r>
              <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 </a:t>
            </a:r>
            <a:r>
              <a:rPr kumimoji="0" lang="vi-VN"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rPr>
              <a:t>đạt.</a:t>
            </a:r>
            <a:endParaRPr kumimoji="0" lang="en-US" sz="2800" b="0" i="0" u="none" strike="noStrike" kern="0" cap="none" spc="0" normalizeH="0" baseline="0" noProof="0" dirty="0">
              <a:ln>
                <a:noFill/>
              </a:ln>
              <a:solidFill>
                <a:srgbClr val="000000"/>
              </a:solidFill>
              <a:effectLst/>
              <a:uLnTx/>
              <a:uFillTx/>
              <a:latin typeface="Didact Gothic" panose="00000500000000000000" pitchFamily="2"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D7D27BD-6AF4-E263-70EA-36558641922B}"/>
              </a:ext>
            </a:extLst>
          </p:cNvPr>
          <p:cNvSpPr txBox="1"/>
          <p:nvPr/>
        </p:nvSpPr>
        <p:spPr>
          <a:xfrm>
            <a:off x="1109167" y="269743"/>
            <a:ext cx="5478424" cy="707886"/>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2. Các lỗi </a:t>
            </a:r>
            <a:r>
              <a:rPr kumimoji="0" lang="vi-VN" sz="4000" b="1" i="1" u="none" strike="noStrike" kern="0" cap="none" spc="0" normalizeH="0" baseline="0" noProof="0" dirty="0" err="1">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thuờng</a:t>
            </a: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 gặp?</a:t>
            </a:r>
            <a:endParaRPr kumimoji="0" lang="en-US" sz="4000" b="0" i="0" u="none" strike="noStrike" kern="0" cap="none" spc="0" normalizeH="0" baseline="0" noProof="0" dirty="0">
              <a:ln>
                <a:noFill/>
              </a:ln>
              <a:solidFill>
                <a:srgbClr val="434343"/>
              </a:solidFill>
              <a:effectLst/>
              <a:uLnTx/>
              <a:uFillTx/>
              <a:sym typeface="Arial"/>
            </a:endParaRPr>
          </a:p>
        </p:txBody>
      </p:sp>
    </p:spTree>
    <p:extLst>
      <p:ext uri="{BB962C8B-B14F-4D97-AF65-F5344CB8AC3E}">
        <p14:creationId xmlns:p14="http://schemas.microsoft.com/office/powerpoint/2010/main" val="2929367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 calcmode="lin" valueType="num">
                                      <p:cBhvr>
                                        <p:cTn id="12" dur="500" decel="50000" fill="hold">
                                          <p:stCondLst>
                                            <p:cond delay="0"/>
                                          </p:stCondLst>
                                        </p:cTn>
                                        <p:tgtEl>
                                          <p:spTgt spid="20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0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09"/>
                                        </p:tgtEl>
                                        <p:attrNameLst>
                                          <p:attrName>ppt_w</p:attrName>
                                        </p:attrNameLst>
                                      </p:cBhvr>
                                      <p:tavLst>
                                        <p:tav tm="0">
                                          <p:val>
                                            <p:strVal val="#ppt_w*.05"/>
                                          </p:val>
                                        </p:tav>
                                        <p:tav tm="100000">
                                          <p:val>
                                            <p:strVal val="#ppt_w"/>
                                          </p:val>
                                        </p:tav>
                                      </p:tavLst>
                                    </p:anim>
                                    <p:anim calcmode="lin" valueType="num">
                                      <p:cBhvr>
                                        <p:cTn id="15" dur="1000" fill="hold"/>
                                        <p:tgtEl>
                                          <p:spTgt spid="20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0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0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0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09"/>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204"/>
                                        </p:tgtEl>
                                        <p:attrNameLst>
                                          <p:attrName>style.visibility</p:attrName>
                                        </p:attrNameLst>
                                      </p:cBhvr>
                                      <p:to>
                                        <p:strVal val="visible"/>
                                      </p:to>
                                    </p:set>
                                    <p:anim calcmode="lin" valueType="num">
                                      <p:cBhvr>
                                        <p:cTn id="22" dur="500" decel="50000" fill="hold">
                                          <p:stCondLst>
                                            <p:cond delay="0"/>
                                          </p:stCondLst>
                                        </p:cTn>
                                        <p:tgtEl>
                                          <p:spTgt spid="204"/>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04"/>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04"/>
                                        </p:tgtEl>
                                        <p:attrNameLst>
                                          <p:attrName>ppt_w</p:attrName>
                                        </p:attrNameLst>
                                      </p:cBhvr>
                                      <p:tavLst>
                                        <p:tav tm="0">
                                          <p:val>
                                            <p:strVal val="#ppt_w*.05"/>
                                          </p:val>
                                        </p:tav>
                                        <p:tav tm="100000">
                                          <p:val>
                                            <p:strVal val="#ppt_w"/>
                                          </p:val>
                                        </p:tav>
                                      </p:tavLst>
                                    </p:anim>
                                    <p:anim calcmode="lin" valueType="num">
                                      <p:cBhvr>
                                        <p:cTn id="25" dur="1000" fill="hold"/>
                                        <p:tgtEl>
                                          <p:spTgt spid="204"/>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04"/>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04"/>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04"/>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04"/>
                                        </p:tgtEl>
                                      </p:cBhvr>
                                    </p:animEffect>
                                  </p:childTnLst>
                                </p:cTn>
                              </p:par>
                              <p:par>
                                <p:cTn id="30" presetID="25" presetClass="entr" presetSubtype="0" fill="hold" nodeType="withEffect">
                                  <p:stCondLst>
                                    <p:cond delay="0"/>
                                  </p:stCondLst>
                                  <p:childTnLst>
                                    <p:set>
                                      <p:cBhvr>
                                        <p:cTn id="31" dur="1" fill="hold">
                                          <p:stCondLst>
                                            <p:cond delay="0"/>
                                          </p:stCondLst>
                                        </p:cTn>
                                        <p:tgtEl>
                                          <p:spTgt spid="198"/>
                                        </p:tgtEl>
                                        <p:attrNameLst>
                                          <p:attrName>style.visibility</p:attrName>
                                        </p:attrNameLst>
                                      </p:cBhvr>
                                      <p:to>
                                        <p:strVal val="visible"/>
                                      </p:to>
                                    </p:set>
                                    <p:anim calcmode="lin" valueType="num">
                                      <p:cBhvr>
                                        <p:cTn id="32" dur="500" decel="50000" fill="hold">
                                          <p:stCondLst>
                                            <p:cond delay="0"/>
                                          </p:stCondLst>
                                        </p:cTn>
                                        <p:tgtEl>
                                          <p:spTgt spid="198"/>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98"/>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98"/>
                                        </p:tgtEl>
                                        <p:attrNameLst>
                                          <p:attrName>ppt_w</p:attrName>
                                        </p:attrNameLst>
                                      </p:cBhvr>
                                      <p:tavLst>
                                        <p:tav tm="0">
                                          <p:val>
                                            <p:strVal val="#ppt_w*.05"/>
                                          </p:val>
                                        </p:tav>
                                        <p:tav tm="100000">
                                          <p:val>
                                            <p:strVal val="#ppt_w"/>
                                          </p:val>
                                        </p:tav>
                                      </p:tavLst>
                                    </p:anim>
                                    <p:anim calcmode="lin" valueType="num">
                                      <p:cBhvr>
                                        <p:cTn id="35" dur="1000" fill="hold"/>
                                        <p:tgtEl>
                                          <p:spTgt spid="198"/>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98"/>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98"/>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98"/>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98"/>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211"/>
                                        </p:tgtEl>
                                        <p:attrNameLst>
                                          <p:attrName>style.visibility</p:attrName>
                                        </p:attrNameLst>
                                      </p:cBhvr>
                                      <p:to>
                                        <p:strVal val="visible"/>
                                      </p:to>
                                    </p:set>
                                    <p:anim calcmode="lin" valueType="num">
                                      <p:cBhvr>
                                        <p:cTn id="42" dur="500" decel="50000" fill="hold">
                                          <p:stCondLst>
                                            <p:cond delay="0"/>
                                          </p:stCondLst>
                                        </p:cTn>
                                        <p:tgtEl>
                                          <p:spTgt spid="211"/>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211"/>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211"/>
                                        </p:tgtEl>
                                        <p:attrNameLst>
                                          <p:attrName>ppt_w</p:attrName>
                                        </p:attrNameLst>
                                      </p:cBhvr>
                                      <p:tavLst>
                                        <p:tav tm="0">
                                          <p:val>
                                            <p:strVal val="#ppt_w*.05"/>
                                          </p:val>
                                        </p:tav>
                                        <p:tav tm="100000">
                                          <p:val>
                                            <p:strVal val="#ppt_w"/>
                                          </p:val>
                                        </p:tav>
                                      </p:tavLst>
                                    </p:anim>
                                    <p:anim calcmode="lin" valueType="num">
                                      <p:cBhvr>
                                        <p:cTn id="45" dur="1000" fill="hold"/>
                                        <p:tgtEl>
                                          <p:spTgt spid="211"/>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211"/>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211"/>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211"/>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211"/>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203"/>
                                        </p:tgtEl>
                                        <p:attrNameLst>
                                          <p:attrName>style.visibility</p:attrName>
                                        </p:attrNameLst>
                                      </p:cBhvr>
                                      <p:to>
                                        <p:strVal val="visible"/>
                                      </p:to>
                                    </p:set>
                                    <p:anim calcmode="lin" valueType="num">
                                      <p:cBhvr>
                                        <p:cTn id="52" dur="500" decel="50000" fill="hold">
                                          <p:stCondLst>
                                            <p:cond delay="0"/>
                                          </p:stCondLst>
                                        </p:cTn>
                                        <p:tgtEl>
                                          <p:spTgt spid="203"/>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03"/>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03"/>
                                        </p:tgtEl>
                                        <p:attrNameLst>
                                          <p:attrName>ppt_w</p:attrName>
                                        </p:attrNameLst>
                                      </p:cBhvr>
                                      <p:tavLst>
                                        <p:tav tm="0">
                                          <p:val>
                                            <p:strVal val="#ppt_w*.05"/>
                                          </p:val>
                                        </p:tav>
                                        <p:tav tm="100000">
                                          <p:val>
                                            <p:strVal val="#ppt_w"/>
                                          </p:val>
                                        </p:tav>
                                      </p:tavLst>
                                    </p:anim>
                                    <p:anim calcmode="lin" valueType="num">
                                      <p:cBhvr>
                                        <p:cTn id="55" dur="1000" fill="hold"/>
                                        <p:tgtEl>
                                          <p:spTgt spid="203"/>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03"/>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03"/>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03"/>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03"/>
                                        </p:tgtEl>
                                      </p:cBhvr>
                                    </p:animEffect>
                                  </p:childTnLst>
                                </p:cTn>
                              </p:par>
                              <p:par>
                                <p:cTn id="60" presetID="25" presetClass="entr" presetSubtype="0" fill="hold" nodeType="withEffect">
                                  <p:stCondLst>
                                    <p:cond delay="0"/>
                                  </p:stCondLst>
                                  <p:childTnLst>
                                    <p:set>
                                      <p:cBhvr>
                                        <p:cTn id="61" dur="1" fill="hold">
                                          <p:stCondLst>
                                            <p:cond delay="0"/>
                                          </p:stCondLst>
                                        </p:cTn>
                                        <p:tgtEl>
                                          <p:spTgt spid="208"/>
                                        </p:tgtEl>
                                        <p:attrNameLst>
                                          <p:attrName>style.visibility</p:attrName>
                                        </p:attrNameLst>
                                      </p:cBhvr>
                                      <p:to>
                                        <p:strVal val="visible"/>
                                      </p:to>
                                    </p:set>
                                    <p:anim calcmode="lin" valueType="num">
                                      <p:cBhvr>
                                        <p:cTn id="62" dur="500" decel="50000" fill="hold">
                                          <p:stCondLst>
                                            <p:cond delay="0"/>
                                          </p:stCondLst>
                                        </p:cTn>
                                        <p:tgtEl>
                                          <p:spTgt spid="208"/>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08"/>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08"/>
                                        </p:tgtEl>
                                        <p:attrNameLst>
                                          <p:attrName>ppt_w</p:attrName>
                                        </p:attrNameLst>
                                      </p:cBhvr>
                                      <p:tavLst>
                                        <p:tav tm="0">
                                          <p:val>
                                            <p:strVal val="#ppt_w*.05"/>
                                          </p:val>
                                        </p:tav>
                                        <p:tav tm="100000">
                                          <p:val>
                                            <p:strVal val="#ppt_w"/>
                                          </p:val>
                                        </p:tav>
                                      </p:tavLst>
                                    </p:anim>
                                    <p:anim calcmode="lin" valueType="num">
                                      <p:cBhvr>
                                        <p:cTn id="65" dur="1000" fill="hold"/>
                                        <p:tgtEl>
                                          <p:spTgt spid="208"/>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08"/>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08"/>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08"/>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08"/>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212"/>
                                        </p:tgtEl>
                                        <p:attrNameLst>
                                          <p:attrName>style.visibility</p:attrName>
                                        </p:attrNameLst>
                                      </p:cBhvr>
                                      <p:to>
                                        <p:strVal val="visible"/>
                                      </p:to>
                                    </p:set>
                                    <p:anim calcmode="lin" valueType="num">
                                      <p:cBhvr>
                                        <p:cTn id="72" dur="500" decel="50000" fill="hold">
                                          <p:stCondLst>
                                            <p:cond delay="0"/>
                                          </p:stCondLst>
                                        </p:cTn>
                                        <p:tgtEl>
                                          <p:spTgt spid="212"/>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12"/>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12"/>
                                        </p:tgtEl>
                                        <p:attrNameLst>
                                          <p:attrName>ppt_w</p:attrName>
                                        </p:attrNameLst>
                                      </p:cBhvr>
                                      <p:tavLst>
                                        <p:tav tm="0">
                                          <p:val>
                                            <p:strVal val="#ppt_w*.05"/>
                                          </p:val>
                                        </p:tav>
                                        <p:tav tm="100000">
                                          <p:val>
                                            <p:strVal val="#ppt_w"/>
                                          </p:val>
                                        </p:tav>
                                      </p:tavLst>
                                    </p:anim>
                                    <p:anim calcmode="lin" valueType="num">
                                      <p:cBhvr>
                                        <p:cTn id="75" dur="1000" fill="hold"/>
                                        <p:tgtEl>
                                          <p:spTgt spid="212"/>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12"/>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12"/>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12"/>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4" grpId="0" animBg="1"/>
      <p:bldP spid="211" grpId="0" animBg="1"/>
      <p:bldP spid="212"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02" name="Google Shape;2102;p45"/>
          <p:cNvGrpSpPr/>
          <p:nvPr/>
        </p:nvGrpSpPr>
        <p:grpSpPr>
          <a:xfrm>
            <a:off x="5753158" y="2366330"/>
            <a:ext cx="3356620" cy="3433800"/>
            <a:chOff x="484636" y="1051589"/>
            <a:chExt cx="3356620" cy="3433800"/>
          </a:xfrm>
        </p:grpSpPr>
        <p:sp>
          <p:nvSpPr>
            <p:cNvPr id="2103" name="Google Shape;2103;p45"/>
            <p:cNvSpPr/>
            <p:nvPr/>
          </p:nvSpPr>
          <p:spPr>
            <a:xfrm flipH="1">
              <a:off x="713217" y="1051589"/>
              <a:ext cx="3040337" cy="3040301"/>
            </a:xfrm>
            <a:custGeom>
              <a:avLst/>
              <a:gdLst/>
              <a:ahLst/>
              <a:cxnLst/>
              <a:rect l="l" t="t" r="r" b="b"/>
              <a:pathLst>
                <a:path w="84536" h="84535" extrusionOk="0">
                  <a:moveTo>
                    <a:pt x="42268" y="1"/>
                  </a:moveTo>
                  <a:cubicBezTo>
                    <a:pt x="18920" y="1"/>
                    <a:pt x="1" y="18932"/>
                    <a:pt x="1" y="42268"/>
                  </a:cubicBezTo>
                  <a:cubicBezTo>
                    <a:pt x="1" y="65616"/>
                    <a:pt x="18920" y="84535"/>
                    <a:pt x="42268" y="84535"/>
                  </a:cubicBezTo>
                  <a:cubicBezTo>
                    <a:pt x="65604" y="84535"/>
                    <a:pt x="84535" y="65616"/>
                    <a:pt x="84535" y="42268"/>
                  </a:cubicBezTo>
                  <a:cubicBezTo>
                    <a:pt x="84535" y="18932"/>
                    <a:pt x="65604" y="1"/>
                    <a:pt x="42268" y="1"/>
                  </a:cubicBezTo>
                  <a:close/>
                </a:path>
              </a:pathLst>
            </a:custGeom>
            <a:solidFill>
              <a:srgbClr val="000000">
                <a:alpha val="144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04" name="Google Shape;2104;p45"/>
            <p:cNvGrpSpPr/>
            <p:nvPr/>
          </p:nvGrpSpPr>
          <p:grpSpPr>
            <a:xfrm rot="2309848">
              <a:off x="2804649" y="2575103"/>
              <a:ext cx="771665" cy="1120706"/>
              <a:chOff x="1952025" y="2524800"/>
              <a:chExt cx="536400" cy="779025"/>
            </a:xfrm>
          </p:grpSpPr>
          <p:sp>
            <p:nvSpPr>
              <p:cNvPr id="2105" name="Google Shape;2105;p45"/>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45"/>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45"/>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45"/>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09" name="Google Shape;2109;p45"/>
            <p:cNvSpPr/>
            <p:nvPr/>
          </p:nvSpPr>
          <p:spPr>
            <a:xfrm rot="-482416" flipH="1">
              <a:off x="1415284" y="3118996"/>
              <a:ext cx="1032893" cy="741335"/>
            </a:xfrm>
            <a:custGeom>
              <a:avLst/>
              <a:gdLst/>
              <a:ahLst/>
              <a:cxnLst/>
              <a:rect l="l" t="t" r="r" b="b"/>
              <a:pathLst>
                <a:path w="27105" h="19454" extrusionOk="0">
                  <a:moveTo>
                    <a:pt x="1730" y="1"/>
                  </a:moveTo>
                  <a:cubicBezTo>
                    <a:pt x="874" y="1"/>
                    <a:pt x="367" y="301"/>
                    <a:pt x="275" y="868"/>
                  </a:cubicBezTo>
                  <a:cubicBezTo>
                    <a:pt x="1" y="2606"/>
                    <a:pt x="4466" y="6583"/>
                    <a:pt x="7859" y="9357"/>
                  </a:cubicBezTo>
                  <a:cubicBezTo>
                    <a:pt x="11252" y="12119"/>
                    <a:pt x="22932" y="18525"/>
                    <a:pt x="22932" y="18525"/>
                  </a:cubicBezTo>
                  <a:cubicBezTo>
                    <a:pt x="24119" y="19190"/>
                    <a:pt x="24907" y="19453"/>
                    <a:pt x="25408" y="19453"/>
                  </a:cubicBezTo>
                  <a:cubicBezTo>
                    <a:pt x="27105" y="19453"/>
                    <a:pt x="25499" y="16433"/>
                    <a:pt x="24837" y="15762"/>
                  </a:cubicBezTo>
                  <a:cubicBezTo>
                    <a:pt x="23992" y="14893"/>
                    <a:pt x="17336" y="8488"/>
                    <a:pt x="11074" y="4202"/>
                  </a:cubicBezTo>
                  <a:cubicBezTo>
                    <a:pt x="6824" y="1304"/>
                    <a:pt x="3516" y="1"/>
                    <a:pt x="1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10" name="Google Shape;2110;p45"/>
            <p:cNvGrpSpPr/>
            <p:nvPr/>
          </p:nvGrpSpPr>
          <p:grpSpPr>
            <a:xfrm rot="-10412741" flipH="1">
              <a:off x="1705725" y="1779866"/>
              <a:ext cx="1210332" cy="2173944"/>
              <a:chOff x="3623950" y="2517400"/>
              <a:chExt cx="378350" cy="679575"/>
            </a:xfrm>
          </p:grpSpPr>
          <p:sp>
            <p:nvSpPr>
              <p:cNvPr id="2111" name="Google Shape;2111;p45"/>
              <p:cNvSpPr/>
              <p:nvPr/>
            </p:nvSpPr>
            <p:spPr>
              <a:xfrm>
                <a:off x="3623950" y="2517400"/>
                <a:ext cx="334900" cy="639400"/>
              </a:xfrm>
              <a:custGeom>
                <a:avLst/>
                <a:gdLst/>
                <a:ahLst/>
                <a:cxnLst/>
                <a:rect l="l" t="t" r="r" b="b"/>
                <a:pathLst>
                  <a:path w="13396" h="25576" extrusionOk="0">
                    <a:moveTo>
                      <a:pt x="191" y="1"/>
                    </a:moveTo>
                    <a:lnTo>
                      <a:pt x="1" y="60"/>
                    </a:lnTo>
                    <a:cubicBezTo>
                      <a:pt x="36" y="179"/>
                      <a:pt x="2969" y="11292"/>
                      <a:pt x="5811" y="16836"/>
                    </a:cubicBezTo>
                    <a:lnTo>
                      <a:pt x="5811" y="16836"/>
                    </a:lnTo>
                    <a:lnTo>
                      <a:pt x="3870" y="19193"/>
                    </a:lnTo>
                    <a:lnTo>
                      <a:pt x="4037" y="19324"/>
                    </a:lnTo>
                    <a:lnTo>
                      <a:pt x="5906" y="17027"/>
                    </a:lnTo>
                    <a:cubicBezTo>
                      <a:pt x="6013" y="17217"/>
                      <a:pt x="6109" y="17396"/>
                      <a:pt x="6204" y="17574"/>
                    </a:cubicBezTo>
                    <a:cubicBezTo>
                      <a:pt x="7061" y="19074"/>
                      <a:pt x="7787" y="20313"/>
                      <a:pt x="8383" y="21313"/>
                    </a:cubicBezTo>
                    <a:lnTo>
                      <a:pt x="6311" y="25278"/>
                    </a:lnTo>
                    <a:lnTo>
                      <a:pt x="6490" y="25373"/>
                    </a:lnTo>
                    <a:lnTo>
                      <a:pt x="7490" y="23432"/>
                    </a:lnTo>
                    <a:lnTo>
                      <a:pt x="8442" y="25575"/>
                    </a:lnTo>
                    <a:lnTo>
                      <a:pt x="8585" y="25516"/>
                    </a:lnTo>
                    <a:lnTo>
                      <a:pt x="7573" y="23277"/>
                    </a:lnTo>
                    <a:lnTo>
                      <a:pt x="8490" y="21515"/>
                    </a:lnTo>
                    <a:cubicBezTo>
                      <a:pt x="9883" y="23825"/>
                      <a:pt x="10550" y="24777"/>
                      <a:pt x="10573" y="24789"/>
                    </a:cubicBezTo>
                    <a:lnTo>
                      <a:pt x="10728" y="24670"/>
                    </a:lnTo>
                    <a:cubicBezTo>
                      <a:pt x="10728" y="24658"/>
                      <a:pt x="10514" y="24361"/>
                      <a:pt x="10097" y="23706"/>
                    </a:cubicBezTo>
                    <a:lnTo>
                      <a:pt x="10097" y="23706"/>
                    </a:lnTo>
                    <a:lnTo>
                      <a:pt x="12740" y="23932"/>
                    </a:lnTo>
                    <a:lnTo>
                      <a:pt x="12752" y="23777"/>
                    </a:lnTo>
                    <a:lnTo>
                      <a:pt x="9990" y="23539"/>
                    </a:lnTo>
                    <a:cubicBezTo>
                      <a:pt x="9502" y="22765"/>
                      <a:pt x="8752" y="21575"/>
                      <a:pt x="7752" y="19884"/>
                    </a:cubicBezTo>
                    <a:lnTo>
                      <a:pt x="7752" y="19884"/>
                    </a:lnTo>
                    <a:lnTo>
                      <a:pt x="10514" y="20003"/>
                    </a:lnTo>
                    <a:lnTo>
                      <a:pt x="11585" y="21575"/>
                    </a:lnTo>
                    <a:lnTo>
                      <a:pt x="11716" y="21491"/>
                    </a:lnTo>
                    <a:lnTo>
                      <a:pt x="10704" y="20015"/>
                    </a:lnTo>
                    <a:lnTo>
                      <a:pt x="13371" y="20134"/>
                    </a:lnTo>
                    <a:lnTo>
                      <a:pt x="13395" y="19896"/>
                    </a:lnTo>
                    <a:lnTo>
                      <a:pt x="7668" y="19658"/>
                    </a:lnTo>
                    <a:cubicBezTo>
                      <a:pt x="7275" y="19003"/>
                      <a:pt x="6859" y="18277"/>
                      <a:pt x="6406" y="17467"/>
                    </a:cubicBezTo>
                    <a:cubicBezTo>
                      <a:pt x="5942" y="16646"/>
                      <a:pt x="5466" y="15669"/>
                      <a:pt x="5001" y="14586"/>
                    </a:cubicBezTo>
                    <a:lnTo>
                      <a:pt x="5001" y="14586"/>
                    </a:lnTo>
                    <a:cubicBezTo>
                      <a:pt x="5573" y="14681"/>
                      <a:pt x="7216" y="14967"/>
                      <a:pt x="8133" y="15026"/>
                    </a:cubicBezTo>
                    <a:lnTo>
                      <a:pt x="8144" y="14824"/>
                    </a:lnTo>
                    <a:cubicBezTo>
                      <a:pt x="7156" y="14764"/>
                      <a:pt x="5251" y="14419"/>
                      <a:pt x="4894" y="14360"/>
                    </a:cubicBezTo>
                    <a:cubicBezTo>
                      <a:pt x="2441" y="8537"/>
                      <a:pt x="227" y="84"/>
                      <a:pt x="1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45"/>
              <p:cNvSpPr/>
              <p:nvPr/>
            </p:nvSpPr>
            <p:spPr>
              <a:xfrm>
                <a:off x="3862550" y="3115375"/>
                <a:ext cx="67725" cy="61950"/>
              </a:xfrm>
              <a:custGeom>
                <a:avLst/>
                <a:gdLst/>
                <a:ahLst/>
                <a:cxnLst/>
                <a:rect l="l" t="t" r="r" b="b"/>
                <a:pathLst>
                  <a:path w="2709" h="2478" extrusionOk="0">
                    <a:moveTo>
                      <a:pt x="1026" y="0"/>
                    </a:moveTo>
                    <a:cubicBezTo>
                      <a:pt x="949" y="0"/>
                      <a:pt x="863" y="25"/>
                      <a:pt x="767" y="85"/>
                    </a:cubicBezTo>
                    <a:cubicBezTo>
                      <a:pt x="446" y="287"/>
                      <a:pt x="696" y="858"/>
                      <a:pt x="696" y="858"/>
                    </a:cubicBezTo>
                    <a:cubicBezTo>
                      <a:pt x="664" y="848"/>
                      <a:pt x="627" y="843"/>
                      <a:pt x="586" y="843"/>
                    </a:cubicBezTo>
                    <a:cubicBezTo>
                      <a:pt x="344" y="843"/>
                      <a:pt x="0" y="1030"/>
                      <a:pt x="113" y="1418"/>
                    </a:cubicBezTo>
                    <a:cubicBezTo>
                      <a:pt x="188" y="1669"/>
                      <a:pt x="408" y="1728"/>
                      <a:pt x="600" y="1728"/>
                    </a:cubicBezTo>
                    <a:cubicBezTo>
                      <a:pt x="773" y="1728"/>
                      <a:pt x="922" y="1680"/>
                      <a:pt x="922" y="1680"/>
                    </a:cubicBezTo>
                    <a:lnTo>
                      <a:pt x="922" y="1680"/>
                    </a:lnTo>
                    <a:cubicBezTo>
                      <a:pt x="696" y="2132"/>
                      <a:pt x="744" y="2478"/>
                      <a:pt x="1172" y="2478"/>
                    </a:cubicBezTo>
                    <a:cubicBezTo>
                      <a:pt x="1660" y="2478"/>
                      <a:pt x="1529" y="1930"/>
                      <a:pt x="1529" y="1930"/>
                    </a:cubicBezTo>
                    <a:lnTo>
                      <a:pt x="1529" y="1930"/>
                    </a:lnTo>
                    <a:cubicBezTo>
                      <a:pt x="1529" y="1930"/>
                      <a:pt x="1789" y="2154"/>
                      <a:pt x="2046" y="2154"/>
                    </a:cubicBezTo>
                    <a:cubicBezTo>
                      <a:pt x="2155" y="2154"/>
                      <a:pt x="2263" y="2114"/>
                      <a:pt x="2351" y="2001"/>
                    </a:cubicBezTo>
                    <a:cubicBezTo>
                      <a:pt x="2708" y="1513"/>
                      <a:pt x="2232" y="1216"/>
                      <a:pt x="2232" y="1216"/>
                    </a:cubicBezTo>
                    <a:cubicBezTo>
                      <a:pt x="2518" y="870"/>
                      <a:pt x="2589" y="347"/>
                      <a:pt x="2232" y="251"/>
                    </a:cubicBezTo>
                    <a:cubicBezTo>
                      <a:pt x="2181" y="236"/>
                      <a:pt x="2130" y="229"/>
                      <a:pt x="2081" y="229"/>
                    </a:cubicBezTo>
                    <a:cubicBezTo>
                      <a:pt x="1783" y="229"/>
                      <a:pt x="1529" y="466"/>
                      <a:pt x="1529" y="466"/>
                    </a:cubicBezTo>
                    <a:cubicBezTo>
                      <a:pt x="1529" y="466"/>
                      <a:pt x="1364"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45"/>
              <p:cNvSpPr/>
              <p:nvPr/>
            </p:nvSpPr>
            <p:spPr>
              <a:xfrm>
                <a:off x="3887675" y="3135325"/>
                <a:ext cx="20850" cy="20875"/>
              </a:xfrm>
              <a:custGeom>
                <a:avLst/>
                <a:gdLst/>
                <a:ahLst/>
                <a:cxnLst/>
                <a:rect l="l" t="t" r="r" b="b"/>
                <a:pathLst>
                  <a:path w="834" h="835" extrusionOk="0">
                    <a:moveTo>
                      <a:pt x="417" y="1"/>
                    </a:moveTo>
                    <a:cubicBezTo>
                      <a:pt x="179" y="1"/>
                      <a:pt x="1" y="191"/>
                      <a:pt x="1" y="418"/>
                    </a:cubicBezTo>
                    <a:cubicBezTo>
                      <a:pt x="1" y="656"/>
                      <a:pt x="203" y="834"/>
                      <a:pt x="417" y="834"/>
                    </a:cubicBezTo>
                    <a:cubicBezTo>
                      <a:pt x="655" y="834"/>
                      <a:pt x="834" y="644"/>
                      <a:pt x="834" y="418"/>
                    </a:cubicBezTo>
                    <a:cubicBezTo>
                      <a:pt x="834" y="180"/>
                      <a:pt x="643"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45"/>
              <p:cNvSpPr/>
              <p:nvPr/>
            </p:nvSpPr>
            <p:spPr>
              <a:xfrm>
                <a:off x="3815650" y="3145950"/>
                <a:ext cx="53600" cy="49875"/>
              </a:xfrm>
              <a:custGeom>
                <a:avLst/>
                <a:gdLst/>
                <a:ahLst/>
                <a:cxnLst/>
                <a:rect l="l" t="t" r="r" b="b"/>
                <a:pathLst>
                  <a:path w="2144" h="1995" extrusionOk="0">
                    <a:moveTo>
                      <a:pt x="1439" y="1"/>
                    </a:moveTo>
                    <a:cubicBezTo>
                      <a:pt x="1424" y="1"/>
                      <a:pt x="1409" y="2"/>
                      <a:pt x="1393" y="5"/>
                    </a:cubicBezTo>
                    <a:cubicBezTo>
                      <a:pt x="1119" y="40"/>
                      <a:pt x="965" y="374"/>
                      <a:pt x="965" y="374"/>
                    </a:cubicBezTo>
                    <a:cubicBezTo>
                      <a:pt x="965" y="374"/>
                      <a:pt x="774" y="172"/>
                      <a:pt x="570" y="172"/>
                    </a:cubicBezTo>
                    <a:cubicBezTo>
                      <a:pt x="477" y="172"/>
                      <a:pt x="380" y="214"/>
                      <a:pt x="298" y="338"/>
                    </a:cubicBezTo>
                    <a:cubicBezTo>
                      <a:pt x="119" y="588"/>
                      <a:pt x="476" y="909"/>
                      <a:pt x="476" y="909"/>
                    </a:cubicBezTo>
                    <a:cubicBezTo>
                      <a:pt x="298" y="933"/>
                      <a:pt x="0" y="1207"/>
                      <a:pt x="250" y="1540"/>
                    </a:cubicBezTo>
                    <a:cubicBezTo>
                      <a:pt x="319" y="1626"/>
                      <a:pt x="402" y="1657"/>
                      <a:pt x="486" y="1657"/>
                    </a:cubicBezTo>
                    <a:cubicBezTo>
                      <a:pt x="693" y="1657"/>
                      <a:pt x="905" y="1469"/>
                      <a:pt x="905" y="1469"/>
                    </a:cubicBezTo>
                    <a:lnTo>
                      <a:pt x="905" y="1469"/>
                    </a:lnTo>
                    <a:cubicBezTo>
                      <a:pt x="886" y="1786"/>
                      <a:pt x="975" y="1994"/>
                      <a:pt x="1173" y="1994"/>
                    </a:cubicBezTo>
                    <a:cubicBezTo>
                      <a:pt x="1220" y="1994"/>
                      <a:pt x="1274" y="1983"/>
                      <a:pt x="1334" y="1957"/>
                    </a:cubicBezTo>
                    <a:cubicBezTo>
                      <a:pt x="1679" y="1802"/>
                      <a:pt x="1417" y="1445"/>
                      <a:pt x="1417" y="1445"/>
                    </a:cubicBezTo>
                    <a:lnTo>
                      <a:pt x="1417" y="1445"/>
                    </a:lnTo>
                    <a:cubicBezTo>
                      <a:pt x="1417" y="1445"/>
                      <a:pt x="1532" y="1483"/>
                      <a:pt x="1664" y="1483"/>
                    </a:cubicBezTo>
                    <a:cubicBezTo>
                      <a:pt x="1809" y="1483"/>
                      <a:pt x="1974" y="1437"/>
                      <a:pt x="2024" y="1243"/>
                    </a:cubicBezTo>
                    <a:cubicBezTo>
                      <a:pt x="2143" y="778"/>
                      <a:pt x="1691" y="707"/>
                      <a:pt x="1691" y="707"/>
                    </a:cubicBezTo>
                    <a:cubicBezTo>
                      <a:pt x="1792" y="391"/>
                      <a:pt x="1702" y="1"/>
                      <a:pt x="14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45"/>
              <p:cNvSpPr/>
              <p:nvPr/>
            </p:nvSpPr>
            <p:spPr>
              <a:xfrm>
                <a:off x="3834100" y="3161300"/>
                <a:ext cx="18775" cy="16425"/>
              </a:xfrm>
              <a:custGeom>
                <a:avLst/>
                <a:gdLst/>
                <a:ahLst/>
                <a:cxnLst/>
                <a:rect l="l" t="t" r="r" b="b"/>
                <a:pathLst>
                  <a:path w="751" h="657" extrusionOk="0">
                    <a:moveTo>
                      <a:pt x="384" y="1"/>
                    </a:moveTo>
                    <a:cubicBezTo>
                      <a:pt x="336" y="1"/>
                      <a:pt x="286" y="11"/>
                      <a:pt x="239" y="34"/>
                    </a:cubicBezTo>
                    <a:cubicBezTo>
                      <a:pt x="84" y="105"/>
                      <a:pt x="0" y="295"/>
                      <a:pt x="84" y="462"/>
                    </a:cubicBezTo>
                    <a:cubicBezTo>
                      <a:pt x="137" y="585"/>
                      <a:pt x="254" y="656"/>
                      <a:pt x="379" y="656"/>
                    </a:cubicBezTo>
                    <a:cubicBezTo>
                      <a:pt x="424" y="656"/>
                      <a:pt x="469" y="648"/>
                      <a:pt x="512" y="629"/>
                    </a:cubicBezTo>
                    <a:cubicBezTo>
                      <a:pt x="679" y="545"/>
                      <a:pt x="751" y="355"/>
                      <a:pt x="679" y="200"/>
                    </a:cubicBezTo>
                    <a:cubicBezTo>
                      <a:pt x="635" y="78"/>
                      <a:pt x="515" y="1"/>
                      <a:pt x="3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45"/>
              <p:cNvSpPr/>
              <p:nvPr/>
            </p:nvSpPr>
            <p:spPr>
              <a:xfrm>
                <a:off x="3892250" y="3038700"/>
                <a:ext cx="67775" cy="61825"/>
              </a:xfrm>
              <a:custGeom>
                <a:avLst/>
                <a:gdLst/>
                <a:ahLst/>
                <a:cxnLst/>
                <a:rect l="l" t="t" r="r" b="b"/>
                <a:pathLst>
                  <a:path w="2711" h="2473" extrusionOk="0">
                    <a:moveTo>
                      <a:pt x="1022" y="1"/>
                    </a:moveTo>
                    <a:cubicBezTo>
                      <a:pt x="946" y="1"/>
                      <a:pt x="862" y="24"/>
                      <a:pt x="770" y="80"/>
                    </a:cubicBezTo>
                    <a:cubicBezTo>
                      <a:pt x="449" y="294"/>
                      <a:pt x="699" y="854"/>
                      <a:pt x="699" y="854"/>
                    </a:cubicBezTo>
                    <a:cubicBezTo>
                      <a:pt x="674" y="846"/>
                      <a:pt x="644" y="843"/>
                      <a:pt x="611" y="843"/>
                    </a:cubicBezTo>
                    <a:cubicBezTo>
                      <a:pt x="379" y="843"/>
                      <a:pt x="0" y="1029"/>
                      <a:pt x="115" y="1425"/>
                    </a:cubicBezTo>
                    <a:cubicBezTo>
                      <a:pt x="188" y="1669"/>
                      <a:pt x="400" y="1729"/>
                      <a:pt x="588" y="1729"/>
                    </a:cubicBezTo>
                    <a:cubicBezTo>
                      <a:pt x="767" y="1729"/>
                      <a:pt x="925" y="1675"/>
                      <a:pt x="925" y="1675"/>
                    </a:cubicBezTo>
                    <a:lnTo>
                      <a:pt x="925" y="1675"/>
                    </a:lnTo>
                    <a:cubicBezTo>
                      <a:pt x="699" y="2140"/>
                      <a:pt x="746" y="2473"/>
                      <a:pt x="1175" y="2473"/>
                    </a:cubicBezTo>
                    <a:cubicBezTo>
                      <a:pt x="1663" y="2473"/>
                      <a:pt x="1532" y="1925"/>
                      <a:pt x="1532" y="1925"/>
                    </a:cubicBezTo>
                    <a:lnTo>
                      <a:pt x="1532" y="1925"/>
                    </a:lnTo>
                    <a:cubicBezTo>
                      <a:pt x="1532" y="1925"/>
                      <a:pt x="1791" y="2155"/>
                      <a:pt x="2048" y="2155"/>
                    </a:cubicBezTo>
                    <a:cubicBezTo>
                      <a:pt x="2157" y="2155"/>
                      <a:pt x="2265" y="2113"/>
                      <a:pt x="2354" y="1997"/>
                    </a:cubicBezTo>
                    <a:cubicBezTo>
                      <a:pt x="2711" y="1509"/>
                      <a:pt x="2235" y="1211"/>
                      <a:pt x="2235" y="1211"/>
                    </a:cubicBezTo>
                    <a:cubicBezTo>
                      <a:pt x="2520" y="878"/>
                      <a:pt x="2592" y="354"/>
                      <a:pt x="2235" y="246"/>
                    </a:cubicBezTo>
                    <a:cubicBezTo>
                      <a:pt x="2185" y="232"/>
                      <a:pt x="2136" y="225"/>
                      <a:pt x="2088" y="225"/>
                    </a:cubicBezTo>
                    <a:cubicBezTo>
                      <a:pt x="1788" y="225"/>
                      <a:pt x="1532" y="473"/>
                      <a:pt x="1532" y="473"/>
                    </a:cubicBezTo>
                    <a:cubicBezTo>
                      <a:pt x="1532" y="473"/>
                      <a:pt x="1364" y="1"/>
                      <a:pt x="10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45"/>
              <p:cNvSpPr/>
              <p:nvPr/>
            </p:nvSpPr>
            <p:spPr>
              <a:xfrm>
                <a:off x="3917450" y="3059125"/>
                <a:ext cx="21150" cy="20875"/>
              </a:xfrm>
              <a:custGeom>
                <a:avLst/>
                <a:gdLst/>
                <a:ahLst/>
                <a:cxnLst/>
                <a:rect l="l" t="t" r="r" b="b"/>
                <a:pathLst>
                  <a:path w="846" h="835" extrusionOk="0">
                    <a:moveTo>
                      <a:pt x="418" y="0"/>
                    </a:moveTo>
                    <a:cubicBezTo>
                      <a:pt x="191" y="0"/>
                      <a:pt x="12" y="175"/>
                      <a:pt x="0" y="394"/>
                    </a:cubicBezTo>
                    <a:cubicBezTo>
                      <a:pt x="0" y="632"/>
                      <a:pt x="179" y="823"/>
                      <a:pt x="405" y="834"/>
                    </a:cubicBezTo>
                    <a:cubicBezTo>
                      <a:pt x="631" y="834"/>
                      <a:pt x="834" y="656"/>
                      <a:pt x="834" y="430"/>
                    </a:cubicBezTo>
                    <a:cubicBezTo>
                      <a:pt x="846" y="191"/>
                      <a:pt x="667" y="1"/>
                      <a:pt x="441" y="1"/>
                    </a:cubicBezTo>
                    <a:cubicBezTo>
                      <a:pt x="433" y="1"/>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45"/>
              <p:cNvSpPr/>
              <p:nvPr/>
            </p:nvSpPr>
            <p:spPr>
              <a:xfrm>
                <a:off x="3746075" y="3135125"/>
                <a:ext cx="67200" cy="61850"/>
              </a:xfrm>
              <a:custGeom>
                <a:avLst/>
                <a:gdLst/>
                <a:ahLst/>
                <a:cxnLst/>
                <a:rect l="l" t="t" r="r" b="b"/>
                <a:pathLst>
                  <a:path w="2688" h="2474" extrusionOk="0">
                    <a:moveTo>
                      <a:pt x="1010" y="1"/>
                    </a:moveTo>
                    <a:cubicBezTo>
                      <a:pt x="934" y="1"/>
                      <a:pt x="851" y="24"/>
                      <a:pt x="759" y="80"/>
                    </a:cubicBezTo>
                    <a:cubicBezTo>
                      <a:pt x="426" y="295"/>
                      <a:pt x="688" y="854"/>
                      <a:pt x="688" y="854"/>
                    </a:cubicBezTo>
                    <a:cubicBezTo>
                      <a:pt x="661" y="847"/>
                      <a:pt x="630" y="843"/>
                      <a:pt x="597" y="843"/>
                    </a:cubicBezTo>
                    <a:cubicBezTo>
                      <a:pt x="361" y="843"/>
                      <a:pt x="0" y="1028"/>
                      <a:pt x="104" y="1414"/>
                    </a:cubicBezTo>
                    <a:cubicBezTo>
                      <a:pt x="173" y="1665"/>
                      <a:pt x="391" y="1724"/>
                      <a:pt x="581" y="1724"/>
                    </a:cubicBezTo>
                    <a:cubicBezTo>
                      <a:pt x="752" y="1724"/>
                      <a:pt x="902" y="1676"/>
                      <a:pt x="902" y="1676"/>
                    </a:cubicBezTo>
                    <a:lnTo>
                      <a:pt x="902" y="1676"/>
                    </a:lnTo>
                    <a:cubicBezTo>
                      <a:pt x="688" y="2140"/>
                      <a:pt x="723" y="2474"/>
                      <a:pt x="1164" y="2474"/>
                    </a:cubicBezTo>
                    <a:cubicBezTo>
                      <a:pt x="1652" y="2474"/>
                      <a:pt x="1521" y="1926"/>
                      <a:pt x="1521" y="1926"/>
                    </a:cubicBezTo>
                    <a:lnTo>
                      <a:pt x="1521" y="1926"/>
                    </a:lnTo>
                    <a:cubicBezTo>
                      <a:pt x="1521" y="1926"/>
                      <a:pt x="1774" y="2155"/>
                      <a:pt x="2028" y="2155"/>
                    </a:cubicBezTo>
                    <a:cubicBezTo>
                      <a:pt x="2135" y="2155"/>
                      <a:pt x="2242" y="2114"/>
                      <a:pt x="2331" y="1997"/>
                    </a:cubicBezTo>
                    <a:cubicBezTo>
                      <a:pt x="2688" y="1509"/>
                      <a:pt x="2212" y="1211"/>
                      <a:pt x="2212" y="1211"/>
                    </a:cubicBezTo>
                    <a:cubicBezTo>
                      <a:pt x="2497" y="866"/>
                      <a:pt x="2569" y="354"/>
                      <a:pt x="2212" y="247"/>
                    </a:cubicBezTo>
                    <a:cubicBezTo>
                      <a:pt x="2161" y="232"/>
                      <a:pt x="2110" y="225"/>
                      <a:pt x="2061" y="225"/>
                    </a:cubicBezTo>
                    <a:cubicBezTo>
                      <a:pt x="1766" y="225"/>
                      <a:pt x="1521" y="461"/>
                      <a:pt x="1521" y="461"/>
                    </a:cubicBezTo>
                    <a:cubicBezTo>
                      <a:pt x="1521" y="461"/>
                      <a:pt x="1346" y="1"/>
                      <a:pt x="10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45"/>
              <p:cNvSpPr/>
              <p:nvPr/>
            </p:nvSpPr>
            <p:spPr>
              <a:xfrm>
                <a:off x="3771000" y="3155275"/>
                <a:ext cx="20850" cy="20875"/>
              </a:xfrm>
              <a:custGeom>
                <a:avLst/>
                <a:gdLst/>
                <a:ahLst/>
                <a:cxnLst/>
                <a:rect l="l" t="t" r="r" b="b"/>
                <a:pathLst>
                  <a:path w="834" h="835" extrusionOk="0">
                    <a:moveTo>
                      <a:pt x="417" y="1"/>
                    </a:moveTo>
                    <a:cubicBezTo>
                      <a:pt x="179" y="1"/>
                      <a:pt x="0" y="191"/>
                      <a:pt x="0" y="417"/>
                    </a:cubicBezTo>
                    <a:cubicBezTo>
                      <a:pt x="0" y="656"/>
                      <a:pt x="191" y="834"/>
                      <a:pt x="417" y="834"/>
                    </a:cubicBezTo>
                    <a:cubicBezTo>
                      <a:pt x="655" y="834"/>
                      <a:pt x="834" y="644"/>
                      <a:pt x="834" y="417"/>
                    </a:cubicBezTo>
                    <a:cubicBezTo>
                      <a:pt x="834" y="179"/>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45"/>
              <p:cNvSpPr/>
              <p:nvPr/>
            </p:nvSpPr>
            <p:spPr>
              <a:xfrm>
                <a:off x="3676850" y="2986300"/>
                <a:ext cx="67675" cy="61850"/>
              </a:xfrm>
              <a:custGeom>
                <a:avLst/>
                <a:gdLst/>
                <a:ahLst/>
                <a:cxnLst/>
                <a:rect l="l" t="t" r="r" b="b"/>
                <a:pathLst>
                  <a:path w="2707" h="2474" extrusionOk="0">
                    <a:moveTo>
                      <a:pt x="1027" y="0"/>
                    </a:moveTo>
                    <a:cubicBezTo>
                      <a:pt x="953" y="0"/>
                      <a:pt x="869" y="24"/>
                      <a:pt x="778" y="80"/>
                    </a:cubicBezTo>
                    <a:cubicBezTo>
                      <a:pt x="444" y="295"/>
                      <a:pt x="694" y="854"/>
                      <a:pt x="694" y="854"/>
                    </a:cubicBezTo>
                    <a:cubicBezTo>
                      <a:pt x="664" y="844"/>
                      <a:pt x="628" y="839"/>
                      <a:pt x="589" y="839"/>
                    </a:cubicBezTo>
                    <a:cubicBezTo>
                      <a:pt x="351" y="839"/>
                      <a:pt x="0" y="1026"/>
                      <a:pt x="123" y="1414"/>
                    </a:cubicBezTo>
                    <a:cubicBezTo>
                      <a:pt x="192" y="1664"/>
                      <a:pt x="409" y="1724"/>
                      <a:pt x="600" y="1724"/>
                    </a:cubicBezTo>
                    <a:cubicBezTo>
                      <a:pt x="771" y="1724"/>
                      <a:pt x="921" y="1676"/>
                      <a:pt x="921" y="1676"/>
                    </a:cubicBezTo>
                    <a:lnTo>
                      <a:pt x="921" y="1676"/>
                    </a:lnTo>
                    <a:cubicBezTo>
                      <a:pt x="694" y="2140"/>
                      <a:pt x="742" y="2473"/>
                      <a:pt x="1171" y="2473"/>
                    </a:cubicBezTo>
                    <a:cubicBezTo>
                      <a:pt x="1671" y="2473"/>
                      <a:pt x="1528" y="1926"/>
                      <a:pt x="1528" y="1926"/>
                    </a:cubicBezTo>
                    <a:lnTo>
                      <a:pt x="1528" y="1926"/>
                    </a:lnTo>
                    <a:cubicBezTo>
                      <a:pt x="1528" y="1926"/>
                      <a:pt x="1787" y="2155"/>
                      <a:pt x="2044" y="2155"/>
                    </a:cubicBezTo>
                    <a:cubicBezTo>
                      <a:pt x="2152" y="2155"/>
                      <a:pt x="2261" y="2114"/>
                      <a:pt x="2349" y="1997"/>
                    </a:cubicBezTo>
                    <a:cubicBezTo>
                      <a:pt x="2707" y="1509"/>
                      <a:pt x="2230" y="1211"/>
                      <a:pt x="2230" y="1211"/>
                    </a:cubicBezTo>
                    <a:cubicBezTo>
                      <a:pt x="2516" y="866"/>
                      <a:pt x="2588" y="354"/>
                      <a:pt x="2230" y="247"/>
                    </a:cubicBezTo>
                    <a:cubicBezTo>
                      <a:pt x="2179" y="232"/>
                      <a:pt x="2129" y="225"/>
                      <a:pt x="2079" y="225"/>
                    </a:cubicBezTo>
                    <a:cubicBezTo>
                      <a:pt x="1782" y="225"/>
                      <a:pt x="1528" y="461"/>
                      <a:pt x="1528" y="461"/>
                    </a:cubicBezTo>
                    <a:cubicBezTo>
                      <a:pt x="1528" y="461"/>
                      <a:pt x="1361" y="0"/>
                      <a:pt x="10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45"/>
              <p:cNvSpPr/>
              <p:nvPr/>
            </p:nvSpPr>
            <p:spPr>
              <a:xfrm>
                <a:off x="3701650" y="3006150"/>
                <a:ext cx="20850" cy="20875"/>
              </a:xfrm>
              <a:custGeom>
                <a:avLst/>
                <a:gdLst/>
                <a:ahLst/>
                <a:cxnLst/>
                <a:rect l="l" t="t" r="r" b="b"/>
                <a:pathLst>
                  <a:path w="834" h="835" extrusionOk="0">
                    <a:moveTo>
                      <a:pt x="417" y="1"/>
                    </a:moveTo>
                    <a:cubicBezTo>
                      <a:pt x="179" y="1"/>
                      <a:pt x="0" y="179"/>
                      <a:pt x="0" y="417"/>
                    </a:cubicBezTo>
                    <a:cubicBezTo>
                      <a:pt x="0" y="656"/>
                      <a:pt x="203" y="834"/>
                      <a:pt x="417" y="834"/>
                    </a:cubicBezTo>
                    <a:cubicBezTo>
                      <a:pt x="655" y="834"/>
                      <a:pt x="834" y="644"/>
                      <a:pt x="834" y="417"/>
                    </a:cubicBezTo>
                    <a:cubicBezTo>
                      <a:pt x="834" y="191"/>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45"/>
              <p:cNvSpPr/>
              <p:nvPr/>
            </p:nvSpPr>
            <p:spPr>
              <a:xfrm>
                <a:off x="3808975" y="2864275"/>
                <a:ext cx="67700" cy="61825"/>
              </a:xfrm>
              <a:custGeom>
                <a:avLst/>
                <a:gdLst/>
                <a:ahLst/>
                <a:cxnLst/>
                <a:rect l="l" t="t" r="r" b="b"/>
                <a:pathLst>
                  <a:path w="2708" h="2473" extrusionOk="0">
                    <a:moveTo>
                      <a:pt x="1019" y="1"/>
                    </a:moveTo>
                    <a:cubicBezTo>
                      <a:pt x="944" y="1"/>
                      <a:pt x="860" y="24"/>
                      <a:pt x="767" y="80"/>
                    </a:cubicBezTo>
                    <a:cubicBezTo>
                      <a:pt x="446" y="294"/>
                      <a:pt x="696" y="854"/>
                      <a:pt x="696" y="854"/>
                    </a:cubicBezTo>
                    <a:cubicBezTo>
                      <a:pt x="667" y="844"/>
                      <a:pt x="632" y="838"/>
                      <a:pt x="594" y="838"/>
                    </a:cubicBezTo>
                    <a:cubicBezTo>
                      <a:pt x="361" y="838"/>
                      <a:pt x="0" y="1025"/>
                      <a:pt x="112" y="1413"/>
                    </a:cubicBezTo>
                    <a:cubicBezTo>
                      <a:pt x="187" y="1667"/>
                      <a:pt x="402" y="1728"/>
                      <a:pt x="592" y="1728"/>
                    </a:cubicBezTo>
                    <a:cubicBezTo>
                      <a:pt x="768" y="1728"/>
                      <a:pt x="922" y="1675"/>
                      <a:pt x="922" y="1675"/>
                    </a:cubicBezTo>
                    <a:lnTo>
                      <a:pt x="922" y="1675"/>
                    </a:lnTo>
                    <a:cubicBezTo>
                      <a:pt x="696" y="2140"/>
                      <a:pt x="743" y="2473"/>
                      <a:pt x="1172" y="2473"/>
                    </a:cubicBezTo>
                    <a:cubicBezTo>
                      <a:pt x="1660" y="2473"/>
                      <a:pt x="1529" y="1925"/>
                      <a:pt x="1529" y="1925"/>
                    </a:cubicBezTo>
                    <a:lnTo>
                      <a:pt x="1529" y="1925"/>
                    </a:lnTo>
                    <a:cubicBezTo>
                      <a:pt x="1529" y="1925"/>
                      <a:pt x="1788" y="2154"/>
                      <a:pt x="2045" y="2154"/>
                    </a:cubicBezTo>
                    <a:cubicBezTo>
                      <a:pt x="2154" y="2154"/>
                      <a:pt x="2262" y="2113"/>
                      <a:pt x="2351" y="1997"/>
                    </a:cubicBezTo>
                    <a:cubicBezTo>
                      <a:pt x="2708" y="1508"/>
                      <a:pt x="2232" y="1211"/>
                      <a:pt x="2232" y="1211"/>
                    </a:cubicBezTo>
                    <a:cubicBezTo>
                      <a:pt x="2518" y="866"/>
                      <a:pt x="2589" y="354"/>
                      <a:pt x="2232" y="246"/>
                    </a:cubicBezTo>
                    <a:cubicBezTo>
                      <a:pt x="2182" y="232"/>
                      <a:pt x="2133" y="225"/>
                      <a:pt x="2085" y="225"/>
                    </a:cubicBezTo>
                    <a:cubicBezTo>
                      <a:pt x="1786" y="225"/>
                      <a:pt x="1529" y="473"/>
                      <a:pt x="1529" y="473"/>
                    </a:cubicBezTo>
                    <a:cubicBezTo>
                      <a:pt x="1529" y="473"/>
                      <a:pt x="1361" y="1"/>
                      <a:pt x="10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45"/>
              <p:cNvSpPr/>
              <p:nvPr/>
            </p:nvSpPr>
            <p:spPr>
              <a:xfrm>
                <a:off x="3834100" y="2884125"/>
                <a:ext cx="20850" cy="20850"/>
              </a:xfrm>
              <a:custGeom>
                <a:avLst/>
                <a:gdLst/>
                <a:ahLst/>
                <a:cxnLst/>
                <a:rect l="l" t="t" r="r" b="b"/>
                <a:pathLst>
                  <a:path w="834" h="834" extrusionOk="0">
                    <a:moveTo>
                      <a:pt x="417" y="0"/>
                    </a:moveTo>
                    <a:cubicBezTo>
                      <a:pt x="179" y="0"/>
                      <a:pt x="0" y="179"/>
                      <a:pt x="0" y="417"/>
                    </a:cubicBezTo>
                    <a:cubicBezTo>
                      <a:pt x="0" y="655"/>
                      <a:pt x="203" y="834"/>
                      <a:pt x="417" y="834"/>
                    </a:cubicBezTo>
                    <a:cubicBezTo>
                      <a:pt x="655" y="834"/>
                      <a:pt x="834" y="643"/>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45"/>
              <p:cNvSpPr/>
              <p:nvPr/>
            </p:nvSpPr>
            <p:spPr>
              <a:xfrm>
                <a:off x="3752650" y="3051925"/>
                <a:ext cx="60625" cy="55450"/>
              </a:xfrm>
              <a:custGeom>
                <a:avLst/>
                <a:gdLst/>
                <a:ahLst/>
                <a:cxnLst/>
                <a:rect l="l" t="t" r="r" b="b"/>
                <a:pathLst>
                  <a:path w="2425" h="2218" extrusionOk="0">
                    <a:moveTo>
                      <a:pt x="920" y="0"/>
                    </a:moveTo>
                    <a:cubicBezTo>
                      <a:pt x="850" y="0"/>
                      <a:pt x="772" y="22"/>
                      <a:pt x="687" y="75"/>
                    </a:cubicBezTo>
                    <a:cubicBezTo>
                      <a:pt x="389" y="253"/>
                      <a:pt x="615" y="753"/>
                      <a:pt x="615" y="753"/>
                    </a:cubicBezTo>
                    <a:cubicBezTo>
                      <a:pt x="595" y="748"/>
                      <a:pt x="570" y="745"/>
                      <a:pt x="544" y="745"/>
                    </a:cubicBezTo>
                    <a:cubicBezTo>
                      <a:pt x="340" y="745"/>
                      <a:pt x="1" y="909"/>
                      <a:pt x="127" y="1277"/>
                    </a:cubicBezTo>
                    <a:cubicBezTo>
                      <a:pt x="189" y="1495"/>
                      <a:pt x="381" y="1547"/>
                      <a:pt x="551" y="1547"/>
                    </a:cubicBezTo>
                    <a:cubicBezTo>
                      <a:pt x="706" y="1547"/>
                      <a:pt x="841" y="1503"/>
                      <a:pt x="841" y="1503"/>
                    </a:cubicBezTo>
                    <a:lnTo>
                      <a:pt x="841" y="1503"/>
                    </a:lnTo>
                    <a:cubicBezTo>
                      <a:pt x="627" y="1920"/>
                      <a:pt x="675" y="2218"/>
                      <a:pt x="1056" y="2218"/>
                    </a:cubicBezTo>
                    <a:cubicBezTo>
                      <a:pt x="1496" y="2218"/>
                      <a:pt x="1377" y="1730"/>
                      <a:pt x="1377" y="1730"/>
                    </a:cubicBezTo>
                    <a:lnTo>
                      <a:pt x="1377" y="1730"/>
                    </a:lnTo>
                    <a:cubicBezTo>
                      <a:pt x="1377" y="1730"/>
                      <a:pt x="1612" y="1923"/>
                      <a:pt x="1838" y="1923"/>
                    </a:cubicBezTo>
                    <a:cubicBezTo>
                      <a:pt x="1934" y="1923"/>
                      <a:pt x="2029" y="1888"/>
                      <a:pt x="2104" y="1789"/>
                    </a:cubicBezTo>
                    <a:cubicBezTo>
                      <a:pt x="2425" y="1349"/>
                      <a:pt x="1996" y="1087"/>
                      <a:pt x="1996" y="1087"/>
                    </a:cubicBezTo>
                    <a:cubicBezTo>
                      <a:pt x="2246" y="789"/>
                      <a:pt x="2306" y="313"/>
                      <a:pt x="1996" y="218"/>
                    </a:cubicBezTo>
                    <a:cubicBezTo>
                      <a:pt x="1955" y="207"/>
                      <a:pt x="1915" y="202"/>
                      <a:pt x="1875" y="202"/>
                    </a:cubicBezTo>
                    <a:cubicBezTo>
                      <a:pt x="1604" y="202"/>
                      <a:pt x="1377" y="420"/>
                      <a:pt x="1377" y="420"/>
                    </a:cubicBezTo>
                    <a:cubicBezTo>
                      <a:pt x="1377" y="420"/>
                      <a:pt x="1227" y="0"/>
                      <a:pt x="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45"/>
              <p:cNvSpPr/>
              <p:nvPr/>
            </p:nvSpPr>
            <p:spPr>
              <a:xfrm>
                <a:off x="3774875" y="3069850"/>
                <a:ext cx="18775" cy="18475"/>
              </a:xfrm>
              <a:custGeom>
                <a:avLst/>
                <a:gdLst/>
                <a:ahLst/>
                <a:cxnLst/>
                <a:rect l="l" t="t" r="r" b="b"/>
                <a:pathLst>
                  <a:path w="751" h="739" extrusionOk="0">
                    <a:moveTo>
                      <a:pt x="381" y="1"/>
                    </a:moveTo>
                    <a:cubicBezTo>
                      <a:pt x="167" y="1"/>
                      <a:pt x="0" y="167"/>
                      <a:pt x="0" y="370"/>
                    </a:cubicBezTo>
                    <a:cubicBezTo>
                      <a:pt x="0" y="572"/>
                      <a:pt x="167" y="739"/>
                      <a:pt x="381" y="739"/>
                    </a:cubicBezTo>
                    <a:cubicBezTo>
                      <a:pt x="583" y="739"/>
                      <a:pt x="750" y="572"/>
                      <a:pt x="750" y="370"/>
                    </a:cubicBezTo>
                    <a:cubicBezTo>
                      <a:pt x="750" y="167"/>
                      <a:pt x="583"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45"/>
              <p:cNvSpPr/>
              <p:nvPr/>
            </p:nvSpPr>
            <p:spPr>
              <a:xfrm>
                <a:off x="3932025" y="3097225"/>
                <a:ext cx="62225" cy="55650"/>
              </a:xfrm>
              <a:custGeom>
                <a:avLst/>
                <a:gdLst/>
                <a:ahLst/>
                <a:cxnLst/>
                <a:rect l="l" t="t" r="r" b="b"/>
                <a:pathLst>
                  <a:path w="2489" h="2226" extrusionOk="0">
                    <a:moveTo>
                      <a:pt x="1301" y="0"/>
                    </a:moveTo>
                    <a:cubicBezTo>
                      <a:pt x="984" y="0"/>
                      <a:pt x="870" y="513"/>
                      <a:pt x="870" y="513"/>
                    </a:cubicBezTo>
                    <a:cubicBezTo>
                      <a:pt x="810" y="429"/>
                      <a:pt x="664" y="354"/>
                      <a:pt x="517" y="354"/>
                    </a:cubicBezTo>
                    <a:cubicBezTo>
                      <a:pt x="373" y="354"/>
                      <a:pt x="226" y="426"/>
                      <a:pt x="155" y="632"/>
                    </a:cubicBezTo>
                    <a:cubicBezTo>
                      <a:pt x="1" y="1037"/>
                      <a:pt x="596" y="1227"/>
                      <a:pt x="596" y="1227"/>
                    </a:cubicBezTo>
                    <a:cubicBezTo>
                      <a:pt x="191" y="1454"/>
                      <a:pt x="60" y="1715"/>
                      <a:pt x="358" y="1942"/>
                    </a:cubicBezTo>
                    <a:cubicBezTo>
                      <a:pt x="431" y="1995"/>
                      <a:pt x="497" y="2016"/>
                      <a:pt x="556" y="2016"/>
                    </a:cubicBezTo>
                    <a:cubicBezTo>
                      <a:pt x="775" y="2016"/>
                      <a:pt x="894" y="1727"/>
                      <a:pt x="894" y="1727"/>
                    </a:cubicBezTo>
                    <a:cubicBezTo>
                      <a:pt x="894" y="1727"/>
                      <a:pt x="999" y="2225"/>
                      <a:pt x="1321" y="2225"/>
                    </a:cubicBezTo>
                    <a:cubicBezTo>
                      <a:pt x="1358" y="2225"/>
                      <a:pt x="1398" y="2218"/>
                      <a:pt x="1441" y="2204"/>
                    </a:cubicBezTo>
                    <a:cubicBezTo>
                      <a:pt x="1953" y="2061"/>
                      <a:pt x="1775" y="1584"/>
                      <a:pt x="1775" y="1584"/>
                    </a:cubicBezTo>
                    <a:cubicBezTo>
                      <a:pt x="2144" y="1489"/>
                      <a:pt x="2489" y="1168"/>
                      <a:pt x="2275" y="894"/>
                    </a:cubicBezTo>
                    <a:cubicBezTo>
                      <a:pt x="2128" y="713"/>
                      <a:pt x="1875" y="688"/>
                      <a:pt x="1747" y="688"/>
                    </a:cubicBezTo>
                    <a:cubicBezTo>
                      <a:pt x="1698" y="688"/>
                      <a:pt x="1667" y="692"/>
                      <a:pt x="1667" y="692"/>
                    </a:cubicBezTo>
                    <a:cubicBezTo>
                      <a:pt x="1667" y="692"/>
                      <a:pt x="1858" y="49"/>
                      <a:pt x="1322" y="1"/>
                    </a:cubicBezTo>
                    <a:cubicBezTo>
                      <a:pt x="1315" y="0"/>
                      <a:pt x="1308" y="0"/>
                      <a:pt x="1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45"/>
              <p:cNvSpPr/>
              <p:nvPr/>
            </p:nvSpPr>
            <p:spPr>
              <a:xfrm>
                <a:off x="3951375" y="3116800"/>
                <a:ext cx="20850" cy="18525"/>
              </a:xfrm>
              <a:custGeom>
                <a:avLst/>
                <a:gdLst/>
                <a:ahLst/>
                <a:cxnLst/>
                <a:rect l="l" t="t" r="r" b="b"/>
                <a:pathLst>
                  <a:path w="834" h="741" extrusionOk="0">
                    <a:moveTo>
                      <a:pt x="412" y="1"/>
                    </a:moveTo>
                    <a:cubicBezTo>
                      <a:pt x="299" y="1"/>
                      <a:pt x="189" y="49"/>
                      <a:pt x="120" y="147"/>
                    </a:cubicBezTo>
                    <a:cubicBezTo>
                      <a:pt x="0" y="313"/>
                      <a:pt x="36" y="551"/>
                      <a:pt x="191" y="671"/>
                    </a:cubicBezTo>
                    <a:cubicBezTo>
                      <a:pt x="257" y="718"/>
                      <a:pt x="334" y="741"/>
                      <a:pt x="411" y="741"/>
                    </a:cubicBezTo>
                    <a:cubicBezTo>
                      <a:pt x="528" y="741"/>
                      <a:pt x="643" y="688"/>
                      <a:pt x="715" y="587"/>
                    </a:cubicBezTo>
                    <a:cubicBezTo>
                      <a:pt x="834" y="432"/>
                      <a:pt x="810" y="194"/>
                      <a:pt x="643" y="75"/>
                    </a:cubicBezTo>
                    <a:cubicBezTo>
                      <a:pt x="574" y="26"/>
                      <a:pt x="492" y="1"/>
                      <a:pt x="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45"/>
              <p:cNvSpPr/>
              <p:nvPr/>
            </p:nvSpPr>
            <p:spPr>
              <a:xfrm>
                <a:off x="3940075" y="2989750"/>
                <a:ext cx="62225" cy="55575"/>
              </a:xfrm>
              <a:custGeom>
                <a:avLst/>
                <a:gdLst/>
                <a:ahLst/>
                <a:cxnLst/>
                <a:rect l="l" t="t" r="r" b="b"/>
                <a:pathLst>
                  <a:path w="2489" h="2223" extrusionOk="0">
                    <a:moveTo>
                      <a:pt x="1302" y="0"/>
                    </a:moveTo>
                    <a:cubicBezTo>
                      <a:pt x="981" y="0"/>
                      <a:pt x="869" y="514"/>
                      <a:pt x="869" y="514"/>
                    </a:cubicBezTo>
                    <a:cubicBezTo>
                      <a:pt x="809" y="430"/>
                      <a:pt x="667" y="355"/>
                      <a:pt x="521" y="355"/>
                    </a:cubicBezTo>
                    <a:cubicBezTo>
                      <a:pt x="378" y="355"/>
                      <a:pt x="231" y="427"/>
                      <a:pt x="155" y="633"/>
                    </a:cubicBezTo>
                    <a:cubicBezTo>
                      <a:pt x="0" y="1026"/>
                      <a:pt x="595" y="1228"/>
                      <a:pt x="595" y="1228"/>
                    </a:cubicBezTo>
                    <a:cubicBezTo>
                      <a:pt x="202" y="1442"/>
                      <a:pt x="60" y="1716"/>
                      <a:pt x="357" y="1943"/>
                    </a:cubicBezTo>
                    <a:cubicBezTo>
                      <a:pt x="430" y="1996"/>
                      <a:pt x="497" y="2016"/>
                      <a:pt x="556" y="2016"/>
                    </a:cubicBezTo>
                    <a:cubicBezTo>
                      <a:pt x="775" y="2016"/>
                      <a:pt x="893" y="1728"/>
                      <a:pt x="893" y="1728"/>
                    </a:cubicBezTo>
                    <a:cubicBezTo>
                      <a:pt x="893" y="1728"/>
                      <a:pt x="1009" y="2223"/>
                      <a:pt x="1339" y="2223"/>
                    </a:cubicBezTo>
                    <a:cubicBezTo>
                      <a:pt x="1374" y="2223"/>
                      <a:pt x="1412" y="2217"/>
                      <a:pt x="1453" y="2204"/>
                    </a:cubicBezTo>
                    <a:cubicBezTo>
                      <a:pt x="1953" y="2062"/>
                      <a:pt x="1774" y="1585"/>
                      <a:pt x="1774" y="1585"/>
                    </a:cubicBezTo>
                    <a:cubicBezTo>
                      <a:pt x="2155" y="1490"/>
                      <a:pt x="2488" y="1157"/>
                      <a:pt x="2286" y="895"/>
                    </a:cubicBezTo>
                    <a:cubicBezTo>
                      <a:pt x="2131" y="714"/>
                      <a:pt x="1882" y="689"/>
                      <a:pt x="1757" y="689"/>
                    </a:cubicBezTo>
                    <a:cubicBezTo>
                      <a:pt x="1709" y="689"/>
                      <a:pt x="1679" y="692"/>
                      <a:pt x="1679" y="692"/>
                    </a:cubicBezTo>
                    <a:cubicBezTo>
                      <a:pt x="1679" y="692"/>
                      <a:pt x="1869" y="49"/>
                      <a:pt x="1334" y="2"/>
                    </a:cubicBezTo>
                    <a:cubicBezTo>
                      <a:pt x="1323" y="1"/>
                      <a:pt x="1312" y="0"/>
                      <a:pt x="13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45"/>
              <p:cNvSpPr/>
              <p:nvPr/>
            </p:nvSpPr>
            <p:spPr>
              <a:xfrm>
                <a:off x="3959700" y="3008850"/>
                <a:ext cx="20875" cy="18525"/>
              </a:xfrm>
              <a:custGeom>
                <a:avLst/>
                <a:gdLst/>
                <a:ahLst/>
                <a:cxnLst/>
                <a:rect l="l" t="t" r="r" b="b"/>
                <a:pathLst>
                  <a:path w="835" h="741" extrusionOk="0">
                    <a:moveTo>
                      <a:pt x="417" y="0"/>
                    </a:moveTo>
                    <a:cubicBezTo>
                      <a:pt x="304" y="0"/>
                      <a:pt x="191" y="50"/>
                      <a:pt x="120" y="143"/>
                    </a:cubicBezTo>
                    <a:cubicBezTo>
                      <a:pt x="1" y="309"/>
                      <a:pt x="25" y="548"/>
                      <a:pt x="191" y="667"/>
                    </a:cubicBezTo>
                    <a:cubicBezTo>
                      <a:pt x="261" y="716"/>
                      <a:pt x="343" y="741"/>
                      <a:pt x="423" y="741"/>
                    </a:cubicBezTo>
                    <a:cubicBezTo>
                      <a:pt x="536" y="741"/>
                      <a:pt x="646" y="692"/>
                      <a:pt x="715" y="595"/>
                    </a:cubicBezTo>
                    <a:cubicBezTo>
                      <a:pt x="834" y="428"/>
                      <a:pt x="799" y="202"/>
                      <a:pt x="632" y="71"/>
                    </a:cubicBezTo>
                    <a:cubicBezTo>
                      <a:pt x="569" y="23"/>
                      <a:pt x="493"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45"/>
              <p:cNvSpPr/>
              <p:nvPr/>
            </p:nvSpPr>
            <p:spPr>
              <a:xfrm>
                <a:off x="3671275" y="2823075"/>
                <a:ext cx="62250" cy="55575"/>
              </a:xfrm>
              <a:custGeom>
                <a:avLst/>
                <a:gdLst/>
                <a:ahLst/>
                <a:cxnLst/>
                <a:rect l="l" t="t" r="r" b="b"/>
                <a:pathLst>
                  <a:path w="2490" h="2223" extrusionOk="0">
                    <a:moveTo>
                      <a:pt x="1300" y="1"/>
                    </a:moveTo>
                    <a:cubicBezTo>
                      <a:pt x="972" y="1"/>
                      <a:pt x="858" y="513"/>
                      <a:pt x="858" y="513"/>
                    </a:cubicBezTo>
                    <a:cubicBezTo>
                      <a:pt x="798" y="429"/>
                      <a:pt x="656" y="354"/>
                      <a:pt x="510" y="354"/>
                    </a:cubicBezTo>
                    <a:cubicBezTo>
                      <a:pt x="367" y="354"/>
                      <a:pt x="220" y="426"/>
                      <a:pt x="144" y="632"/>
                    </a:cubicBezTo>
                    <a:cubicBezTo>
                      <a:pt x="1" y="1025"/>
                      <a:pt x="596" y="1228"/>
                      <a:pt x="596" y="1228"/>
                    </a:cubicBezTo>
                    <a:cubicBezTo>
                      <a:pt x="191" y="1442"/>
                      <a:pt x="60" y="1716"/>
                      <a:pt x="358" y="1942"/>
                    </a:cubicBezTo>
                    <a:cubicBezTo>
                      <a:pt x="431" y="1995"/>
                      <a:pt x="497" y="2016"/>
                      <a:pt x="556" y="2016"/>
                    </a:cubicBezTo>
                    <a:cubicBezTo>
                      <a:pt x="775" y="2016"/>
                      <a:pt x="894" y="1728"/>
                      <a:pt x="894" y="1728"/>
                    </a:cubicBezTo>
                    <a:cubicBezTo>
                      <a:pt x="894" y="1728"/>
                      <a:pt x="1000" y="2222"/>
                      <a:pt x="1328" y="2222"/>
                    </a:cubicBezTo>
                    <a:cubicBezTo>
                      <a:pt x="1363" y="2222"/>
                      <a:pt x="1401" y="2217"/>
                      <a:pt x="1441" y="2204"/>
                    </a:cubicBezTo>
                    <a:cubicBezTo>
                      <a:pt x="1953" y="2061"/>
                      <a:pt x="1775" y="1585"/>
                      <a:pt x="1775" y="1585"/>
                    </a:cubicBezTo>
                    <a:cubicBezTo>
                      <a:pt x="2144" y="1490"/>
                      <a:pt x="2489" y="1168"/>
                      <a:pt x="2275" y="894"/>
                    </a:cubicBezTo>
                    <a:cubicBezTo>
                      <a:pt x="2128" y="713"/>
                      <a:pt x="1876" y="688"/>
                      <a:pt x="1747" y="688"/>
                    </a:cubicBezTo>
                    <a:cubicBezTo>
                      <a:pt x="1698" y="688"/>
                      <a:pt x="1668" y="692"/>
                      <a:pt x="1668" y="692"/>
                    </a:cubicBezTo>
                    <a:cubicBezTo>
                      <a:pt x="1668" y="692"/>
                      <a:pt x="1858" y="49"/>
                      <a:pt x="1322" y="1"/>
                    </a:cubicBezTo>
                    <a:cubicBezTo>
                      <a:pt x="1315" y="1"/>
                      <a:pt x="1307" y="1"/>
                      <a:pt x="13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45"/>
              <p:cNvSpPr/>
              <p:nvPr/>
            </p:nvSpPr>
            <p:spPr>
              <a:xfrm>
                <a:off x="3690625" y="2842475"/>
                <a:ext cx="20875" cy="18525"/>
              </a:xfrm>
              <a:custGeom>
                <a:avLst/>
                <a:gdLst/>
                <a:ahLst/>
                <a:cxnLst/>
                <a:rect l="l" t="t" r="r" b="b"/>
                <a:pathLst>
                  <a:path w="835" h="741" extrusionOk="0">
                    <a:moveTo>
                      <a:pt x="423" y="1"/>
                    </a:moveTo>
                    <a:cubicBezTo>
                      <a:pt x="307" y="1"/>
                      <a:pt x="191" y="53"/>
                      <a:pt x="120" y="154"/>
                    </a:cubicBezTo>
                    <a:cubicBezTo>
                      <a:pt x="1" y="309"/>
                      <a:pt x="24" y="547"/>
                      <a:pt x="191" y="666"/>
                    </a:cubicBezTo>
                    <a:cubicBezTo>
                      <a:pt x="261" y="716"/>
                      <a:pt x="342" y="740"/>
                      <a:pt x="423" y="740"/>
                    </a:cubicBezTo>
                    <a:cubicBezTo>
                      <a:pt x="536" y="740"/>
                      <a:pt x="646" y="692"/>
                      <a:pt x="715" y="595"/>
                    </a:cubicBezTo>
                    <a:cubicBezTo>
                      <a:pt x="834" y="428"/>
                      <a:pt x="798" y="190"/>
                      <a:pt x="644" y="71"/>
                    </a:cubicBezTo>
                    <a:cubicBezTo>
                      <a:pt x="577" y="23"/>
                      <a:pt x="50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45"/>
              <p:cNvSpPr/>
              <p:nvPr/>
            </p:nvSpPr>
            <p:spPr>
              <a:xfrm>
                <a:off x="3865350" y="2960000"/>
                <a:ext cx="51525" cy="46250"/>
              </a:xfrm>
              <a:custGeom>
                <a:avLst/>
                <a:gdLst/>
                <a:ahLst/>
                <a:cxnLst/>
                <a:rect l="l" t="t" r="r" b="b"/>
                <a:pathLst>
                  <a:path w="2061" h="1850" extrusionOk="0">
                    <a:moveTo>
                      <a:pt x="1096" y="1"/>
                    </a:moveTo>
                    <a:cubicBezTo>
                      <a:pt x="808" y="1"/>
                      <a:pt x="715" y="430"/>
                      <a:pt x="715" y="430"/>
                    </a:cubicBezTo>
                    <a:cubicBezTo>
                      <a:pt x="672" y="363"/>
                      <a:pt x="554" y="302"/>
                      <a:pt x="430" y="302"/>
                    </a:cubicBezTo>
                    <a:cubicBezTo>
                      <a:pt x="312" y="302"/>
                      <a:pt x="189" y="357"/>
                      <a:pt x="120" y="513"/>
                    </a:cubicBezTo>
                    <a:cubicBezTo>
                      <a:pt x="1" y="847"/>
                      <a:pt x="501" y="1013"/>
                      <a:pt x="501" y="1013"/>
                    </a:cubicBezTo>
                    <a:cubicBezTo>
                      <a:pt x="167" y="1192"/>
                      <a:pt x="48" y="1418"/>
                      <a:pt x="298" y="1609"/>
                    </a:cubicBezTo>
                    <a:cubicBezTo>
                      <a:pt x="358" y="1651"/>
                      <a:pt x="413" y="1668"/>
                      <a:pt x="462" y="1668"/>
                    </a:cubicBezTo>
                    <a:cubicBezTo>
                      <a:pt x="647" y="1668"/>
                      <a:pt x="751" y="1430"/>
                      <a:pt x="751" y="1430"/>
                    </a:cubicBezTo>
                    <a:cubicBezTo>
                      <a:pt x="751" y="1430"/>
                      <a:pt x="848" y="1850"/>
                      <a:pt x="1123" y="1850"/>
                    </a:cubicBezTo>
                    <a:cubicBezTo>
                      <a:pt x="1152" y="1850"/>
                      <a:pt x="1182" y="1845"/>
                      <a:pt x="1215" y="1835"/>
                    </a:cubicBezTo>
                    <a:cubicBezTo>
                      <a:pt x="1632" y="1704"/>
                      <a:pt x="1477" y="1311"/>
                      <a:pt x="1477" y="1311"/>
                    </a:cubicBezTo>
                    <a:cubicBezTo>
                      <a:pt x="1787" y="1239"/>
                      <a:pt x="2060" y="966"/>
                      <a:pt x="1894" y="751"/>
                    </a:cubicBezTo>
                    <a:cubicBezTo>
                      <a:pt x="1767" y="579"/>
                      <a:pt x="1544" y="559"/>
                      <a:pt x="1444" y="559"/>
                    </a:cubicBezTo>
                    <a:cubicBezTo>
                      <a:pt x="1413" y="559"/>
                      <a:pt x="1394" y="561"/>
                      <a:pt x="1394" y="561"/>
                    </a:cubicBezTo>
                    <a:cubicBezTo>
                      <a:pt x="1394" y="561"/>
                      <a:pt x="1548" y="49"/>
                      <a:pt x="1108" y="1"/>
                    </a:cubicBezTo>
                    <a:cubicBezTo>
                      <a:pt x="1104" y="1"/>
                      <a:pt x="1100" y="1"/>
                      <a:pt x="10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45"/>
              <p:cNvSpPr/>
              <p:nvPr/>
            </p:nvSpPr>
            <p:spPr>
              <a:xfrm>
                <a:off x="3881425" y="2976300"/>
                <a:ext cx="17575" cy="15475"/>
              </a:xfrm>
              <a:custGeom>
                <a:avLst/>
                <a:gdLst/>
                <a:ahLst/>
                <a:cxnLst/>
                <a:rect l="l" t="t" r="r" b="b"/>
                <a:pathLst>
                  <a:path w="703" h="619" extrusionOk="0">
                    <a:moveTo>
                      <a:pt x="359" y="1"/>
                    </a:moveTo>
                    <a:cubicBezTo>
                      <a:pt x="266" y="1"/>
                      <a:pt x="172" y="45"/>
                      <a:pt x="108" y="123"/>
                    </a:cubicBezTo>
                    <a:cubicBezTo>
                      <a:pt x="1" y="254"/>
                      <a:pt x="36" y="456"/>
                      <a:pt x="167" y="552"/>
                    </a:cubicBezTo>
                    <a:cubicBezTo>
                      <a:pt x="222" y="596"/>
                      <a:pt x="287" y="618"/>
                      <a:pt x="352" y="618"/>
                    </a:cubicBezTo>
                    <a:cubicBezTo>
                      <a:pt x="443" y="618"/>
                      <a:pt x="533" y="575"/>
                      <a:pt x="596" y="492"/>
                    </a:cubicBezTo>
                    <a:cubicBezTo>
                      <a:pt x="703" y="361"/>
                      <a:pt x="667" y="171"/>
                      <a:pt x="536" y="64"/>
                    </a:cubicBezTo>
                    <a:cubicBezTo>
                      <a:pt x="484" y="21"/>
                      <a:pt x="421" y="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45"/>
              <p:cNvSpPr/>
              <p:nvPr/>
            </p:nvSpPr>
            <p:spPr>
              <a:xfrm>
                <a:off x="3697175" y="2931125"/>
                <a:ext cx="51525" cy="45950"/>
              </a:xfrm>
              <a:custGeom>
                <a:avLst/>
                <a:gdLst/>
                <a:ahLst/>
                <a:cxnLst/>
                <a:rect l="l" t="t" r="r" b="b"/>
                <a:pathLst>
                  <a:path w="2061" h="1838" extrusionOk="0">
                    <a:moveTo>
                      <a:pt x="1085" y="0"/>
                    </a:moveTo>
                    <a:cubicBezTo>
                      <a:pt x="805" y="0"/>
                      <a:pt x="715" y="430"/>
                      <a:pt x="715" y="430"/>
                    </a:cubicBezTo>
                    <a:cubicBezTo>
                      <a:pt x="665" y="362"/>
                      <a:pt x="539" y="300"/>
                      <a:pt x="412" y="300"/>
                    </a:cubicBezTo>
                    <a:cubicBezTo>
                      <a:pt x="294" y="300"/>
                      <a:pt x="177" y="353"/>
                      <a:pt x="120" y="501"/>
                    </a:cubicBezTo>
                    <a:cubicBezTo>
                      <a:pt x="1" y="847"/>
                      <a:pt x="501" y="1013"/>
                      <a:pt x="501" y="1013"/>
                    </a:cubicBezTo>
                    <a:cubicBezTo>
                      <a:pt x="167" y="1192"/>
                      <a:pt x="48" y="1406"/>
                      <a:pt x="298" y="1609"/>
                    </a:cubicBezTo>
                    <a:cubicBezTo>
                      <a:pt x="357" y="1650"/>
                      <a:pt x="410" y="1667"/>
                      <a:pt x="458" y="1667"/>
                    </a:cubicBezTo>
                    <a:cubicBezTo>
                      <a:pt x="645" y="1667"/>
                      <a:pt x="751" y="1418"/>
                      <a:pt x="751" y="1418"/>
                    </a:cubicBezTo>
                    <a:cubicBezTo>
                      <a:pt x="751" y="1418"/>
                      <a:pt x="848" y="1838"/>
                      <a:pt x="1123" y="1838"/>
                    </a:cubicBezTo>
                    <a:cubicBezTo>
                      <a:pt x="1152" y="1838"/>
                      <a:pt x="1182" y="1833"/>
                      <a:pt x="1215" y="1823"/>
                    </a:cubicBezTo>
                    <a:cubicBezTo>
                      <a:pt x="1632" y="1692"/>
                      <a:pt x="1477" y="1311"/>
                      <a:pt x="1477" y="1311"/>
                    </a:cubicBezTo>
                    <a:cubicBezTo>
                      <a:pt x="1786" y="1228"/>
                      <a:pt x="2060" y="966"/>
                      <a:pt x="1894" y="739"/>
                    </a:cubicBezTo>
                    <a:cubicBezTo>
                      <a:pt x="1776" y="580"/>
                      <a:pt x="1576" y="557"/>
                      <a:pt x="1468" y="557"/>
                    </a:cubicBezTo>
                    <a:cubicBezTo>
                      <a:pt x="1423" y="557"/>
                      <a:pt x="1394" y="561"/>
                      <a:pt x="1394" y="561"/>
                    </a:cubicBezTo>
                    <a:cubicBezTo>
                      <a:pt x="1394" y="561"/>
                      <a:pt x="1548" y="37"/>
                      <a:pt x="1108" y="1"/>
                    </a:cubicBezTo>
                    <a:cubicBezTo>
                      <a:pt x="1100" y="1"/>
                      <a:pt x="1093" y="0"/>
                      <a:pt x="10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45"/>
              <p:cNvSpPr/>
              <p:nvPr/>
            </p:nvSpPr>
            <p:spPr>
              <a:xfrm>
                <a:off x="3713250" y="2947350"/>
                <a:ext cx="17575" cy="15450"/>
              </a:xfrm>
              <a:custGeom>
                <a:avLst/>
                <a:gdLst/>
                <a:ahLst/>
                <a:cxnLst/>
                <a:rect l="l" t="t" r="r" b="b"/>
                <a:pathLst>
                  <a:path w="703" h="618" extrusionOk="0">
                    <a:moveTo>
                      <a:pt x="352" y="0"/>
                    </a:moveTo>
                    <a:cubicBezTo>
                      <a:pt x="261" y="0"/>
                      <a:pt x="170" y="43"/>
                      <a:pt x="108" y="126"/>
                    </a:cubicBezTo>
                    <a:cubicBezTo>
                      <a:pt x="0" y="257"/>
                      <a:pt x="36" y="448"/>
                      <a:pt x="167" y="555"/>
                    </a:cubicBezTo>
                    <a:cubicBezTo>
                      <a:pt x="220" y="598"/>
                      <a:pt x="282" y="618"/>
                      <a:pt x="345" y="618"/>
                    </a:cubicBezTo>
                    <a:cubicBezTo>
                      <a:pt x="438" y="618"/>
                      <a:pt x="532" y="574"/>
                      <a:pt x="596" y="495"/>
                    </a:cubicBezTo>
                    <a:cubicBezTo>
                      <a:pt x="703" y="364"/>
                      <a:pt x="667" y="162"/>
                      <a:pt x="536" y="67"/>
                    </a:cubicBezTo>
                    <a:cubicBezTo>
                      <a:pt x="482" y="22"/>
                      <a:pt x="417"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45"/>
              <p:cNvSpPr/>
              <p:nvPr/>
            </p:nvSpPr>
            <p:spPr>
              <a:xfrm>
                <a:off x="3775150" y="2897800"/>
                <a:ext cx="46475" cy="42025"/>
              </a:xfrm>
              <a:custGeom>
                <a:avLst/>
                <a:gdLst/>
                <a:ahLst/>
                <a:cxnLst/>
                <a:rect l="l" t="t" r="r" b="b"/>
                <a:pathLst>
                  <a:path w="1859" h="1681" extrusionOk="0">
                    <a:moveTo>
                      <a:pt x="978" y="1"/>
                    </a:moveTo>
                    <a:cubicBezTo>
                      <a:pt x="737" y="1"/>
                      <a:pt x="656" y="394"/>
                      <a:pt x="656" y="394"/>
                    </a:cubicBezTo>
                    <a:cubicBezTo>
                      <a:pt x="609" y="335"/>
                      <a:pt x="501" y="282"/>
                      <a:pt x="390" y="282"/>
                    </a:cubicBezTo>
                    <a:cubicBezTo>
                      <a:pt x="275" y="282"/>
                      <a:pt x="157" y="338"/>
                      <a:pt x="96" y="501"/>
                    </a:cubicBezTo>
                    <a:cubicBezTo>
                      <a:pt x="1" y="799"/>
                      <a:pt x="442" y="941"/>
                      <a:pt x="442" y="941"/>
                    </a:cubicBezTo>
                    <a:cubicBezTo>
                      <a:pt x="144" y="1108"/>
                      <a:pt x="37" y="1310"/>
                      <a:pt x="263" y="1477"/>
                    </a:cubicBezTo>
                    <a:cubicBezTo>
                      <a:pt x="316" y="1517"/>
                      <a:pt x="364" y="1533"/>
                      <a:pt x="408" y="1533"/>
                    </a:cubicBezTo>
                    <a:cubicBezTo>
                      <a:pt x="571" y="1533"/>
                      <a:pt x="668" y="1310"/>
                      <a:pt x="668" y="1310"/>
                    </a:cubicBezTo>
                    <a:cubicBezTo>
                      <a:pt x="668" y="1310"/>
                      <a:pt x="755" y="1681"/>
                      <a:pt x="1001" y="1681"/>
                    </a:cubicBezTo>
                    <a:cubicBezTo>
                      <a:pt x="1027" y="1681"/>
                      <a:pt x="1055" y="1677"/>
                      <a:pt x="1084" y="1668"/>
                    </a:cubicBezTo>
                    <a:cubicBezTo>
                      <a:pt x="1454" y="1549"/>
                      <a:pt x="1323" y="1191"/>
                      <a:pt x="1323" y="1191"/>
                    </a:cubicBezTo>
                    <a:cubicBezTo>
                      <a:pt x="1608" y="1120"/>
                      <a:pt x="1858" y="870"/>
                      <a:pt x="1704" y="668"/>
                    </a:cubicBezTo>
                    <a:cubicBezTo>
                      <a:pt x="1606" y="530"/>
                      <a:pt x="1432" y="508"/>
                      <a:pt x="1331" y="508"/>
                    </a:cubicBezTo>
                    <a:cubicBezTo>
                      <a:pt x="1283" y="508"/>
                      <a:pt x="1251" y="513"/>
                      <a:pt x="1251" y="513"/>
                    </a:cubicBezTo>
                    <a:cubicBezTo>
                      <a:pt x="1251" y="513"/>
                      <a:pt x="1394" y="37"/>
                      <a:pt x="989" y="1"/>
                    </a:cubicBezTo>
                    <a:cubicBezTo>
                      <a:pt x="986" y="1"/>
                      <a:pt x="982" y="1"/>
                      <a:pt x="9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45"/>
              <p:cNvSpPr/>
              <p:nvPr/>
            </p:nvSpPr>
            <p:spPr>
              <a:xfrm>
                <a:off x="3789450" y="2912950"/>
                <a:ext cx="16100" cy="13800"/>
              </a:xfrm>
              <a:custGeom>
                <a:avLst/>
                <a:gdLst/>
                <a:ahLst/>
                <a:cxnLst/>
                <a:rect l="l" t="t" r="r" b="b"/>
                <a:pathLst>
                  <a:path w="644" h="552" extrusionOk="0">
                    <a:moveTo>
                      <a:pt x="316" y="0"/>
                    </a:moveTo>
                    <a:cubicBezTo>
                      <a:pt x="231" y="0"/>
                      <a:pt x="146" y="37"/>
                      <a:pt x="96" y="109"/>
                    </a:cubicBezTo>
                    <a:cubicBezTo>
                      <a:pt x="0" y="228"/>
                      <a:pt x="36" y="407"/>
                      <a:pt x="155" y="502"/>
                    </a:cubicBezTo>
                    <a:cubicBezTo>
                      <a:pt x="203" y="535"/>
                      <a:pt x="259" y="551"/>
                      <a:pt x="316" y="551"/>
                    </a:cubicBezTo>
                    <a:cubicBezTo>
                      <a:pt x="401" y="551"/>
                      <a:pt x="486" y="514"/>
                      <a:pt x="536" y="443"/>
                    </a:cubicBezTo>
                    <a:cubicBezTo>
                      <a:pt x="643" y="312"/>
                      <a:pt x="620" y="145"/>
                      <a:pt x="477" y="50"/>
                    </a:cubicBezTo>
                    <a:cubicBezTo>
                      <a:pt x="429" y="16"/>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45"/>
              <p:cNvSpPr/>
              <p:nvPr/>
            </p:nvSpPr>
            <p:spPr>
              <a:xfrm>
                <a:off x="3760875" y="2996325"/>
                <a:ext cx="46450" cy="42275"/>
              </a:xfrm>
              <a:custGeom>
                <a:avLst/>
                <a:gdLst/>
                <a:ahLst/>
                <a:cxnLst/>
                <a:rect l="l" t="t" r="r" b="b"/>
                <a:pathLst>
                  <a:path w="1858" h="1691" extrusionOk="0">
                    <a:moveTo>
                      <a:pt x="990" y="1"/>
                    </a:moveTo>
                    <a:cubicBezTo>
                      <a:pt x="748" y="1"/>
                      <a:pt x="655" y="394"/>
                      <a:pt x="655" y="394"/>
                    </a:cubicBezTo>
                    <a:cubicBezTo>
                      <a:pt x="614" y="334"/>
                      <a:pt x="509" y="278"/>
                      <a:pt x="399" y="278"/>
                    </a:cubicBezTo>
                    <a:cubicBezTo>
                      <a:pt x="289" y="278"/>
                      <a:pt x="173" y="334"/>
                      <a:pt x="108" y="501"/>
                    </a:cubicBezTo>
                    <a:cubicBezTo>
                      <a:pt x="0" y="798"/>
                      <a:pt x="453" y="941"/>
                      <a:pt x="453" y="941"/>
                    </a:cubicBezTo>
                    <a:cubicBezTo>
                      <a:pt x="155" y="1108"/>
                      <a:pt x="48" y="1322"/>
                      <a:pt x="274" y="1477"/>
                    </a:cubicBezTo>
                    <a:cubicBezTo>
                      <a:pt x="330" y="1522"/>
                      <a:pt x="380" y="1539"/>
                      <a:pt x="424" y="1539"/>
                    </a:cubicBezTo>
                    <a:cubicBezTo>
                      <a:pt x="580" y="1539"/>
                      <a:pt x="667" y="1322"/>
                      <a:pt x="667" y="1322"/>
                    </a:cubicBezTo>
                    <a:cubicBezTo>
                      <a:pt x="667" y="1322"/>
                      <a:pt x="757" y="1690"/>
                      <a:pt x="1008" y="1690"/>
                    </a:cubicBezTo>
                    <a:cubicBezTo>
                      <a:pt x="1032" y="1690"/>
                      <a:pt x="1057" y="1687"/>
                      <a:pt x="1084" y="1680"/>
                    </a:cubicBezTo>
                    <a:cubicBezTo>
                      <a:pt x="1465" y="1549"/>
                      <a:pt x="1322" y="1191"/>
                      <a:pt x="1322" y="1191"/>
                    </a:cubicBezTo>
                    <a:cubicBezTo>
                      <a:pt x="1608" y="1120"/>
                      <a:pt x="1858" y="870"/>
                      <a:pt x="1715" y="679"/>
                    </a:cubicBezTo>
                    <a:cubicBezTo>
                      <a:pt x="1608" y="531"/>
                      <a:pt x="1426" y="508"/>
                      <a:pt x="1325" y="508"/>
                    </a:cubicBezTo>
                    <a:cubicBezTo>
                      <a:pt x="1280" y="508"/>
                      <a:pt x="1251" y="513"/>
                      <a:pt x="1251" y="513"/>
                    </a:cubicBezTo>
                    <a:cubicBezTo>
                      <a:pt x="1251" y="513"/>
                      <a:pt x="1405" y="36"/>
                      <a:pt x="1001" y="1"/>
                    </a:cubicBezTo>
                    <a:cubicBezTo>
                      <a:pt x="997" y="1"/>
                      <a:pt x="993" y="1"/>
                      <a:pt x="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45"/>
              <p:cNvSpPr/>
              <p:nvPr/>
            </p:nvSpPr>
            <p:spPr>
              <a:xfrm>
                <a:off x="3775750" y="3011175"/>
                <a:ext cx="15800" cy="13800"/>
              </a:xfrm>
              <a:custGeom>
                <a:avLst/>
                <a:gdLst/>
                <a:ahLst/>
                <a:cxnLst/>
                <a:rect l="l" t="t" r="r" b="b"/>
                <a:pathLst>
                  <a:path w="632" h="552" extrusionOk="0">
                    <a:moveTo>
                      <a:pt x="316" y="0"/>
                    </a:moveTo>
                    <a:cubicBezTo>
                      <a:pt x="231" y="0"/>
                      <a:pt x="146" y="38"/>
                      <a:pt x="96" y="109"/>
                    </a:cubicBezTo>
                    <a:cubicBezTo>
                      <a:pt x="1" y="228"/>
                      <a:pt x="37" y="407"/>
                      <a:pt x="156" y="502"/>
                    </a:cubicBezTo>
                    <a:cubicBezTo>
                      <a:pt x="203" y="535"/>
                      <a:pt x="260" y="551"/>
                      <a:pt x="316" y="551"/>
                    </a:cubicBezTo>
                    <a:cubicBezTo>
                      <a:pt x="402" y="551"/>
                      <a:pt x="486" y="514"/>
                      <a:pt x="537" y="443"/>
                    </a:cubicBezTo>
                    <a:cubicBezTo>
                      <a:pt x="632" y="324"/>
                      <a:pt x="596" y="145"/>
                      <a:pt x="477" y="50"/>
                    </a:cubicBezTo>
                    <a:cubicBezTo>
                      <a:pt x="430" y="17"/>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45"/>
              <p:cNvSpPr/>
              <p:nvPr/>
            </p:nvSpPr>
            <p:spPr>
              <a:xfrm>
                <a:off x="3852550" y="3038275"/>
                <a:ext cx="46450" cy="41975"/>
              </a:xfrm>
              <a:custGeom>
                <a:avLst/>
                <a:gdLst/>
                <a:ahLst/>
                <a:cxnLst/>
                <a:rect l="l" t="t" r="r" b="b"/>
                <a:pathLst>
                  <a:path w="1858" h="1679" extrusionOk="0">
                    <a:moveTo>
                      <a:pt x="968" y="1"/>
                    </a:moveTo>
                    <a:cubicBezTo>
                      <a:pt x="734" y="1"/>
                      <a:pt x="655" y="383"/>
                      <a:pt x="655" y="383"/>
                    </a:cubicBezTo>
                    <a:cubicBezTo>
                      <a:pt x="608" y="318"/>
                      <a:pt x="501" y="262"/>
                      <a:pt x="389" y="262"/>
                    </a:cubicBezTo>
                    <a:cubicBezTo>
                      <a:pt x="274" y="262"/>
                      <a:pt x="156" y="321"/>
                      <a:pt x="96" y="490"/>
                    </a:cubicBezTo>
                    <a:cubicBezTo>
                      <a:pt x="1" y="787"/>
                      <a:pt x="441" y="930"/>
                      <a:pt x="441" y="930"/>
                    </a:cubicBezTo>
                    <a:cubicBezTo>
                      <a:pt x="143" y="1097"/>
                      <a:pt x="36" y="1311"/>
                      <a:pt x="263" y="1466"/>
                    </a:cubicBezTo>
                    <a:cubicBezTo>
                      <a:pt x="318" y="1511"/>
                      <a:pt x="368" y="1528"/>
                      <a:pt x="414" y="1528"/>
                    </a:cubicBezTo>
                    <a:cubicBezTo>
                      <a:pt x="573" y="1528"/>
                      <a:pt x="667" y="1311"/>
                      <a:pt x="667" y="1311"/>
                    </a:cubicBezTo>
                    <a:cubicBezTo>
                      <a:pt x="667" y="1311"/>
                      <a:pt x="747" y="1679"/>
                      <a:pt x="1006" y="1679"/>
                    </a:cubicBezTo>
                    <a:cubicBezTo>
                      <a:pt x="1030" y="1679"/>
                      <a:pt x="1056" y="1676"/>
                      <a:pt x="1084" y="1668"/>
                    </a:cubicBezTo>
                    <a:cubicBezTo>
                      <a:pt x="1453" y="1549"/>
                      <a:pt x="1322" y="1192"/>
                      <a:pt x="1322" y="1192"/>
                    </a:cubicBezTo>
                    <a:cubicBezTo>
                      <a:pt x="1608" y="1109"/>
                      <a:pt x="1858" y="859"/>
                      <a:pt x="1703" y="668"/>
                    </a:cubicBezTo>
                    <a:cubicBezTo>
                      <a:pt x="1604" y="520"/>
                      <a:pt x="1425" y="497"/>
                      <a:pt x="1325" y="497"/>
                    </a:cubicBezTo>
                    <a:cubicBezTo>
                      <a:pt x="1280" y="497"/>
                      <a:pt x="1251" y="502"/>
                      <a:pt x="1251" y="502"/>
                    </a:cubicBezTo>
                    <a:cubicBezTo>
                      <a:pt x="1251" y="502"/>
                      <a:pt x="1394" y="25"/>
                      <a:pt x="989" y="2"/>
                    </a:cubicBezTo>
                    <a:cubicBezTo>
                      <a:pt x="982" y="1"/>
                      <a:pt x="975" y="1"/>
                      <a:pt x="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45"/>
              <p:cNvSpPr/>
              <p:nvPr/>
            </p:nvSpPr>
            <p:spPr>
              <a:xfrm>
                <a:off x="3866850" y="3052850"/>
                <a:ext cx="15800" cy="13800"/>
              </a:xfrm>
              <a:custGeom>
                <a:avLst/>
                <a:gdLst/>
                <a:ahLst/>
                <a:cxnLst/>
                <a:rect l="l" t="t" r="r" b="b"/>
                <a:pathLst>
                  <a:path w="632" h="552" extrusionOk="0">
                    <a:moveTo>
                      <a:pt x="316" y="0"/>
                    </a:moveTo>
                    <a:cubicBezTo>
                      <a:pt x="230" y="0"/>
                      <a:pt x="146" y="37"/>
                      <a:pt x="95" y="109"/>
                    </a:cubicBezTo>
                    <a:cubicBezTo>
                      <a:pt x="0" y="228"/>
                      <a:pt x="36" y="407"/>
                      <a:pt x="155" y="502"/>
                    </a:cubicBezTo>
                    <a:cubicBezTo>
                      <a:pt x="202" y="535"/>
                      <a:pt x="259" y="551"/>
                      <a:pt x="315" y="551"/>
                    </a:cubicBezTo>
                    <a:cubicBezTo>
                      <a:pt x="401" y="551"/>
                      <a:pt x="486" y="514"/>
                      <a:pt x="536" y="442"/>
                    </a:cubicBezTo>
                    <a:cubicBezTo>
                      <a:pt x="631" y="323"/>
                      <a:pt x="619" y="145"/>
                      <a:pt x="476" y="50"/>
                    </a:cubicBezTo>
                    <a:cubicBezTo>
                      <a:pt x="429" y="16"/>
                      <a:pt x="372"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2" name="Google Shape;2142;p45"/>
            <p:cNvSpPr/>
            <p:nvPr/>
          </p:nvSpPr>
          <p:spPr>
            <a:xfrm rot="-2529606">
              <a:off x="871427" y="2684547"/>
              <a:ext cx="978575" cy="1239263"/>
            </a:xfrm>
            <a:custGeom>
              <a:avLst/>
              <a:gdLst/>
              <a:ahLst/>
              <a:cxnLst/>
              <a:rect l="l" t="t" r="r" b="b"/>
              <a:pathLst>
                <a:path w="22444" h="28423" extrusionOk="0">
                  <a:moveTo>
                    <a:pt x="18474" y="1"/>
                  </a:moveTo>
                  <a:cubicBezTo>
                    <a:pt x="15595" y="1"/>
                    <a:pt x="11999" y="1872"/>
                    <a:pt x="8680" y="4519"/>
                  </a:cubicBezTo>
                  <a:cubicBezTo>
                    <a:pt x="4977" y="7483"/>
                    <a:pt x="2906" y="13020"/>
                    <a:pt x="2906" y="13020"/>
                  </a:cubicBezTo>
                  <a:cubicBezTo>
                    <a:pt x="0" y="20437"/>
                    <a:pt x="1905" y="26224"/>
                    <a:pt x="3668" y="27593"/>
                  </a:cubicBezTo>
                  <a:cubicBezTo>
                    <a:pt x="4325" y="28102"/>
                    <a:pt x="5580" y="28422"/>
                    <a:pt x="7111" y="28422"/>
                  </a:cubicBezTo>
                  <a:cubicBezTo>
                    <a:pt x="9658" y="28422"/>
                    <a:pt x="12965" y="27536"/>
                    <a:pt x="15538" y="25164"/>
                  </a:cubicBezTo>
                  <a:cubicBezTo>
                    <a:pt x="17431" y="23414"/>
                    <a:pt x="19384" y="18449"/>
                    <a:pt x="20420" y="14698"/>
                  </a:cubicBezTo>
                  <a:cubicBezTo>
                    <a:pt x="21467" y="10948"/>
                    <a:pt x="22444" y="566"/>
                    <a:pt x="19443" y="78"/>
                  </a:cubicBezTo>
                  <a:cubicBezTo>
                    <a:pt x="19131" y="26"/>
                    <a:pt x="18807" y="1"/>
                    <a:pt x="184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45"/>
            <p:cNvSpPr/>
            <p:nvPr/>
          </p:nvSpPr>
          <p:spPr>
            <a:xfrm rot="7638671" flipH="1">
              <a:off x="2200329" y="3507558"/>
              <a:ext cx="1138186" cy="653989"/>
            </a:xfrm>
            <a:custGeom>
              <a:avLst/>
              <a:gdLst/>
              <a:ahLst/>
              <a:cxnLst/>
              <a:rect l="l" t="t" r="r" b="b"/>
              <a:pathLst>
                <a:path w="31647" h="18184" extrusionOk="0">
                  <a:moveTo>
                    <a:pt x="25600" y="0"/>
                  </a:moveTo>
                  <a:cubicBezTo>
                    <a:pt x="21679" y="0"/>
                    <a:pt x="16491" y="3348"/>
                    <a:pt x="12704" y="5756"/>
                  </a:cubicBezTo>
                  <a:cubicBezTo>
                    <a:pt x="8192" y="8626"/>
                    <a:pt x="274" y="17662"/>
                    <a:pt x="274" y="17662"/>
                  </a:cubicBezTo>
                  <a:cubicBezTo>
                    <a:pt x="0" y="18030"/>
                    <a:pt x="22" y="18184"/>
                    <a:pt x="272" y="18184"/>
                  </a:cubicBezTo>
                  <a:cubicBezTo>
                    <a:pt x="1258" y="18184"/>
                    <a:pt x="5802" y="15774"/>
                    <a:pt x="9632" y="14662"/>
                  </a:cubicBezTo>
                  <a:cubicBezTo>
                    <a:pt x="14419" y="13245"/>
                    <a:pt x="25741" y="8745"/>
                    <a:pt x="27194" y="7042"/>
                  </a:cubicBezTo>
                  <a:cubicBezTo>
                    <a:pt x="28658" y="5328"/>
                    <a:pt x="31647" y="2101"/>
                    <a:pt x="27694" y="398"/>
                  </a:cubicBezTo>
                  <a:cubicBezTo>
                    <a:pt x="27055" y="123"/>
                    <a:pt x="26351" y="0"/>
                    <a:pt x="256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4" name="Google Shape;2144;p45"/>
            <p:cNvGrpSpPr/>
            <p:nvPr/>
          </p:nvGrpSpPr>
          <p:grpSpPr>
            <a:xfrm rot="-1345317" flipH="1">
              <a:off x="671662" y="2232173"/>
              <a:ext cx="945490" cy="1168070"/>
              <a:chOff x="2722350" y="1870775"/>
              <a:chExt cx="657250" cy="811975"/>
            </a:xfrm>
          </p:grpSpPr>
          <p:sp>
            <p:nvSpPr>
              <p:cNvPr id="2145" name="Google Shape;2145;p45"/>
              <p:cNvSpPr/>
              <p:nvPr/>
            </p:nvSpPr>
            <p:spPr>
              <a:xfrm>
                <a:off x="2722350" y="2089675"/>
                <a:ext cx="539050" cy="525750"/>
              </a:xfrm>
              <a:custGeom>
                <a:avLst/>
                <a:gdLst/>
                <a:ahLst/>
                <a:cxnLst/>
                <a:rect l="l" t="t" r="r" b="b"/>
                <a:pathLst>
                  <a:path w="21562" h="21030" extrusionOk="0">
                    <a:moveTo>
                      <a:pt x="4028" y="1"/>
                    </a:moveTo>
                    <a:cubicBezTo>
                      <a:pt x="3887" y="1"/>
                      <a:pt x="3747" y="9"/>
                      <a:pt x="3608" y="24"/>
                    </a:cubicBezTo>
                    <a:cubicBezTo>
                      <a:pt x="1" y="417"/>
                      <a:pt x="1620" y="3751"/>
                      <a:pt x="2382" y="5477"/>
                    </a:cubicBezTo>
                    <a:cubicBezTo>
                      <a:pt x="3144" y="7204"/>
                      <a:pt x="11145" y="13597"/>
                      <a:pt x="14657" y="15895"/>
                    </a:cubicBezTo>
                    <a:cubicBezTo>
                      <a:pt x="17570" y="17807"/>
                      <a:pt x="20779" y="21030"/>
                      <a:pt x="21411" y="21030"/>
                    </a:cubicBezTo>
                    <a:cubicBezTo>
                      <a:pt x="21539" y="21030"/>
                      <a:pt x="21562" y="20898"/>
                      <a:pt x="21456" y="20598"/>
                    </a:cubicBezTo>
                    <a:cubicBezTo>
                      <a:pt x="21456" y="20598"/>
                      <a:pt x="17288" y="11407"/>
                      <a:pt x="14348" y="8001"/>
                    </a:cubicBezTo>
                    <a:cubicBezTo>
                      <a:pt x="11543" y="4716"/>
                      <a:pt x="7529" y="1"/>
                      <a:pt x="40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45"/>
              <p:cNvSpPr/>
              <p:nvPr/>
            </p:nvSpPr>
            <p:spPr>
              <a:xfrm>
                <a:off x="2757775" y="2091150"/>
                <a:ext cx="501875" cy="524300"/>
              </a:xfrm>
              <a:custGeom>
                <a:avLst/>
                <a:gdLst/>
                <a:ahLst/>
                <a:cxnLst/>
                <a:rect l="l" t="t" r="r" b="b"/>
                <a:pathLst>
                  <a:path w="20075" h="20972" extrusionOk="0">
                    <a:moveTo>
                      <a:pt x="3227" y="1"/>
                    </a:moveTo>
                    <a:lnTo>
                      <a:pt x="2989" y="2966"/>
                    </a:lnTo>
                    <a:lnTo>
                      <a:pt x="643" y="489"/>
                    </a:lnTo>
                    <a:cubicBezTo>
                      <a:pt x="584" y="537"/>
                      <a:pt x="536" y="584"/>
                      <a:pt x="477" y="632"/>
                    </a:cubicBezTo>
                    <a:lnTo>
                      <a:pt x="2798" y="3073"/>
                    </a:lnTo>
                    <a:lnTo>
                      <a:pt x="0" y="2751"/>
                    </a:lnTo>
                    <a:lnTo>
                      <a:pt x="0" y="2751"/>
                    </a:lnTo>
                    <a:cubicBezTo>
                      <a:pt x="12" y="2835"/>
                      <a:pt x="36" y="2906"/>
                      <a:pt x="48" y="2966"/>
                    </a:cubicBezTo>
                    <a:lnTo>
                      <a:pt x="3025" y="3287"/>
                    </a:lnTo>
                    <a:lnTo>
                      <a:pt x="4275" y="4597"/>
                    </a:lnTo>
                    <a:lnTo>
                      <a:pt x="4275" y="4597"/>
                    </a:lnTo>
                    <a:lnTo>
                      <a:pt x="536" y="4442"/>
                    </a:lnTo>
                    <a:lnTo>
                      <a:pt x="536" y="4442"/>
                    </a:lnTo>
                    <a:cubicBezTo>
                      <a:pt x="572" y="4513"/>
                      <a:pt x="596" y="4585"/>
                      <a:pt x="631" y="4644"/>
                    </a:cubicBezTo>
                    <a:lnTo>
                      <a:pt x="4477" y="4811"/>
                    </a:lnTo>
                    <a:lnTo>
                      <a:pt x="5811" y="6192"/>
                    </a:lnTo>
                    <a:lnTo>
                      <a:pt x="1965" y="6680"/>
                    </a:lnTo>
                    <a:lnTo>
                      <a:pt x="2144" y="6859"/>
                    </a:lnTo>
                    <a:lnTo>
                      <a:pt x="5989" y="6371"/>
                    </a:lnTo>
                    <a:lnTo>
                      <a:pt x="7275" y="7728"/>
                    </a:lnTo>
                    <a:lnTo>
                      <a:pt x="3548" y="8204"/>
                    </a:lnTo>
                    <a:cubicBezTo>
                      <a:pt x="3608" y="8264"/>
                      <a:pt x="3679" y="8323"/>
                      <a:pt x="3751" y="8383"/>
                    </a:cubicBezTo>
                    <a:lnTo>
                      <a:pt x="7454" y="7907"/>
                    </a:lnTo>
                    <a:lnTo>
                      <a:pt x="8371" y="8859"/>
                    </a:lnTo>
                    <a:lnTo>
                      <a:pt x="5239" y="9693"/>
                    </a:lnTo>
                    <a:cubicBezTo>
                      <a:pt x="5299" y="9752"/>
                      <a:pt x="5370" y="9800"/>
                      <a:pt x="5430" y="9859"/>
                    </a:cubicBezTo>
                    <a:lnTo>
                      <a:pt x="8525" y="9038"/>
                    </a:lnTo>
                    <a:lnTo>
                      <a:pt x="9644" y="10193"/>
                    </a:lnTo>
                    <a:lnTo>
                      <a:pt x="6763" y="10943"/>
                    </a:lnTo>
                    <a:cubicBezTo>
                      <a:pt x="6823" y="11002"/>
                      <a:pt x="6894" y="11050"/>
                      <a:pt x="6954" y="11109"/>
                    </a:cubicBezTo>
                    <a:lnTo>
                      <a:pt x="9811" y="10371"/>
                    </a:lnTo>
                    <a:lnTo>
                      <a:pt x="10847" y="11467"/>
                    </a:lnTo>
                    <a:lnTo>
                      <a:pt x="8406" y="12264"/>
                    </a:lnTo>
                    <a:cubicBezTo>
                      <a:pt x="8466" y="12312"/>
                      <a:pt x="8549" y="12371"/>
                      <a:pt x="8609" y="12419"/>
                    </a:cubicBezTo>
                    <a:lnTo>
                      <a:pt x="11002" y="11621"/>
                    </a:lnTo>
                    <a:lnTo>
                      <a:pt x="12038" y="12717"/>
                    </a:lnTo>
                    <a:lnTo>
                      <a:pt x="9930" y="13431"/>
                    </a:lnTo>
                    <a:cubicBezTo>
                      <a:pt x="10002" y="13467"/>
                      <a:pt x="10061" y="13526"/>
                      <a:pt x="10121" y="13574"/>
                    </a:cubicBezTo>
                    <a:lnTo>
                      <a:pt x="12192" y="12872"/>
                    </a:lnTo>
                    <a:lnTo>
                      <a:pt x="13788" y="14538"/>
                    </a:lnTo>
                    <a:lnTo>
                      <a:pt x="12252" y="15122"/>
                    </a:lnTo>
                    <a:cubicBezTo>
                      <a:pt x="12323" y="15169"/>
                      <a:pt x="12383" y="15217"/>
                      <a:pt x="12454" y="15277"/>
                    </a:cubicBezTo>
                    <a:lnTo>
                      <a:pt x="13931" y="14705"/>
                    </a:lnTo>
                    <a:lnTo>
                      <a:pt x="15240" y="16074"/>
                    </a:lnTo>
                    <a:lnTo>
                      <a:pt x="14169" y="16432"/>
                    </a:lnTo>
                    <a:cubicBezTo>
                      <a:pt x="14240" y="16479"/>
                      <a:pt x="14300" y="16539"/>
                      <a:pt x="14371" y="16586"/>
                    </a:cubicBezTo>
                    <a:lnTo>
                      <a:pt x="15407" y="16241"/>
                    </a:lnTo>
                    <a:lnTo>
                      <a:pt x="16514" y="17420"/>
                    </a:lnTo>
                    <a:lnTo>
                      <a:pt x="15848" y="17729"/>
                    </a:lnTo>
                    <a:cubicBezTo>
                      <a:pt x="15907" y="17777"/>
                      <a:pt x="15967" y="17836"/>
                      <a:pt x="16026" y="17872"/>
                    </a:cubicBezTo>
                    <a:lnTo>
                      <a:pt x="16669" y="17575"/>
                    </a:lnTo>
                    <a:lnTo>
                      <a:pt x="17931" y="18908"/>
                    </a:lnTo>
                    <a:lnTo>
                      <a:pt x="17491" y="19099"/>
                    </a:lnTo>
                    <a:cubicBezTo>
                      <a:pt x="17550" y="19146"/>
                      <a:pt x="17610" y="19206"/>
                      <a:pt x="17669" y="19241"/>
                    </a:cubicBezTo>
                    <a:lnTo>
                      <a:pt x="18086" y="19063"/>
                    </a:lnTo>
                    <a:lnTo>
                      <a:pt x="19824" y="20896"/>
                    </a:lnTo>
                    <a:cubicBezTo>
                      <a:pt x="19895" y="20947"/>
                      <a:pt x="19954" y="20971"/>
                      <a:pt x="19999" y="20971"/>
                    </a:cubicBezTo>
                    <a:cubicBezTo>
                      <a:pt x="20037" y="20971"/>
                      <a:pt x="20063" y="20953"/>
                      <a:pt x="20074" y="20920"/>
                    </a:cubicBezTo>
                    <a:lnTo>
                      <a:pt x="18217" y="18968"/>
                    </a:lnTo>
                    <a:lnTo>
                      <a:pt x="18788" y="17956"/>
                    </a:lnTo>
                    <a:cubicBezTo>
                      <a:pt x="18753" y="17884"/>
                      <a:pt x="18705" y="17801"/>
                      <a:pt x="18681" y="17729"/>
                    </a:cubicBezTo>
                    <a:lnTo>
                      <a:pt x="18062" y="18813"/>
                    </a:lnTo>
                    <a:lnTo>
                      <a:pt x="16800" y="17491"/>
                    </a:lnTo>
                    <a:lnTo>
                      <a:pt x="17681" y="15765"/>
                    </a:lnTo>
                    <a:cubicBezTo>
                      <a:pt x="17634" y="15693"/>
                      <a:pt x="17610" y="15622"/>
                      <a:pt x="17562" y="15539"/>
                    </a:cubicBezTo>
                    <a:lnTo>
                      <a:pt x="16657" y="17348"/>
                    </a:lnTo>
                    <a:lnTo>
                      <a:pt x="15538" y="16170"/>
                    </a:lnTo>
                    <a:lnTo>
                      <a:pt x="16610" y="13729"/>
                    </a:lnTo>
                    <a:cubicBezTo>
                      <a:pt x="16562" y="13657"/>
                      <a:pt x="16526" y="13574"/>
                      <a:pt x="16491" y="13503"/>
                    </a:cubicBezTo>
                    <a:lnTo>
                      <a:pt x="15395" y="16015"/>
                    </a:lnTo>
                    <a:lnTo>
                      <a:pt x="14086" y="14634"/>
                    </a:lnTo>
                    <a:lnTo>
                      <a:pt x="15431" y="11657"/>
                    </a:lnTo>
                    <a:lnTo>
                      <a:pt x="15300" y="11431"/>
                    </a:lnTo>
                    <a:lnTo>
                      <a:pt x="13919" y="14467"/>
                    </a:lnTo>
                    <a:lnTo>
                      <a:pt x="12323" y="12800"/>
                    </a:lnTo>
                    <a:lnTo>
                      <a:pt x="13966" y="9335"/>
                    </a:lnTo>
                    <a:cubicBezTo>
                      <a:pt x="13919" y="9276"/>
                      <a:pt x="13871" y="9204"/>
                      <a:pt x="13824" y="9145"/>
                    </a:cubicBezTo>
                    <a:lnTo>
                      <a:pt x="12181" y="12645"/>
                    </a:lnTo>
                    <a:lnTo>
                      <a:pt x="11133" y="11538"/>
                    </a:lnTo>
                    <a:lnTo>
                      <a:pt x="12728" y="7740"/>
                    </a:lnTo>
                    <a:cubicBezTo>
                      <a:pt x="12681" y="7680"/>
                      <a:pt x="12621" y="7621"/>
                      <a:pt x="12573" y="7561"/>
                    </a:cubicBezTo>
                    <a:lnTo>
                      <a:pt x="10990" y="11348"/>
                    </a:lnTo>
                    <a:lnTo>
                      <a:pt x="9942" y="10264"/>
                    </a:lnTo>
                    <a:lnTo>
                      <a:pt x="11490" y="6287"/>
                    </a:lnTo>
                    <a:cubicBezTo>
                      <a:pt x="11442" y="6228"/>
                      <a:pt x="11383" y="6168"/>
                      <a:pt x="11347" y="6109"/>
                    </a:cubicBezTo>
                    <a:lnTo>
                      <a:pt x="9799" y="10097"/>
                    </a:lnTo>
                    <a:lnTo>
                      <a:pt x="8680" y="8919"/>
                    </a:lnTo>
                    <a:lnTo>
                      <a:pt x="10061" y="4704"/>
                    </a:lnTo>
                    <a:cubicBezTo>
                      <a:pt x="10002" y="4644"/>
                      <a:pt x="9954" y="4585"/>
                      <a:pt x="9895" y="4549"/>
                    </a:cubicBezTo>
                    <a:lnTo>
                      <a:pt x="8513" y="8752"/>
                    </a:lnTo>
                    <a:lnTo>
                      <a:pt x="7609" y="7800"/>
                    </a:lnTo>
                    <a:lnTo>
                      <a:pt x="8882" y="3513"/>
                    </a:lnTo>
                    <a:cubicBezTo>
                      <a:pt x="8823" y="3454"/>
                      <a:pt x="8763" y="3418"/>
                      <a:pt x="8728" y="3358"/>
                    </a:cubicBezTo>
                    <a:lnTo>
                      <a:pt x="7442" y="7621"/>
                    </a:lnTo>
                    <a:lnTo>
                      <a:pt x="6132" y="6252"/>
                    </a:lnTo>
                    <a:lnTo>
                      <a:pt x="7382" y="2168"/>
                    </a:lnTo>
                    <a:lnTo>
                      <a:pt x="7204" y="2025"/>
                    </a:lnTo>
                    <a:lnTo>
                      <a:pt x="5965" y="6097"/>
                    </a:lnTo>
                    <a:lnTo>
                      <a:pt x="4644" y="4692"/>
                    </a:lnTo>
                    <a:lnTo>
                      <a:pt x="5537" y="882"/>
                    </a:lnTo>
                    <a:cubicBezTo>
                      <a:pt x="5477" y="858"/>
                      <a:pt x="5418" y="811"/>
                      <a:pt x="5346" y="775"/>
                    </a:cubicBezTo>
                    <a:lnTo>
                      <a:pt x="4465" y="4525"/>
                    </a:lnTo>
                    <a:lnTo>
                      <a:pt x="3191" y="3180"/>
                    </a:lnTo>
                    <a:lnTo>
                      <a:pt x="3441" y="49"/>
                    </a:lnTo>
                    <a:cubicBezTo>
                      <a:pt x="3370" y="37"/>
                      <a:pt x="3310" y="25"/>
                      <a:pt x="3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45"/>
              <p:cNvSpPr/>
              <p:nvPr/>
            </p:nvSpPr>
            <p:spPr>
              <a:xfrm>
                <a:off x="3007800" y="1870775"/>
                <a:ext cx="371800" cy="811975"/>
              </a:xfrm>
              <a:custGeom>
                <a:avLst/>
                <a:gdLst/>
                <a:ahLst/>
                <a:cxnLst/>
                <a:rect l="l" t="t" r="r" b="b"/>
                <a:pathLst>
                  <a:path w="14872" h="32479" extrusionOk="0">
                    <a:moveTo>
                      <a:pt x="3852" y="0"/>
                    </a:moveTo>
                    <a:cubicBezTo>
                      <a:pt x="3109" y="0"/>
                      <a:pt x="2456" y="221"/>
                      <a:pt x="1953" y="565"/>
                    </a:cubicBezTo>
                    <a:cubicBezTo>
                      <a:pt x="1" y="1887"/>
                      <a:pt x="3620" y="8399"/>
                      <a:pt x="5525" y="12709"/>
                    </a:cubicBezTo>
                    <a:cubicBezTo>
                      <a:pt x="7430" y="17007"/>
                      <a:pt x="10311" y="26413"/>
                      <a:pt x="10573" y="30628"/>
                    </a:cubicBezTo>
                    <a:cubicBezTo>
                      <a:pt x="10651" y="31999"/>
                      <a:pt x="10841" y="32478"/>
                      <a:pt x="11066" y="32478"/>
                    </a:cubicBezTo>
                    <a:cubicBezTo>
                      <a:pt x="11536" y="32478"/>
                      <a:pt x="12160" y="30400"/>
                      <a:pt x="12240" y="29973"/>
                    </a:cubicBezTo>
                    <a:cubicBezTo>
                      <a:pt x="12240" y="29973"/>
                      <a:pt x="14872" y="17948"/>
                      <a:pt x="11133" y="7863"/>
                    </a:cubicBezTo>
                    <a:cubicBezTo>
                      <a:pt x="8888" y="1835"/>
                      <a:pt x="5993" y="0"/>
                      <a:pt x="38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45"/>
              <p:cNvSpPr/>
              <p:nvPr/>
            </p:nvSpPr>
            <p:spPr>
              <a:xfrm>
                <a:off x="3041725" y="1872375"/>
                <a:ext cx="293825" cy="808775"/>
              </a:xfrm>
              <a:custGeom>
                <a:avLst/>
                <a:gdLst/>
                <a:ahLst/>
                <a:cxnLst/>
                <a:rect l="l" t="t" r="r" b="b"/>
                <a:pathLst>
                  <a:path w="11753" h="32351" extrusionOk="0">
                    <a:moveTo>
                      <a:pt x="3466" y="1"/>
                    </a:moveTo>
                    <a:lnTo>
                      <a:pt x="3239" y="2715"/>
                    </a:lnTo>
                    <a:cubicBezTo>
                      <a:pt x="2335" y="1644"/>
                      <a:pt x="1454" y="858"/>
                      <a:pt x="751" y="299"/>
                    </a:cubicBezTo>
                    <a:cubicBezTo>
                      <a:pt x="703" y="334"/>
                      <a:pt x="620" y="382"/>
                      <a:pt x="561" y="418"/>
                    </a:cubicBezTo>
                    <a:cubicBezTo>
                      <a:pt x="1251" y="953"/>
                      <a:pt x="2108" y="1715"/>
                      <a:pt x="3025" y="2787"/>
                    </a:cubicBezTo>
                    <a:lnTo>
                      <a:pt x="1" y="2132"/>
                    </a:lnTo>
                    <a:lnTo>
                      <a:pt x="1" y="2132"/>
                    </a:lnTo>
                    <a:cubicBezTo>
                      <a:pt x="1" y="2204"/>
                      <a:pt x="13" y="2287"/>
                      <a:pt x="13" y="2358"/>
                    </a:cubicBezTo>
                    <a:lnTo>
                      <a:pt x="3228" y="3061"/>
                    </a:lnTo>
                    <a:cubicBezTo>
                      <a:pt x="3740" y="3680"/>
                      <a:pt x="4252" y="4382"/>
                      <a:pt x="4775" y="5204"/>
                    </a:cubicBezTo>
                    <a:lnTo>
                      <a:pt x="775" y="5097"/>
                    </a:lnTo>
                    <a:lnTo>
                      <a:pt x="775" y="5097"/>
                    </a:lnTo>
                    <a:cubicBezTo>
                      <a:pt x="799" y="5168"/>
                      <a:pt x="823" y="5228"/>
                      <a:pt x="846" y="5299"/>
                    </a:cubicBezTo>
                    <a:lnTo>
                      <a:pt x="4906" y="5406"/>
                    </a:lnTo>
                    <a:cubicBezTo>
                      <a:pt x="5430" y="6275"/>
                      <a:pt x="5942" y="7228"/>
                      <a:pt x="6395" y="8311"/>
                    </a:cubicBezTo>
                    <a:lnTo>
                      <a:pt x="2108" y="8264"/>
                    </a:lnTo>
                    <a:lnTo>
                      <a:pt x="2108" y="8264"/>
                    </a:lnTo>
                    <a:cubicBezTo>
                      <a:pt x="2144" y="8335"/>
                      <a:pt x="2168" y="8395"/>
                      <a:pt x="2204" y="8478"/>
                    </a:cubicBezTo>
                    <a:lnTo>
                      <a:pt x="6490" y="8514"/>
                    </a:lnTo>
                    <a:cubicBezTo>
                      <a:pt x="6954" y="9621"/>
                      <a:pt x="7371" y="10836"/>
                      <a:pt x="7704" y="12181"/>
                    </a:cubicBezTo>
                    <a:lnTo>
                      <a:pt x="3799" y="11871"/>
                    </a:lnTo>
                    <a:lnTo>
                      <a:pt x="3799" y="11871"/>
                    </a:lnTo>
                    <a:cubicBezTo>
                      <a:pt x="3823" y="11943"/>
                      <a:pt x="3859" y="12014"/>
                      <a:pt x="3894" y="12074"/>
                    </a:cubicBezTo>
                    <a:lnTo>
                      <a:pt x="7764" y="12383"/>
                    </a:lnTo>
                    <a:cubicBezTo>
                      <a:pt x="7859" y="12717"/>
                      <a:pt x="7931" y="13062"/>
                      <a:pt x="8002" y="13419"/>
                    </a:cubicBezTo>
                    <a:cubicBezTo>
                      <a:pt x="8121" y="13967"/>
                      <a:pt x="8228" y="14503"/>
                      <a:pt x="8335" y="15027"/>
                    </a:cubicBezTo>
                    <a:lnTo>
                      <a:pt x="5002" y="14753"/>
                    </a:lnTo>
                    <a:lnTo>
                      <a:pt x="5002" y="14753"/>
                    </a:lnTo>
                    <a:cubicBezTo>
                      <a:pt x="5025" y="14824"/>
                      <a:pt x="5061" y="14907"/>
                      <a:pt x="5073" y="14967"/>
                    </a:cubicBezTo>
                    <a:lnTo>
                      <a:pt x="8383" y="15229"/>
                    </a:lnTo>
                    <a:cubicBezTo>
                      <a:pt x="8597" y="16289"/>
                      <a:pt x="8800" y="17289"/>
                      <a:pt x="8954" y="18217"/>
                    </a:cubicBezTo>
                    <a:lnTo>
                      <a:pt x="6133" y="18003"/>
                    </a:lnTo>
                    <a:lnTo>
                      <a:pt x="6133" y="18003"/>
                    </a:lnTo>
                    <a:cubicBezTo>
                      <a:pt x="6157" y="18075"/>
                      <a:pt x="6180" y="18146"/>
                      <a:pt x="6204" y="18205"/>
                    </a:cubicBezTo>
                    <a:lnTo>
                      <a:pt x="8990" y="18432"/>
                    </a:lnTo>
                    <a:cubicBezTo>
                      <a:pt x="9193" y="19515"/>
                      <a:pt x="9359" y="20527"/>
                      <a:pt x="9514" y="21468"/>
                    </a:cubicBezTo>
                    <a:lnTo>
                      <a:pt x="7133" y="21194"/>
                    </a:lnTo>
                    <a:lnTo>
                      <a:pt x="7133" y="21194"/>
                    </a:lnTo>
                    <a:cubicBezTo>
                      <a:pt x="7145" y="21277"/>
                      <a:pt x="7169" y="21349"/>
                      <a:pt x="7192" y="21408"/>
                    </a:cubicBezTo>
                    <a:lnTo>
                      <a:pt x="9538" y="21670"/>
                    </a:lnTo>
                    <a:cubicBezTo>
                      <a:pt x="9728" y="22920"/>
                      <a:pt x="9871" y="24040"/>
                      <a:pt x="9955" y="25063"/>
                    </a:cubicBezTo>
                    <a:lnTo>
                      <a:pt x="8109" y="24766"/>
                    </a:lnTo>
                    <a:lnTo>
                      <a:pt x="8109" y="24766"/>
                    </a:lnTo>
                    <a:cubicBezTo>
                      <a:pt x="8121" y="24849"/>
                      <a:pt x="8145" y="24921"/>
                      <a:pt x="8169" y="24992"/>
                    </a:cubicBezTo>
                    <a:lnTo>
                      <a:pt x="9990" y="25278"/>
                    </a:lnTo>
                    <a:cubicBezTo>
                      <a:pt x="10062" y="26254"/>
                      <a:pt x="10109" y="27159"/>
                      <a:pt x="10086" y="27992"/>
                    </a:cubicBezTo>
                    <a:lnTo>
                      <a:pt x="8764" y="27623"/>
                    </a:lnTo>
                    <a:lnTo>
                      <a:pt x="8812" y="27850"/>
                    </a:lnTo>
                    <a:lnTo>
                      <a:pt x="10086" y="28207"/>
                    </a:lnTo>
                    <a:cubicBezTo>
                      <a:pt x="10074" y="28933"/>
                      <a:pt x="10014" y="29624"/>
                      <a:pt x="9943" y="30278"/>
                    </a:cubicBezTo>
                    <a:lnTo>
                      <a:pt x="9133" y="30076"/>
                    </a:lnTo>
                    <a:lnTo>
                      <a:pt x="9133" y="30076"/>
                    </a:lnTo>
                    <a:cubicBezTo>
                      <a:pt x="9133" y="30159"/>
                      <a:pt x="9157" y="30231"/>
                      <a:pt x="9157" y="30302"/>
                    </a:cubicBezTo>
                    <a:lnTo>
                      <a:pt x="9907" y="30481"/>
                    </a:lnTo>
                    <a:cubicBezTo>
                      <a:pt x="9824" y="31112"/>
                      <a:pt x="9705" y="31707"/>
                      <a:pt x="9538" y="32302"/>
                    </a:cubicBezTo>
                    <a:cubicBezTo>
                      <a:pt x="9571" y="32336"/>
                      <a:pt x="9609" y="32351"/>
                      <a:pt x="9650" y="32351"/>
                    </a:cubicBezTo>
                    <a:cubicBezTo>
                      <a:pt x="9682" y="32351"/>
                      <a:pt x="9716" y="32342"/>
                      <a:pt x="9752" y="32326"/>
                    </a:cubicBezTo>
                    <a:cubicBezTo>
                      <a:pt x="9895" y="31731"/>
                      <a:pt x="10026" y="31124"/>
                      <a:pt x="10121" y="30493"/>
                    </a:cubicBezTo>
                    <a:lnTo>
                      <a:pt x="10824" y="30159"/>
                    </a:lnTo>
                    <a:cubicBezTo>
                      <a:pt x="10848" y="30052"/>
                      <a:pt x="10859" y="29969"/>
                      <a:pt x="10883" y="29909"/>
                    </a:cubicBezTo>
                    <a:lnTo>
                      <a:pt x="10883" y="29874"/>
                    </a:lnTo>
                    <a:lnTo>
                      <a:pt x="10193" y="30278"/>
                    </a:lnTo>
                    <a:cubicBezTo>
                      <a:pt x="10264" y="29635"/>
                      <a:pt x="10324" y="28981"/>
                      <a:pt x="10348" y="28266"/>
                    </a:cubicBezTo>
                    <a:lnTo>
                      <a:pt x="11252" y="27778"/>
                    </a:lnTo>
                    <a:cubicBezTo>
                      <a:pt x="11264" y="27683"/>
                      <a:pt x="11276" y="27611"/>
                      <a:pt x="11276" y="27528"/>
                    </a:cubicBezTo>
                    <a:lnTo>
                      <a:pt x="11276" y="27528"/>
                    </a:lnTo>
                    <a:lnTo>
                      <a:pt x="10348" y="28028"/>
                    </a:lnTo>
                    <a:cubicBezTo>
                      <a:pt x="10359" y="27183"/>
                      <a:pt x="10324" y="26278"/>
                      <a:pt x="10240" y="25278"/>
                    </a:cubicBezTo>
                    <a:lnTo>
                      <a:pt x="11621" y="24230"/>
                    </a:lnTo>
                    <a:cubicBezTo>
                      <a:pt x="11621" y="24147"/>
                      <a:pt x="11633" y="24051"/>
                      <a:pt x="11633" y="23968"/>
                    </a:cubicBezTo>
                    <a:lnTo>
                      <a:pt x="11633" y="23968"/>
                    </a:lnTo>
                    <a:lnTo>
                      <a:pt x="10205" y="25040"/>
                    </a:lnTo>
                    <a:cubicBezTo>
                      <a:pt x="10121" y="24016"/>
                      <a:pt x="9990" y="22897"/>
                      <a:pt x="9788" y="21658"/>
                    </a:cubicBezTo>
                    <a:lnTo>
                      <a:pt x="11752" y="19515"/>
                    </a:lnTo>
                    <a:lnTo>
                      <a:pt x="11752" y="19218"/>
                    </a:lnTo>
                    <a:lnTo>
                      <a:pt x="9752" y="21396"/>
                    </a:lnTo>
                    <a:cubicBezTo>
                      <a:pt x="9597" y="20468"/>
                      <a:pt x="9431" y="19468"/>
                      <a:pt x="9228" y="18396"/>
                    </a:cubicBezTo>
                    <a:lnTo>
                      <a:pt x="11538" y="15836"/>
                    </a:lnTo>
                    <a:cubicBezTo>
                      <a:pt x="11514" y="15753"/>
                      <a:pt x="11514" y="15658"/>
                      <a:pt x="11502" y="15562"/>
                    </a:cubicBezTo>
                    <a:lnTo>
                      <a:pt x="9169" y="18134"/>
                    </a:lnTo>
                    <a:cubicBezTo>
                      <a:pt x="8990" y="17205"/>
                      <a:pt x="8800" y="16229"/>
                      <a:pt x="8585" y="15181"/>
                    </a:cubicBezTo>
                    <a:lnTo>
                      <a:pt x="11038" y="12502"/>
                    </a:lnTo>
                    <a:cubicBezTo>
                      <a:pt x="11026" y="12419"/>
                      <a:pt x="11014" y="12348"/>
                      <a:pt x="11002" y="12252"/>
                    </a:cubicBezTo>
                    <a:lnTo>
                      <a:pt x="8538" y="14943"/>
                    </a:lnTo>
                    <a:cubicBezTo>
                      <a:pt x="8443" y="14443"/>
                      <a:pt x="8335" y="13931"/>
                      <a:pt x="8216" y="13395"/>
                    </a:cubicBezTo>
                    <a:cubicBezTo>
                      <a:pt x="8145" y="13038"/>
                      <a:pt x="8050" y="12681"/>
                      <a:pt x="7966" y="12324"/>
                    </a:cubicBezTo>
                    <a:lnTo>
                      <a:pt x="9943" y="8323"/>
                    </a:lnTo>
                    <a:lnTo>
                      <a:pt x="9847" y="8061"/>
                    </a:lnTo>
                    <a:lnTo>
                      <a:pt x="7883" y="12014"/>
                    </a:lnTo>
                    <a:cubicBezTo>
                      <a:pt x="7550" y="10705"/>
                      <a:pt x="7121" y="9514"/>
                      <a:pt x="6680" y="8430"/>
                    </a:cubicBezTo>
                    <a:lnTo>
                      <a:pt x="8395" y="4740"/>
                    </a:lnTo>
                    <a:cubicBezTo>
                      <a:pt x="8347" y="4668"/>
                      <a:pt x="8312" y="4585"/>
                      <a:pt x="8276" y="4513"/>
                    </a:cubicBezTo>
                    <a:lnTo>
                      <a:pt x="6573" y="8157"/>
                    </a:lnTo>
                    <a:cubicBezTo>
                      <a:pt x="6109" y="7085"/>
                      <a:pt x="5609" y="6156"/>
                      <a:pt x="5109" y="5299"/>
                    </a:cubicBezTo>
                    <a:lnTo>
                      <a:pt x="6014" y="1489"/>
                    </a:lnTo>
                    <a:cubicBezTo>
                      <a:pt x="5954" y="1430"/>
                      <a:pt x="5895" y="1394"/>
                      <a:pt x="5835" y="1334"/>
                    </a:cubicBezTo>
                    <a:lnTo>
                      <a:pt x="4954" y="5049"/>
                    </a:lnTo>
                    <a:cubicBezTo>
                      <a:pt x="4454" y="4263"/>
                      <a:pt x="3942" y="3561"/>
                      <a:pt x="3430" y="2954"/>
                    </a:cubicBezTo>
                    <a:lnTo>
                      <a:pt x="3680" y="60"/>
                    </a:lnTo>
                    <a:cubicBezTo>
                      <a:pt x="3597" y="48"/>
                      <a:pt x="3537" y="25"/>
                      <a:pt x="34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9" name="Google Shape;2149;p45"/>
            <p:cNvSpPr/>
            <p:nvPr/>
          </p:nvSpPr>
          <p:spPr>
            <a:xfrm rot="579196" flipH="1">
              <a:off x="1567238" y="3478349"/>
              <a:ext cx="635397" cy="549466"/>
            </a:xfrm>
            <a:custGeom>
              <a:avLst/>
              <a:gdLst/>
              <a:ahLst/>
              <a:cxnLst/>
              <a:rect l="l" t="t" r="r" b="b"/>
              <a:pathLst>
                <a:path w="16674" h="14419" extrusionOk="0">
                  <a:moveTo>
                    <a:pt x="1169" y="1"/>
                  </a:moveTo>
                  <a:cubicBezTo>
                    <a:pt x="1" y="1"/>
                    <a:pt x="91" y="1253"/>
                    <a:pt x="1791" y="3846"/>
                  </a:cubicBezTo>
                  <a:cubicBezTo>
                    <a:pt x="4648" y="8204"/>
                    <a:pt x="13459" y="14061"/>
                    <a:pt x="13459" y="14061"/>
                  </a:cubicBezTo>
                  <a:cubicBezTo>
                    <a:pt x="13824" y="14309"/>
                    <a:pt x="14186" y="14419"/>
                    <a:pt x="14517" y="14419"/>
                  </a:cubicBezTo>
                  <a:cubicBezTo>
                    <a:pt x="15828" y="14419"/>
                    <a:pt x="16673" y="12703"/>
                    <a:pt x="15447" y="11002"/>
                  </a:cubicBezTo>
                  <a:cubicBezTo>
                    <a:pt x="13899" y="8882"/>
                    <a:pt x="9768" y="4513"/>
                    <a:pt x="5196" y="1715"/>
                  </a:cubicBezTo>
                  <a:cubicBezTo>
                    <a:pt x="3344" y="581"/>
                    <a:pt x="1965" y="1"/>
                    <a:pt x="1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45"/>
            <p:cNvSpPr/>
            <p:nvPr/>
          </p:nvSpPr>
          <p:spPr>
            <a:xfrm rot="-1714864" flipH="1">
              <a:off x="1830465" y="3189236"/>
              <a:ext cx="1221604" cy="698370"/>
            </a:xfrm>
            <a:custGeom>
              <a:avLst/>
              <a:gdLst/>
              <a:ahLst/>
              <a:cxnLst/>
              <a:rect l="l" t="t" r="r" b="b"/>
              <a:pathLst>
                <a:path w="32058" h="18327" extrusionOk="0">
                  <a:moveTo>
                    <a:pt x="1910" y="0"/>
                  </a:moveTo>
                  <a:cubicBezTo>
                    <a:pt x="509" y="0"/>
                    <a:pt x="0" y="1160"/>
                    <a:pt x="1616" y="4447"/>
                  </a:cubicBezTo>
                  <a:cubicBezTo>
                    <a:pt x="5068" y="11472"/>
                    <a:pt x="13403" y="15413"/>
                    <a:pt x="13403" y="15413"/>
                  </a:cubicBezTo>
                  <a:cubicBezTo>
                    <a:pt x="17159" y="17342"/>
                    <a:pt x="23774" y="18326"/>
                    <a:pt x="27565" y="18326"/>
                  </a:cubicBezTo>
                  <a:cubicBezTo>
                    <a:pt x="30912" y="18326"/>
                    <a:pt x="32058" y="17559"/>
                    <a:pt x="27095" y="15996"/>
                  </a:cubicBezTo>
                  <a:cubicBezTo>
                    <a:pt x="16510" y="12662"/>
                    <a:pt x="12272" y="6042"/>
                    <a:pt x="8343" y="3078"/>
                  </a:cubicBezTo>
                  <a:cubicBezTo>
                    <a:pt x="6252" y="1500"/>
                    <a:pt x="3504" y="0"/>
                    <a:pt x="19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45"/>
            <p:cNvSpPr/>
            <p:nvPr/>
          </p:nvSpPr>
          <p:spPr>
            <a:xfrm rot="-1714864" flipH="1">
              <a:off x="1939605" y="3175216"/>
              <a:ext cx="1041705" cy="628864"/>
            </a:xfrm>
            <a:custGeom>
              <a:avLst/>
              <a:gdLst/>
              <a:ahLst/>
              <a:cxnLst/>
              <a:rect l="l" t="t" r="r" b="b"/>
              <a:pathLst>
                <a:path w="27337" h="16503" extrusionOk="0">
                  <a:moveTo>
                    <a:pt x="214" y="1"/>
                  </a:moveTo>
                  <a:cubicBezTo>
                    <a:pt x="143" y="13"/>
                    <a:pt x="60" y="25"/>
                    <a:pt x="0" y="60"/>
                  </a:cubicBezTo>
                  <a:cubicBezTo>
                    <a:pt x="1369" y="1489"/>
                    <a:pt x="5120" y="4763"/>
                    <a:pt x="10501" y="9204"/>
                  </a:cubicBezTo>
                  <a:cubicBezTo>
                    <a:pt x="15812" y="13598"/>
                    <a:pt x="23241" y="15658"/>
                    <a:pt x="27337" y="16503"/>
                  </a:cubicBezTo>
                  <a:cubicBezTo>
                    <a:pt x="26896" y="16336"/>
                    <a:pt x="26396" y="16158"/>
                    <a:pt x="25789" y="15967"/>
                  </a:cubicBezTo>
                  <a:cubicBezTo>
                    <a:pt x="25706" y="15931"/>
                    <a:pt x="25634" y="15919"/>
                    <a:pt x="25563" y="15884"/>
                  </a:cubicBezTo>
                  <a:cubicBezTo>
                    <a:pt x="21348" y="14860"/>
                    <a:pt x="15204" y="12836"/>
                    <a:pt x="10620" y="9061"/>
                  </a:cubicBezTo>
                  <a:cubicBezTo>
                    <a:pt x="3786" y="3406"/>
                    <a:pt x="1203" y="1013"/>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45"/>
            <p:cNvSpPr/>
            <p:nvPr/>
          </p:nvSpPr>
          <p:spPr>
            <a:xfrm rot="-1714864" flipH="1">
              <a:off x="1892756" y="3204031"/>
              <a:ext cx="1136094" cy="659730"/>
            </a:xfrm>
            <a:custGeom>
              <a:avLst/>
              <a:gdLst/>
              <a:ahLst/>
              <a:cxnLst/>
              <a:rect l="l" t="t" r="r" b="b"/>
              <a:pathLst>
                <a:path w="29814" h="17313" extrusionOk="0">
                  <a:moveTo>
                    <a:pt x="96" y="1"/>
                  </a:moveTo>
                  <a:cubicBezTo>
                    <a:pt x="60" y="84"/>
                    <a:pt x="36" y="191"/>
                    <a:pt x="1" y="299"/>
                  </a:cubicBezTo>
                  <a:cubicBezTo>
                    <a:pt x="2072" y="4406"/>
                    <a:pt x="7323" y="11300"/>
                    <a:pt x="12073" y="13860"/>
                  </a:cubicBezTo>
                  <a:cubicBezTo>
                    <a:pt x="16467" y="16217"/>
                    <a:pt x="26849" y="17110"/>
                    <a:pt x="29635" y="17313"/>
                  </a:cubicBezTo>
                  <a:cubicBezTo>
                    <a:pt x="29719" y="17253"/>
                    <a:pt x="29778" y="17194"/>
                    <a:pt x="29814" y="17110"/>
                  </a:cubicBezTo>
                  <a:cubicBezTo>
                    <a:pt x="27313" y="16943"/>
                    <a:pt x="16610" y="16074"/>
                    <a:pt x="12181" y="13681"/>
                  </a:cubicBezTo>
                  <a:cubicBezTo>
                    <a:pt x="7394" y="11086"/>
                    <a:pt x="2084" y="4049"/>
                    <a:pt x="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45"/>
            <p:cNvSpPr/>
            <p:nvPr/>
          </p:nvSpPr>
          <p:spPr>
            <a:xfrm rot="-1714864" flipH="1">
              <a:off x="1886380" y="3190983"/>
              <a:ext cx="1122947" cy="660187"/>
            </a:xfrm>
            <a:custGeom>
              <a:avLst/>
              <a:gdLst/>
              <a:ahLst/>
              <a:cxnLst/>
              <a:rect l="l" t="t" r="r" b="b"/>
              <a:pathLst>
                <a:path w="29469" h="17325" extrusionOk="0">
                  <a:moveTo>
                    <a:pt x="167" y="1"/>
                  </a:moveTo>
                  <a:cubicBezTo>
                    <a:pt x="107" y="48"/>
                    <a:pt x="48" y="72"/>
                    <a:pt x="0" y="132"/>
                  </a:cubicBezTo>
                  <a:cubicBezTo>
                    <a:pt x="1524" y="1977"/>
                    <a:pt x="10656" y="12800"/>
                    <a:pt x="16526" y="14693"/>
                  </a:cubicBezTo>
                  <a:cubicBezTo>
                    <a:pt x="21122" y="16181"/>
                    <a:pt x="25087" y="16717"/>
                    <a:pt x="27980" y="17122"/>
                  </a:cubicBezTo>
                  <a:cubicBezTo>
                    <a:pt x="28516" y="17193"/>
                    <a:pt x="29016" y="17253"/>
                    <a:pt x="29468" y="17324"/>
                  </a:cubicBezTo>
                  <a:cubicBezTo>
                    <a:pt x="29397" y="17241"/>
                    <a:pt x="29313" y="17169"/>
                    <a:pt x="29194" y="17074"/>
                  </a:cubicBezTo>
                  <a:cubicBezTo>
                    <a:pt x="28813" y="17015"/>
                    <a:pt x="28420" y="16967"/>
                    <a:pt x="28004" y="16907"/>
                  </a:cubicBezTo>
                  <a:cubicBezTo>
                    <a:pt x="25110" y="16526"/>
                    <a:pt x="21169" y="15991"/>
                    <a:pt x="16586" y="14502"/>
                  </a:cubicBezTo>
                  <a:cubicBezTo>
                    <a:pt x="10775" y="12621"/>
                    <a:pt x="1691" y="1846"/>
                    <a:pt x="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54" name="Google Shape;2154;p45"/>
            <p:cNvGrpSpPr/>
            <p:nvPr/>
          </p:nvGrpSpPr>
          <p:grpSpPr>
            <a:xfrm>
              <a:off x="2456264" y="3332112"/>
              <a:ext cx="781088" cy="745087"/>
              <a:chOff x="1948450" y="3245750"/>
              <a:chExt cx="542950" cy="517925"/>
            </a:xfrm>
          </p:grpSpPr>
          <p:sp>
            <p:nvSpPr>
              <p:cNvPr id="2155" name="Google Shape;2155;p45"/>
              <p:cNvSpPr/>
              <p:nvPr/>
            </p:nvSpPr>
            <p:spPr>
              <a:xfrm>
                <a:off x="1948450" y="3245750"/>
                <a:ext cx="542950" cy="517925"/>
              </a:xfrm>
              <a:custGeom>
                <a:avLst/>
                <a:gdLst/>
                <a:ahLst/>
                <a:cxnLst/>
                <a:rect l="l" t="t" r="r" b="b"/>
                <a:pathLst>
                  <a:path w="21718" h="20717" extrusionOk="0">
                    <a:moveTo>
                      <a:pt x="15729" y="0"/>
                    </a:moveTo>
                    <a:cubicBezTo>
                      <a:pt x="13069" y="0"/>
                      <a:pt x="11701" y="3259"/>
                      <a:pt x="11490" y="4049"/>
                    </a:cubicBezTo>
                    <a:cubicBezTo>
                      <a:pt x="11442" y="4244"/>
                      <a:pt x="11385" y="4334"/>
                      <a:pt x="11306" y="4334"/>
                    </a:cubicBezTo>
                    <a:cubicBezTo>
                      <a:pt x="11032" y="4334"/>
                      <a:pt x="10495" y="3265"/>
                      <a:pt x="9156" y="1787"/>
                    </a:cubicBezTo>
                    <a:cubicBezTo>
                      <a:pt x="8582" y="1153"/>
                      <a:pt x="7921" y="876"/>
                      <a:pt x="7272" y="876"/>
                    </a:cubicBezTo>
                    <a:cubicBezTo>
                      <a:pt x="5969" y="876"/>
                      <a:pt x="4708" y="1988"/>
                      <a:pt x="4263" y="3561"/>
                    </a:cubicBezTo>
                    <a:cubicBezTo>
                      <a:pt x="3596" y="5907"/>
                      <a:pt x="6108" y="8157"/>
                      <a:pt x="6108" y="8157"/>
                    </a:cubicBezTo>
                    <a:cubicBezTo>
                      <a:pt x="1167" y="8288"/>
                      <a:pt x="0" y="11145"/>
                      <a:pt x="643" y="13253"/>
                    </a:cubicBezTo>
                    <a:cubicBezTo>
                      <a:pt x="1007" y="14416"/>
                      <a:pt x="2635" y="14768"/>
                      <a:pt x="4172" y="14768"/>
                    </a:cubicBezTo>
                    <a:cubicBezTo>
                      <a:pt x="5403" y="14768"/>
                      <a:pt x="6576" y="14542"/>
                      <a:pt x="6989" y="14324"/>
                    </a:cubicBezTo>
                    <a:cubicBezTo>
                      <a:pt x="7207" y="14204"/>
                      <a:pt x="7366" y="14130"/>
                      <a:pt x="7484" y="14130"/>
                    </a:cubicBezTo>
                    <a:cubicBezTo>
                      <a:pt x="7859" y="14130"/>
                      <a:pt x="7830" y="14871"/>
                      <a:pt x="7966" y="17241"/>
                    </a:cubicBezTo>
                    <a:cubicBezTo>
                      <a:pt x="8105" y="19661"/>
                      <a:pt x="9789" y="20717"/>
                      <a:pt x="11348" y="20717"/>
                    </a:cubicBezTo>
                    <a:cubicBezTo>
                      <a:pt x="11791" y="20717"/>
                      <a:pt x="12224" y="20631"/>
                      <a:pt x="12609" y="20468"/>
                    </a:cubicBezTo>
                    <a:cubicBezTo>
                      <a:pt x="14347" y="19718"/>
                      <a:pt x="14347" y="16896"/>
                      <a:pt x="14145" y="15348"/>
                    </a:cubicBezTo>
                    <a:cubicBezTo>
                      <a:pt x="14062" y="14678"/>
                      <a:pt x="14123" y="14421"/>
                      <a:pt x="14404" y="14421"/>
                    </a:cubicBezTo>
                    <a:cubicBezTo>
                      <a:pt x="14773" y="14421"/>
                      <a:pt x="15521" y="14863"/>
                      <a:pt x="16824" y="15396"/>
                    </a:cubicBezTo>
                    <a:cubicBezTo>
                      <a:pt x="17371" y="15624"/>
                      <a:pt x="17926" y="15740"/>
                      <a:pt x="18455" y="15740"/>
                    </a:cubicBezTo>
                    <a:cubicBezTo>
                      <a:pt x="20138" y="15740"/>
                      <a:pt x="21562" y="14565"/>
                      <a:pt x="21634" y="12074"/>
                    </a:cubicBezTo>
                    <a:cubicBezTo>
                      <a:pt x="21717" y="8800"/>
                      <a:pt x="16693" y="8395"/>
                      <a:pt x="16157" y="8312"/>
                    </a:cubicBezTo>
                    <a:cubicBezTo>
                      <a:pt x="15598" y="8216"/>
                      <a:pt x="17050" y="7681"/>
                      <a:pt x="18503" y="5573"/>
                    </a:cubicBezTo>
                    <a:cubicBezTo>
                      <a:pt x="19967" y="3454"/>
                      <a:pt x="19336" y="573"/>
                      <a:pt x="16300" y="49"/>
                    </a:cubicBezTo>
                    <a:cubicBezTo>
                      <a:pt x="16103" y="16"/>
                      <a:pt x="15913" y="0"/>
                      <a:pt x="15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45"/>
              <p:cNvSpPr/>
              <p:nvPr/>
            </p:nvSpPr>
            <p:spPr>
              <a:xfrm>
                <a:off x="2062750" y="3361800"/>
                <a:ext cx="290900" cy="299675"/>
              </a:xfrm>
              <a:custGeom>
                <a:avLst/>
                <a:gdLst/>
                <a:ahLst/>
                <a:cxnLst/>
                <a:rect l="l" t="t" r="r" b="b"/>
                <a:pathLst>
                  <a:path w="11636" h="11987" extrusionOk="0">
                    <a:moveTo>
                      <a:pt x="8764" y="0"/>
                    </a:moveTo>
                    <a:cubicBezTo>
                      <a:pt x="8726" y="0"/>
                      <a:pt x="8690" y="18"/>
                      <a:pt x="8668" y="62"/>
                    </a:cubicBezTo>
                    <a:cubicBezTo>
                      <a:pt x="7978" y="1550"/>
                      <a:pt x="7299" y="3051"/>
                      <a:pt x="6608" y="4539"/>
                    </a:cubicBezTo>
                    <a:cubicBezTo>
                      <a:pt x="6596" y="4587"/>
                      <a:pt x="6584" y="4622"/>
                      <a:pt x="6549" y="4658"/>
                    </a:cubicBezTo>
                    <a:lnTo>
                      <a:pt x="6549" y="967"/>
                    </a:lnTo>
                    <a:cubicBezTo>
                      <a:pt x="6549" y="890"/>
                      <a:pt x="6486" y="851"/>
                      <a:pt x="6424" y="851"/>
                    </a:cubicBezTo>
                    <a:cubicBezTo>
                      <a:pt x="6361" y="851"/>
                      <a:pt x="6299" y="890"/>
                      <a:pt x="6299" y="967"/>
                    </a:cubicBezTo>
                    <a:lnTo>
                      <a:pt x="6299" y="4646"/>
                    </a:lnTo>
                    <a:cubicBezTo>
                      <a:pt x="5822" y="3563"/>
                      <a:pt x="5334" y="2491"/>
                      <a:pt x="4858" y="1408"/>
                    </a:cubicBezTo>
                    <a:cubicBezTo>
                      <a:pt x="4775" y="1229"/>
                      <a:pt x="4691" y="1050"/>
                      <a:pt x="4620" y="848"/>
                    </a:cubicBezTo>
                    <a:cubicBezTo>
                      <a:pt x="4595" y="805"/>
                      <a:pt x="4557" y="787"/>
                      <a:pt x="4520" y="787"/>
                    </a:cubicBezTo>
                    <a:cubicBezTo>
                      <a:pt x="4433" y="787"/>
                      <a:pt x="4344" y="883"/>
                      <a:pt x="4394" y="991"/>
                    </a:cubicBezTo>
                    <a:lnTo>
                      <a:pt x="5953" y="4515"/>
                    </a:lnTo>
                    <a:lnTo>
                      <a:pt x="3144" y="1253"/>
                    </a:lnTo>
                    <a:cubicBezTo>
                      <a:pt x="2977" y="1062"/>
                      <a:pt x="2810" y="884"/>
                      <a:pt x="2667" y="693"/>
                    </a:cubicBezTo>
                    <a:cubicBezTo>
                      <a:pt x="2642" y="665"/>
                      <a:pt x="2613" y="654"/>
                      <a:pt x="2584" y="654"/>
                    </a:cubicBezTo>
                    <a:cubicBezTo>
                      <a:pt x="2488" y="654"/>
                      <a:pt x="2397" y="780"/>
                      <a:pt x="2489" y="872"/>
                    </a:cubicBezTo>
                    <a:cubicBezTo>
                      <a:pt x="3620" y="2181"/>
                      <a:pt x="4739" y="3467"/>
                      <a:pt x="5870" y="4777"/>
                    </a:cubicBezTo>
                    <a:cubicBezTo>
                      <a:pt x="5942" y="4872"/>
                      <a:pt x="6025" y="4979"/>
                      <a:pt x="6108" y="5063"/>
                    </a:cubicBezTo>
                    <a:cubicBezTo>
                      <a:pt x="4941" y="4634"/>
                      <a:pt x="3787" y="4206"/>
                      <a:pt x="2620" y="3789"/>
                    </a:cubicBezTo>
                    <a:cubicBezTo>
                      <a:pt x="2602" y="3783"/>
                      <a:pt x="2586" y="3780"/>
                      <a:pt x="2571" y="3780"/>
                    </a:cubicBezTo>
                    <a:cubicBezTo>
                      <a:pt x="2443" y="3780"/>
                      <a:pt x="2410" y="3986"/>
                      <a:pt x="2548" y="4039"/>
                    </a:cubicBezTo>
                    <a:cubicBezTo>
                      <a:pt x="3667" y="4456"/>
                      <a:pt x="4775" y="4860"/>
                      <a:pt x="5894" y="5277"/>
                    </a:cubicBezTo>
                    <a:cubicBezTo>
                      <a:pt x="4239" y="5408"/>
                      <a:pt x="2608" y="5527"/>
                      <a:pt x="953" y="5658"/>
                    </a:cubicBezTo>
                    <a:cubicBezTo>
                      <a:pt x="691" y="5670"/>
                      <a:pt x="417" y="5706"/>
                      <a:pt x="167" y="5718"/>
                    </a:cubicBezTo>
                    <a:cubicBezTo>
                      <a:pt x="8" y="5729"/>
                      <a:pt x="1" y="5969"/>
                      <a:pt x="146" y="5969"/>
                    </a:cubicBezTo>
                    <a:cubicBezTo>
                      <a:pt x="153" y="5969"/>
                      <a:pt x="160" y="5969"/>
                      <a:pt x="167" y="5968"/>
                    </a:cubicBezTo>
                    <a:cubicBezTo>
                      <a:pt x="1953" y="5837"/>
                      <a:pt x="3751" y="5694"/>
                      <a:pt x="5537" y="5551"/>
                    </a:cubicBezTo>
                    <a:lnTo>
                      <a:pt x="5537" y="5551"/>
                    </a:lnTo>
                    <a:lnTo>
                      <a:pt x="2143" y="6765"/>
                    </a:lnTo>
                    <a:lnTo>
                      <a:pt x="1524" y="6980"/>
                    </a:lnTo>
                    <a:cubicBezTo>
                      <a:pt x="1380" y="7035"/>
                      <a:pt x="1422" y="7245"/>
                      <a:pt x="1563" y="7245"/>
                    </a:cubicBezTo>
                    <a:cubicBezTo>
                      <a:pt x="1573" y="7245"/>
                      <a:pt x="1584" y="7244"/>
                      <a:pt x="1596" y="7242"/>
                    </a:cubicBezTo>
                    <a:cubicBezTo>
                      <a:pt x="3036" y="6730"/>
                      <a:pt x="4465" y="6206"/>
                      <a:pt x="5906" y="5706"/>
                    </a:cubicBezTo>
                    <a:cubicBezTo>
                      <a:pt x="5930" y="5706"/>
                      <a:pt x="5942" y="5694"/>
                      <a:pt x="5953" y="5694"/>
                    </a:cubicBezTo>
                    <a:cubicBezTo>
                      <a:pt x="5108" y="6468"/>
                      <a:pt x="4275" y="7253"/>
                      <a:pt x="3429" y="8027"/>
                    </a:cubicBezTo>
                    <a:cubicBezTo>
                      <a:pt x="3338" y="8119"/>
                      <a:pt x="3422" y="8245"/>
                      <a:pt x="3520" y="8245"/>
                    </a:cubicBezTo>
                    <a:cubicBezTo>
                      <a:pt x="3549" y="8245"/>
                      <a:pt x="3580" y="8234"/>
                      <a:pt x="3608" y="8206"/>
                    </a:cubicBezTo>
                    <a:cubicBezTo>
                      <a:pt x="4525" y="7337"/>
                      <a:pt x="5465" y="6491"/>
                      <a:pt x="6382" y="5634"/>
                    </a:cubicBezTo>
                    <a:lnTo>
                      <a:pt x="6382" y="5634"/>
                    </a:lnTo>
                    <a:cubicBezTo>
                      <a:pt x="5953" y="6837"/>
                      <a:pt x="5525" y="8027"/>
                      <a:pt x="5108" y="9230"/>
                    </a:cubicBezTo>
                    <a:cubicBezTo>
                      <a:pt x="5037" y="9420"/>
                      <a:pt x="4977" y="9623"/>
                      <a:pt x="4894" y="9813"/>
                    </a:cubicBezTo>
                    <a:cubicBezTo>
                      <a:pt x="4858" y="9913"/>
                      <a:pt x="4938" y="9974"/>
                      <a:pt x="5020" y="9974"/>
                    </a:cubicBezTo>
                    <a:cubicBezTo>
                      <a:pt x="5075" y="9974"/>
                      <a:pt x="5132" y="9947"/>
                      <a:pt x="5156" y="9885"/>
                    </a:cubicBezTo>
                    <a:cubicBezTo>
                      <a:pt x="5632" y="8551"/>
                      <a:pt x="6108" y="7206"/>
                      <a:pt x="6584" y="5884"/>
                    </a:cubicBezTo>
                    <a:cubicBezTo>
                      <a:pt x="6584" y="5872"/>
                      <a:pt x="6584" y="5872"/>
                      <a:pt x="6596" y="5849"/>
                    </a:cubicBezTo>
                    <a:cubicBezTo>
                      <a:pt x="6763" y="7575"/>
                      <a:pt x="6918" y="9325"/>
                      <a:pt x="7085" y="11052"/>
                    </a:cubicBezTo>
                    <a:cubicBezTo>
                      <a:pt x="7120" y="11314"/>
                      <a:pt x="7132" y="11599"/>
                      <a:pt x="7156" y="11861"/>
                    </a:cubicBezTo>
                    <a:cubicBezTo>
                      <a:pt x="7168" y="11945"/>
                      <a:pt x="7236" y="11986"/>
                      <a:pt x="7300" y="11986"/>
                    </a:cubicBezTo>
                    <a:cubicBezTo>
                      <a:pt x="7364" y="11986"/>
                      <a:pt x="7424" y="11945"/>
                      <a:pt x="7418" y="11861"/>
                    </a:cubicBezTo>
                    <a:cubicBezTo>
                      <a:pt x="7239" y="9932"/>
                      <a:pt x="7037" y="8015"/>
                      <a:pt x="6858" y="6075"/>
                    </a:cubicBezTo>
                    <a:cubicBezTo>
                      <a:pt x="6858" y="6027"/>
                      <a:pt x="6846" y="5991"/>
                      <a:pt x="6846" y="5944"/>
                    </a:cubicBezTo>
                    <a:lnTo>
                      <a:pt x="6846" y="5944"/>
                    </a:lnTo>
                    <a:lnTo>
                      <a:pt x="8228" y="8754"/>
                    </a:lnTo>
                    <a:cubicBezTo>
                      <a:pt x="8253" y="8801"/>
                      <a:pt x="8291" y="8821"/>
                      <a:pt x="8329" y="8821"/>
                    </a:cubicBezTo>
                    <a:cubicBezTo>
                      <a:pt x="8416" y="8821"/>
                      <a:pt x="8503" y="8722"/>
                      <a:pt x="8454" y="8623"/>
                    </a:cubicBezTo>
                    <a:lnTo>
                      <a:pt x="7251" y="6170"/>
                    </a:lnTo>
                    <a:lnTo>
                      <a:pt x="7251" y="6170"/>
                    </a:lnTo>
                    <a:cubicBezTo>
                      <a:pt x="7966" y="6825"/>
                      <a:pt x="8680" y="7492"/>
                      <a:pt x="9394" y="8146"/>
                    </a:cubicBezTo>
                    <a:cubicBezTo>
                      <a:pt x="9537" y="8277"/>
                      <a:pt x="9680" y="8408"/>
                      <a:pt x="9823" y="8551"/>
                    </a:cubicBezTo>
                    <a:cubicBezTo>
                      <a:pt x="9849" y="8577"/>
                      <a:pt x="9877" y="8588"/>
                      <a:pt x="9905" y="8588"/>
                    </a:cubicBezTo>
                    <a:cubicBezTo>
                      <a:pt x="10005" y="8588"/>
                      <a:pt x="10095" y="8447"/>
                      <a:pt x="10002" y="8373"/>
                    </a:cubicBezTo>
                    <a:lnTo>
                      <a:pt x="6965" y="5551"/>
                    </a:lnTo>
                    <a:lnTo>
                      <a:pt x="6942" y="5527"/>
                    </a:lnTo>
                    <a:lnTo>
                      <a:pt x="6942" y="5515"/>
                    </a:lnTo>
                    <a:cubicBezTo>
                      <a:pt x="8228" y="6110"/>
                      <a:pt x="9513" y="6706"/>
                      <a:pt x="10811" y="7277"/>
                    </a:cubicBezTo>
                    <a:cubicBezTo>
                      <a:pt x="11002" y="7373"/>
                      <a:pt x="11204" y="7456"/>
                      <a:pt x="11407" y="7551"/>
                    </a:cubicBezTo>
                    <a:cubicBezTo>
                      <a:pt x="11421" y="7561"/>
                      <a:pt x="11436" y="7565"/>
                      <a:pt x="11451" y="7565"/>
                    </a:cubicBezTo>
                    <a:cubicBezTo>
                      <a:pt x="11547" y="7565"/>
                      <a:pt x="11636" y="7388"/>
                      <a:pt x="11502" y="7337"/>
                    </a:cubicBezTo>
                    <a:cubicBezTo>
                      <a:pt x="10168" y="6730"/>
                      <a:pt x="8823" y="6110"/>
                      <a:pt x="7477" y="5491"/>
                    </a:cubicBezTo>
                    <a:lnTo>
                      <a:pt x="7477" y="5491"/>
                    </a:lnTo>
                    <a:cubicBezTo>
                      <a:pt x="8430" y="5527"/>
                      <a:pt x="9382" y="5551"/>
                      <a:pt x="10335" y="5575"/>
                    </a:cubicBezTo>
                    <a:cubicBezTo>
                      <a:pt x="10514" y="5575"/>
                      <a:pt x="10692" y="5587"/>
                      <a:pt x="10871" y="5587"/>
                    </a:cubicBezTo>
                    <a:cubicBezTo>
                      <a:pt x="11026" y="5587"/>
                      <a:pt x="11026" y="5337"/>
                      <a:pt x="10871" y="5337"/>
                    </a:cubicBezTo>
                    <a:cubicBezTo>
                      <a:pt x="9632" y="5301"/>
                      <a:pt x="8406" y="5253"/>
                      <a:pt x="7180" y="5229"/>
                    </a:cubicBezTo>
                    <a:cubicBezTo>
                      <a:pt x="7775" y="5110"/>
                      <a:pt x="8382" y="4991"/>
                      <a:pt x="8978" y="4848"/>
                    </a:cubicBezTo>
                    <a:cubicBezTo>
                      <a:pt x="9097" y="4825"/>
                      <a:pt x="9216" y="4813"/>
                      <a:pt x="9335" y="4777"/>
                    </a:cubicBezTo>
                    <a:cubicBezTo>
                      <a:pt x="9494" y="4754"/>
                      <a:pt x="9425" y="4525"/>
                      <a:pt x="9284" y="4525"/>
                    </a:cubicBezTo>
                    <a:cubicBezTo>
                      <a:pt x="9277" y="4525"/>
                      <a:pt x="9270" y="4526"/>
                      <a:pt x="9263" y="4527"/>
                    </a:cubicBezTo>
                    <a:cubicBezTo>
                      <a:pt x="8680" y="4646"/>
                      <a:pt x="8108" y="4765"/>
                      <a:pt x="7537" y="4872"/>
                    </a:cubicBezTo>
                    <a:cubicBezTo>
                      <a:pt x="8323" y="4348"/>
                      <a:pt x="9097" y="3825"/>
                      <a:pt x="9883" y="3301"/>
                    </a:cubicBezTo>
                    <a:cubicBezTo>
                      <a:pt x="10037" y="3205"/>
                      <a:pt x="10180" y="3098"/>
                      <a:pt x="10347" y="3003"/>
                    </a:cubicBezTo>
                    <a:cubicBezTo>
                      <a:pt x="10456" y="2934"/>
                      <a:pt x="10392" y="2766"/>
                      <a:pt x="10285" y="2766"/>
                    </a:cubicBezTo>
                    <a:cubicBezTo>
                      <a:pt x="10263" y="2766"/>
                      <a:pt x="10240" y="2773"/>
                      <a:pt x="10216" y="2789"/>
                    </a:cubicBezTo>
                    <a:cubicBezTo>
                      <a:pt x="9144" y="3503"/>
                      <a:pt x="8085" y="4194"/>
                      <a:pt x="7013" y="4908"/>
                    </a:cubicBezTo>
                    <a:cubicBezTo>
                      <a:pt x="6965" y="4944"/>
                      <a:pt x="6906" y="4968"/>
                      <a:pt x="6858" y="5015"/>
                    </a:cubicBezTo>
                    <a:cubicBezTo>
                      <a:pt x="6835" y="5015"/>
                      <a:pt x="6799" y="5027"/>
                      <a:pt x="6775" y="5027"/>
                    </a:cubicBezTo>
                    <a:lnTo>
                      <a:pt x="8644" y="2979"/>
                    </a:lnTo>
                    <a:cubicBezTo>
                      <a:pt x="8751" y="2860"/>
                      <a:pt x="8859" y="2753"/>
                      <a:pt x="8966" y="2634"/>
                    </a:cubicBezTo>
                    <a:cubicBezTo>
                      <a:pt x="9056" y="2543"/>
                      <a:pt x="8961" y="2411"/>
                      <a:pt x="8868" y="2411"/>
                    </a:cubicBezTo>
                    <a:cubicBezTo>
                      <a:pt x="8839" y="2411"/>
                      <a:pt x="8810" y="2424"/>
                      <a:pt x="8787" y="2455"/>
                    </a:cubicBezTo>
                    <a:cubicBezTo>
                      <a:pt x="8156" y="3158"/>
                      <a:pt x="7513" y="3836"/>
                      <a:pt x="6894" y="4539"/>
                    </a:cubicBezTo>
                    <a:lnTo>
                      <a:pt x="8585" y="836"/>
                    </a:lnTo>
                    <a:cubicBezTo>
                      <a:pt x="8692" y="634"/>
                      <a:pt x="8787" y="407"/>
                      <a:pt x="8882" y="193"/>
                    </a:cubicBezTo>
                    <a:cubicBezTo>
                      <a:pt x="8940" y="94"/>
                      <a:pt x="8849" y="0"/>
                      <a:pt x="8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45"/>
              <p:cNvSpPr/>
              <p:nvPr/>
            </p:nvSpPr>
            <p:spPr>
              <a:xfrm>
                <a:off x="2154125" y="3442475"/>
                <a:ext cx="140825" cy="116900"/>
              </a:xfrm>
              <a:custGeom>
                <a:avLst/>
                <a:gdLst/>
                <a:ahLst/>
                <a:cxnLst/>
                <a:rect l="l" t="t" r="r" b="b"/>
                <a:pathLst>
                  <a:path w="5633" h="4676" extrusionOk="0">
                    <a:moveTo>
                      <a:pt x="4000" y="0"/>
                    </a:moveTo>
                    <a:cubicBezTo>
                      <a:pt x="3482" y="0"/>
                      <a:pt x="3057" y="421"/>
                      <a:pt x="2822" y="836"/>
                    </a:cubicBezTo>
                    <a:cubicBezTo>
                      <a:pt x="2764" y="938"/>
                      <a:pt x="2701" y="979"/>
                      <a:pt x="2634" y="979"/>
                    </a:cubicBezTo>
                    <a:cubicBezTo>
                      <a:pt x="2336" y="979"/>
                      <a:pt x="1964" y="134"/>
                      <a:pt x="1584" y="86"/>
                    </a:cubicBezTo>
                    <a:cubicBezTo>
                      <a:pt x="1565" y="83"/>
                      <a:pt x="1547" y="82"/>
                      <a:pt x="1530" y="82"/>
                    </a:cubicBezTo>
                    <a:cubicBezTo>
                      <a:pt x="1101" y="82"/>
                      <a:pt x="1029" y="762"/>
                      <a:pt x="1429" y="1288"/>
                    </a:cubicBezTo>
                    <a:cubicBezTo>
                      <a:pt x="1858" y="1836"/>
                      <a:pt x="1691" y="2014"/>
                      <a:pt x="1691" y="2014"/>
                    </a:cubicBezTo>
                    <a:cubicBezTo>
                      <a:pt x="1501" y="2193"/>
                      <a:pt x="1108" y="1991"/>
                      <a:pt x="560" y="2324"/>
                    </a:cubicBezTo>
                    <a:cubicBezTo>
                      <a:pt x="1" y="2681"/>
                      <a:pt x="465" y="3241"/>
                      <a:pt x="1239" y="3372"/>
                    </a:cubicBezTo>
                    <a:cubicBezTo>
                      <a:pt x="1368" y="3393"/>
                      <a:pt x="1477" y="3401"/>
                      <a:pt x="1569" y="3401"/>
                    </a:cubicBezTo>
                    <a:cubicBezTo>
                      <a:pt x="1815" y="3401"/>
                      <a:pt x="1942" y="3345"/>
                      <a:pt x="2018" y="3345"/>
                    </a:cubicBezTo>
                    <a:cubicBezTo>
                      <a:pt x="2084" y="3345"/>
                      <a:pt x="2111" y="3388"/>
                      <a:pt x="2144" y="3550"/>
                    </a:cubicBezTo>
                    <a:cubicBezTo>
                      <a:pt x="2219" y="3925"/>
                      <a:pt x="2448" y="4675"/>
                      <a:pt x="2909" y="4675"/>
                    </a:cubicBezTo>
                    <a:cubicBezTo>
                      <a:pt x="2960" y="4675"/>
                      <a:pt x="3015" y="4666"/>
                      <a:pt x="3072" y="4646"/>
                    </a:cubicBezTo>
                    <a:cubicBezTo>
                      <a:pt x="3656" y="4455"/>
                      <a:pt x="3370" y="3848"/>
                      <a:pt x="3382" y="3312"/>
                    </a:cubicBezTo>
                    <a:cubicBezTo>
                      <a:pt x="3382" y="3177"/>
                      <a:pt x="3443" y="3130"/>
                      <a:pt x="3546" y="3130"/>
                    </a:cubicBezTo>
                    <a:cubicBezTo>
                      <a:pt x="3770" y="3130"/>
                      <a:pt x="4190" y="3354"/>
                      <a:pt x="4589" y="3354"/>
                    </a:cubicBezTo>
                    <a:cubicBezTo>
                      <a:pt x="4728" y="3354"/>
                      <a:pt x="4865" y="3326"/>
                      <a:pt x="4989" y="3253"/>
                    </a:cubicBezTo>
                    <a:cubicBezTo>
                      <a:pt x="5632" y="2860"/>
                      <a:pt x="4680" y="2133"/>
                      <a:pt x="4323" y="1871"/>
                    </a:cubicBezTo>
                    <a:cubicBezTo>
                      <a:pt x="3965" y="1598"/>
                      <a:pt x="5287" y="562"/>
                      <a:pt x="4525" y="145"/>
                    </a:cubicBezTo>
                    <a:cubicBezTo>
                      <a:pt x="4342" y="44"/>
                      <a:pt x="4166" y="0"/>
                      <a:pt x="40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45"/>
              <p:cNvSpPr/>
              <p:nvPr/>
            </p:nvSpPr>
            <p:spPr>
              <a:xfrm>
                <a:off x="2203800" y="3478175"/>
                <a:ext cx="44400" cy="29250"/>
              </a:xfrm>
              <a:custGeom>
                <a:avLst/>
                <a:gdLst/>
                <a:ahLst/>
                <a:cxnLst/>
                <a:rect l="l" t="t" r="r" b="b"/>
                <a:pathLst>
                  <a:path w="1776" h="1170" extrusionOk="0">
                    <a:moveTo>
                      <a:pt x="872" y="1"/>
                    </a:moveTo>
                    <a:cubicBezTo>
                      <a:pt x="288" y="1"/>
                      <a:pt x="0" y="425"/>
                      <a:pt x="264" y="872"/>
                    </a:cubicBezTo>
                    <a:cubicBezTo>
                      <a:pt x="422" y="1115"/>
                      <a:pt x="648" y="1170"/>
                      <a:pt x="820" y="1170"/>
                    </a:cubicBezTo>
                    <a:cubicBezTo>
                      <a:pt x="959" y="1170"/>
                      <a:pt x="1062" y="1134"/>
                      <a:pt x="1062" y="1134"/>
                    </a:cubicBezTo>
                    <a:cubicBezTo>
                      <a:pt x="1776" y="860"/>
                      <a:pt x="1562" y="51"/>
                      <a:pt x="942" y="3"/>
                    </a:cubicBezTo>
                    <a:cubicBezTo>
                      <a:pt x="918" y="2"/>
                      <a:pt x="895"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91" name="Google Shape;2191;p45"/>
          <p:cNvGrpSpPr/>
          <p:nvPr/>
        </p:nvGrpSpPr>
        <p:grpSpPr>
          <a:xfrm rot="-215878" flipH="1">
            <a:off x="6980188" y="4284619"/>
            <a:ext cx="948579" cy="886756"/>
            <a:chOff x="5770756" y="873899"/>
            <a:chExt cx="755434" cy="706199"/>
          </a:xfrm>
        </p:grpSpPr>
        <p:sp>
          <p:nvSpPr>
            <p:cNvPr id="2192" name="Google Shape;2192;p45"/>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45"/>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45"/>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45"/>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45"/>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45"/>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45"/>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45"/>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45"/>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45"/>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45"/>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45"/>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45"/>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45"/>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5"/>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45"/>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45"/>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45"/>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45"/>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5"/>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5"/>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5"/>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45"/>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5"/>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45"/>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45"/>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5"/>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5"/>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5"/>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45"/>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45"/>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5"/>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45"/>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45"/>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45"/>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5"/>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45"/>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45"/>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45"/>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45"/>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45"/>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45"/>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45"/>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45"/>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45"/>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45"/>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45"/>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45"/>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45"/>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45"/>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45"/>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3" name="Google Shape;2243;p45"/>
          <p:cNvGrpSpPr/>
          <p:nvPr/>
        </p:nvGrpSpPr>
        <p:grpSpPr>
          <a:xfrm rot="215873">
            <a:off x="8071169" y="2721039"/>
            <a:ext cx="739138" cy="690965"/>
            <a:chOff x="5770756" y="873899"/>
            <a:chExt cx="755434" cy="706199"/>
          </a:xfrm>
        </p:grpSpPr>
        <p:sp>
          <p:nvSpPr>
            <p:cNvPr id="2244" name="Google Shape;2244;p45"/>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45"/>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45"/>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45"/>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45"/>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45"/>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45"/>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45"/>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45"/>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45"/>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45"/>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45"/>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45"/>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5"/>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5"/>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5"/>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5"/>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5"/>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45"/>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5"/>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45"/>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45"/>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45"/>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45"/>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45"/>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45"/>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45"/>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45"/>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45"/>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45"/>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45"/>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45"/>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45"/>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45"/>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45"/>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45"/>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45"/>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45"/>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45"/>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45"/>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45"/>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45"/>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45"/>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45"/>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45"/>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45"/>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45"/>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45"/>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45"/>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45"/>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45"/>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2" name="Google Shape;2342;p45"/>
          <p:cNvGrpSpPr/>
          <p:nvPr/>
        </p:nvGrpSpPr>
        <p:grpSpPr>
          <a:xfrm rot="2700000">
            <a:off x="5328863" y="655234"/>
            <a:ext cx="680901" cy="496156"/>
            <a:chOff x="3880914" y="3359134"/>
            <a:chExt cx="968363" cy="705622"/>
          </a:xfrm>
        </p:grpSpPr>
        <p:sp>
          <p:nvSpPr>
            <p:cNvPr id="2343" name="Google Shape;2343;p45"/>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5"/>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5"/>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5"/>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5"/>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5"/>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5"/>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5"/>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5"/>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5"/>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5"/>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5"/>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5"/>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5"/>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5"/>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5"/>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5"/>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5"/>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5"/>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5"/>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5"/>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5"/>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5"/>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5"/>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5"/>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5"/>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5"/>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5"/>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5"/>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5"/>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5"/>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5"/>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5"/>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5"/>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5"/>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5"/>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5"/>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5"/>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5"/>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5"/>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5"/>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5"/>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5"/>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5"/>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5"/>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5"/>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45"/>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45"/>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5"/>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A74BB3AD-AE66-306A-BA3D-AA1E9F9058B8}"/>
              </a:ext>
            </a:extLst>
          </p:cNvPr>
          <p:cNvSpPr txBox="1"/>
          <p:nvPr/>
        </p:nvSpPr>
        <p:spPr>
          <a:xfrm>
            <a:off x="477347" y="2389829"/>
            <a:ext cx="50076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VỀ ĐÍCH</a:t>
            </a:r>
            <a:endParaRPr kumimoji="0" lang="en-US" sz="80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
        <p:nvSpPr>
          <p:cNvPr id="4" name="TextBox 3">
            <a:extLst>
              <a:ext uri="{FF2B5EF4-FFF2-40B4-BE49-F238E27FC236}">
                <a16:creationId xmlns:a16="http://schemas.microsoft.com/office/drawing/2014/main" id="{CC2D4CE1-141A-A7C3-65D6-074BCF2A55F5}"/>
              </a:ext>
            </a:extLst>
          </p:cNvPr>
          <p:cNvSpPr txBox="1"/>
          <p:nvPr/>
        </p:nvSpPr>
        <p:spPr>
          <a:xfrm>
            <a:off x="267023" y="459515"/>
            <a:ext cx="3097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sng" strike="noStrike" kern="0" cap="none" spc="0" normalizeH="0" baseline="0" noProof="0" dirty="0">
                <a:ln>
                  <a:noFill/>
                </a:ln>
                <a:solidFill>
                  <a:srgbClr val="55958F">
                    <a:lumMod val="50000"/>
                  </a:srgbClr>
                </a:solidFill>
                <a:effectLst/>
                <a:uLnTx/>
                <a:uFillTx/>
                <a:latin typeface="#9Slide04 Spectral ExtraBold" panose="020B0604020202020204" charset="0"/>
                <a:cs typeface="Arial"/>
                <a:sym typeface="Arial"/>
              </a:rPr>
              <a:t>Vòng 4</a:t>
            </a:r>
            <a:endParaRPr kumimoji="0" lang="en-US" sz="2400" b="1" i="0" u="sng" strike="noStrike" kern="0" cap="none" spc="0" normalizeH="0" baseline="0" noProof="0" dirty="0">
              <a:ln>
                <a:noFill/>
              </a:ln>
              <a:solidFill>
                <a:srgbClr val="55958F">
                  <a:lumMod val="50000"/>
                </a:srgbClr>
              </a:solidFill>
              <a:effectLst/>
              <a:uLnTx/>
              <a:uFillTx/>
              <a:latin typeface="#9Slide04 Spectral ExtraBold" panose="020B0604020202020204" charset="0"/>
              <a:cs typeface="Arial"/>
              <a:sym typeface="Arial"/>
            </a:endParaRPr>
          </a:p>
        </p:txBody>
      </p:sp>
      <p:sp>
        <p:nvSpPr>
          <p:cNvPr id="2" name="Rectangle: Rounded Corners 1">
            <a:extLst>
              <a:ext uri="{FF2B5EF4-FFF2-40B4-BE49-F238E27FC236}">
                <a16:creationId xmlns:a16="http://schemas.microsoft.com/office/drawing/2014/main" id="{A5DEF48C-C137-D8A1-79B5-9A6E3850D78C}"/>
              </a:ext>
            </a:extLst>
          </p:cNvPr>
          <p:cNvSpPr/>
          <p:nvPr/>
        </p:nvSpPr>
        <p:spPr>
          <a:xfrm>
            <a:off x="1179758" y="1266299"/>
            <a:ext cx="6846827" cy="611291"/>
          </a:xfrm>
          <a:prstGeom prst="roundRect">
            <a:avLst/>
          </a:prstGeom>
          <a:solidFill>
            <a:srgbClr val="F4DCE7">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0070C0"/>
                </a:solidFill>
              </a:rPr>
              <a:t>GIẢI MÃ VỀ TRẬT TỰ TỪ CÓ TÍNH CHẤT TU TỪ</a:t>
            </a:r>
            <a:endParaRPr lang="en-US" sz="2200" b="1" dirty="0">
              <a:solidFill>
                <a:srgbClr val="0070C0"/>
              </a:solidFill>
            </a:endParaRPr>
          </a:p>
        </p:txBody>
      </p:sp>
    </p:spTree>
    <p:extLst>
      <p:ext uri="{BB962C8B-B14F-4D97-AF65-F5344CB8AC3E}">
        <p14:creationId xmlns:p14="http://schemas.microsoft.com/office/powerpoint/2010/main" val="2601812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ED8A823-FCB0-7340-889D-52FE8BFF128D}"/>
              </a:ext>
            </a:extLst>
          </p:cNvPr>
          <p:cNvSpPr>
            <a:spLocks noGrp="1"/>
          </p:cNvSpPr>
          <p:nvPr>
            <p:ph type="subTitle" idx="1"/>
          </p:nvPr>
        </p:nvSpPr>
        <p:spPr>
          <a:xfrm>
            <a:off x="123842" y="562106"/>
            <a:ext cx="4868943" cy="4082722"/>
          </a:xfrm>
        </p:spPr>
        <p:txBody>
          <a:bodyPr/>
          <a:lstStyle/>
          <a:p>
            <a:pPr marL="685800" indent="-571500" algn="just">
              <a:buFont typeface="Wingdings" panose="05000000000000000000" pitchFamily="2" charset="2"/>
              <a:buChar char="ü"/>
            </a:pPr>
            <a:r>
              <a:rPr lang="vi-VN" dirty="0"/>
              <a:t>Có 2 lượt thi: lượt 1 là 4 ngữ liệu BT3/SGK và lượt 2 là các ngữ liệu ngoài SGK; </a:t>
            </a:r>
          </a:p>
          <a:p>
            <a:pPr marL="685800" indent="-571500" algn="just">
              <a:buFont typeface="Wingdings" panose="05000000000000000000" pitchFamily="2" charset="2"/>
              <a:buChar char="ü"/>
            </a:pPr>
            <a:r>
              <a:rPr lang="vi-VN" dirty="0"/>
              <a:t>Lượt 1: Mỗi đội bốc thăm 1 ngữ liệu SGK; trình bày.</a:t>
            </a:r>
          </a:p>
          <a:p>
            <a:pPr marL="685800" indent="-571500" algn="just">
              <a:buFont typeface="Wingdings" panose="05000000000000000000" pitchFamily="2" charset="2"/>
              <a:buChar char="ü"/>
            </a:pPr>
            <a:r>
              <a:rPr lang="vi-VN" dirty="0"/>
              <a:t>Lượt 2: mỗi đội giơ tay giành quyền trả lời;</a:t>
            </a:r>
          </a:p>
          <a:p>
            <a:pPr marL="685800" indent="-571500" algn="just">
              <a:buFont typeface="Wingdings" panose="05000000000000000000" pitchFamily="2" charset="2"/>
              <a:buChar char="ü"/>
            </a:pPr>
            <a:r>
              <a:rPr lang="vi-VN" dirty="0"/>
              <a:t>Trả lời nhanh vào PHT;</a:t>
            </a:r>
          </a:p>
          <a:p>
            <a:pPr marL="685800" indent="-571500" algn="just">
              <a:buFont typeface="Wingdings" panose="05000000000000000000" pitchFamily="2" charset="2"/>
              <a:buChar char="ü"/>
            </a:pPr>
            <a:r>
              <a:rPr lang="vi-VN" dirty="0"/>
              <a:t>Thời gian: 7 phút.</a:t>
            </a:r>
          </a:p>
          <a:p>
            <a:pPr marL="685800" indent="-571500" algn="just">
              <a:buFont typeface="Wingdings" panose="05000000000000000000" pitchFamily="2" charset="2"/>
              <a:buChar char="ü"/>
            </a:pPr>
            <a:r>
              <a:rPr lang="vi-VN" dirty="0"/>
              <a:t>Mỗi câu đúng được 10 điểm.</a:t>
            </a:r>
          </a:p>
        </p:txBody>
      </p:sp>
      <p:grpSp>
        <p:nvGrpSpPr>
          <p:cNvPr id="4" name="Group 3">
            <a:extLst>
              <a:ext uri="{FF2B5EF4-FFF2-40B4-BE49-F238E27FC236}">
                <a16:creationId xmlns:a16="http://schemas.microsoft.com/office/drawing/2014/main" id="{78D26F15-97BE-19E8-A818-1EAA1AE5AA82}"/>
              </a:ext>
            </a:extLst>
          </p:cNvPr>
          <p:cNvGrpSpPr/>
          <p:nvPr/>
        </p:nvGrpSpPr>
        <p:grpSpPr>
          <a:xfrm>
            <a:off x="4468560" y="-102531"/>
            <a:ext cx="4448013" cy="2428133"/>
            <a:chOff x="3312201" y="1636847"/>
            <a:chExt cx="4748623" cy="3022979"/>
          </a:xfrm>
        </p:grpSpPr>
        <p:pic>
          <p:nvPicPr>
            <p:cNvPr id="5" name="Picture 4">
              <a:extLst>
                <a:ext uri="{FF2B5EF4-FFF2-40B4-BE49-F238E27FC236}">
                  <a16:creationId xmlns:a16="http://schemas.microsoft.com/office/drawing/2014/main" id="{AE288CDC-D89B-3D3F-7DD9-7BAA609B2CB8}"/>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48519" y="1636847"/>
              <a:ext cx="3589234" cy="3022979"/>
            </a:xfrm>
            <a:prstGeom prst="rect">
              <a:avLst/>
            </a:prstGeom>
            <a:ln>
              <a:noFill/>
            </a:ln>
            <a:effectLst>
              <a:softEdge rad="112500"/>
            </a:effectLst>
          </p:spPr>
        </p:pic>
        <p:sp>
          <p:nvSpPr>
            <p:cNvPr id="6" name="Rectangle 5">
              <a:extLst>
                <a:ext uri="{FF2B5EF4-FFF2-40B4-BE49-F238E27FC236}">
                  <a16:creationId xmlns:a16="http://schemas.microsoft.com/office/drawing/2014/main" id="{A8A5CA92-1C8A-6C50-6523-67F44406D28C}"/>
                </a:ext>
              </a:extLst>
            </p:cNvPr>
            <p:cNvSpPr/>
            <p:nvPr/>
          </p:nvSpPr>
          <p:spPr>
            <a:xfrm rot="19527292">
              <a:off x="3312201" y="1738724"/>
              <a:ext cx="308176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chemeClr val="accent2"/>
                  </a:solidFill>
                  <a:effectLst>
                    <a:reflection blurRad="6350" stA="53000" endA="300" endPos="35500" dir="5400000" sy="-90000" algn="bl" rotWithShape="0"/>
                  </a:effectLst>
                  <a:uLnTx/>
                  <a:uFillTx/>
                  <a:latin typeface="Bodoni MT Poster Compressed" panose="02070706080601050204" pitchFamily="18" charset="0"/>
                  <a:ea typeface="+mn-ea"/>
                  <a:cs typeface="+mn-cs"/>
                </a:rPr>
                <a:t>Chung</a:t>
              </a:r>
            </a:p>
          </p:txBody>
        </p:sp>
        <p:sp>
          <p:nvSpPr>
            <p:cNvPr id="7" name="Rectangle 6">
              <a:extLst>
                <a:ext uri="{FF2B5EF4-FFF2-40B4-BE49-F238E27FC236}">
                  <a16:creationId xmlns:a16="http://schemas.microsoft.com/office/drawing/2014/main" id="{83F28C92-75B4-8CCC-CB35-02F20E0696E5}"/>
                </a:ext>
              </a:extLst>
            </p:cNvPr>
            <p:cNvSpPr/>
            <p:nvPr/>
          </p:nvSpPr>
          <p:spPr>
            <a:xfrm rot="19257989">
              <a:off x="5506451" y="3299249"/>
              <a:ext cx="25543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noFill/>
                    <a:prstDash val="solid"/>
                  </a:ln>
                  <a:solidFill>
                    <a:srgbClr val="C00000"/>
                  </a:solidFill>
                  <a:effectLst>
                    <a:outerShdw dist="38100" dir="2700000" algn="tl" rotWithShape="0">
                      <a:srgbClr val="C0504D"/>
                    </a:outerShdw>
                  </a:effectLst>
                  <a:uLnTx/>
                  <a:uFillTx/>
                  <a:latin typeface="Bradley Hand ITC" panose="03070402050302030203" pitchFamily="66" charset="0"/>
                  <a:ea typeface="+mn-ea"/>
                  <a:cs typeface="+mn-cs"/>
                </a:rPr>
                <a:t>Sức</a:t>
              </a:r>
              <a:endParaRPr kumimoji="0" lang="en-US" sz="5400" b="1" i="0" u="none" strike="noStrike" kern="1200" cap="none" spc="0" normalizeH="0" baseline="0" noProof="0" dirty="0">
                <a:ln w="6600">
                  <a:noFill/>
                  <a:prstDash val="solid"/>
                </a:ln>
                <a:solidFill>
                  <a:srgbClr val="C00000"/>
                </a:solidFill>
                <a:effectLst>
                  <a:outerShdw dist="38100" dir="2700000" algn="tl" rotWithShape="0">
                    <a:srgbClr val="C0504D"/>
                  </a:outerShdw>
                </a:effectLst>
                <a:uLnTx/>
                <a:uFillTx/>
                <a:latin typeface="Bradley Hand ITC" panose="03070402050302030203" pitchFamily="66" charset="0"/>
                <a:ea typeface="+mn-ea"/>
                <a:cs typeface="+mn-cs"/>
              </a:endParaRPr>
            </a:p>
          </p:txBody>
        </p:sp>
      </p:grpSp>
      <p:sp>
        <p:nvSpPr>
          <p:cNvPr id="2" name="TextBox 1">
            <a:extLst>
              <a:ext uri="{FF2B5EF4-FFF2-40B4-BE49-F238E27FC236}">
                <a16:creationId xmlns:a16="http://schemas.microsoft.com/office/drawing/2014/main" id="{66780C1C-1921-B564-DDE1-737640031B12}"/>
              </a:ext>
            </a:extLst>
          </p:cNvPr>
          <p:cNvSpPr txBox="1"/>
          <p:nvPr/>
        </p:nvSpPr>
        <p:spPr>
          <a:xfrm>
            <a:off x="4512773" y="2325602"/>
            <a:ext cx="500761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8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VỀ ĐÍCH</a:t>
            </a:r>
            <a:endParaRPr kumimoji="0" lang="en-US" sz="88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
        <p:nvSpPr>
          <p:cNvPr id="16" name="TextBox 15">
            <a:extLst>
              <a:ext uri="{FF2B5EF4-FFF2-40B4-BE49-F238E27FC236}">
                <a16:creationId xmlns:a16="http://schemas.microsoft.com/office/drawing/2014/main" id="{68DCDA79-9223-1B38-2522-F8954349A695}"/>
              </a:ext>
            </a:extLst>
          </p:cNvPr>
          <p:cNvSpPr txBox="1"/>
          <p:nvPr/>
        </p:nvSpPr>
        <p:spPr>
          <a:xfrm>
            <a:off x="5193170" y="2253010"/>
            <a:ext cx="3097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sng" strike="noStrike" kern="0" cap="none" spc="0" normalizeH="0" baseline="0" noProof="0" dirty="0">
                <a:ln>
                  <a:noFill/>
                </a:ln>
                <a:solidFill>
                  <a:srgbClr val="55958F">
                    <a:lumMod val="50000"/>
                  </a:srgbClr>
                </a:solidFill>
                <a:effectLst/>
                <a:uLnTx/>
                <a:uFillTx/>
                <a:latin typeface="#9Slide04 Spectral ExtraBold" panose="020B0604020202020204" charset="0"/>
                <a:cs typeface="Arial"/>
                <a:sym typeface="Arial"/>
              </a:rPr>
              <a:t>Vòng 4</a:t>
            </a:r>
            <a:endParaRPr kumimoji="0" lang="en-US" sz="2400" b="1" i="0" u="sng" strike="noStrike" kern="0" cap="none" spc="0" normalizeH="0" baseline="0" noProof="0" dirty="0">
              <a:ln>
                <a:noFill/>
              </a:ln>
              <a:solidFill>
                <a:srgbClr val="55958F">
                  <a:lumMod val="50000"/>
                </a:srgbClr>
              </a:solidFill>
              <a:effectLst/>
              <a:uLnTx/>
              <a:uFillTx/>
              <a:latin typeface="#9Slide04 Spectral ExtraBold" panose="020B0604020202020204" charset="0"/>
              <a:cs typeface="Arial"/>
              <a:sym typeface="Arial"/>
            </a:endParaRPr>
          </a:p>
        </p:txBody>
      </p:sp>
    </p:spTree>
    <p:extLst>
      <p:ext uri="{BB962C8B-B14F-4D97-AF65-F5344CB8AC3E}">
        <p14:creationId xmlns:p14="http://schemas.microsoft.com/office/powerpoint/2010/main" val="33002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8EFF2D-2DED-0517-A5CB-5F95335FBEFA}"/>
              </a:ext>
            </a:extLst>
          </p:cNvPr>
          <p:cNvSpPr>
            <a:spLocks noGrp="1"/>
          </p:cNvSpPr>
          <p:nvPr>
            <p:ph type="subTitle" idx="1"/>
          </p:nvPr>
        </p:nvSpPr>
        <p:spPr>
          <a:xfrm>
            <a:off x="-596713" y="625670"/>
            <a:ext cx="4544400" cy="1418286"/>
          </a:xfrm>
        </p:spPr>
        <p:txBody>
          <a:bodyPr/>
          <a:lstStyle/>
          <a:p>
            <a:r>
              <a:rPr lang="vi-VN" sz="6000" dirty="0"/>
              <a:t>LƯỢT 01</a:t>
            </a:r>
            <a:endParaRPr lang="en-US" sz="6000" dirty="0"/>
          </a:p>
        </p:txBody>
      </p:sp>
      <p:sp>
        <p:nvSpPr>
          <p:cNvPr id="4" name="TextBox 3">
            <a:extLst>
              <a:ext uri="{FF2B5EF4-FFF2-40B4-BE49-F238E27FC236}">
                <a16:creationId xmlns:a16="http://schemas.microsoft.com/office/drawing/2014/main" id="{606B1D81-231E-FF4B-6AFC-7C36102D55F5}"/>
              </a:ext>
            </a:extLst>
          </p:cNvPr>
          <p:cNvSpPr txBox="1"/>
          <p:nvPr/>
        </p:nvSpPr>
        <p:spPr>
          <a:xfrm>
            <a:off x="230596" y="2104977"/>
            <a:ext cx="4107051" cy="2677656"/>
          </a:xfrm>
          <a:prstGeom prst="rect">
            <a:avLst/>
          </a:prstGeom>
          <a:noFill/>
        </p:spPr>
        <p:txBody>
          <a:bodyPr wrap="square">
            <a:spAutoFit/>
          </a:bodyPr>
          <a:lstStyle/>
          <a:p>
            <a:pPr marL="685800" indent="-571500" algn="just">
              <a:buFont typeface="Wingdings" panose="05000000000000000000" pitchFamily="2" charset="2"/>
              <a:buChar char="ü"/>
            </a:pPr>
            <a:r>
              <a:rPr lang="vi-VN" sz="2400" dirty="0"/>
              <a:t>Lượt 01: Mỗi đội bốc thăm 1 ngữ liệu của BT3/SGK.Tr.51;</a:t>
            </a:r>
          </a:p>
          <a:p>
            <a:pPr marL="685800" indent="-571500" algn="just">
              <a:buFont typeface="Wingdings" panose="05000000000000000000" pitchFamily="2" charset="2"/>
              <a:buChar char="ü"/>
            </a:pPr>
            <a:r>
              <a:rPr lang="vi-VN" sz="2400" dirty="0"/>
              <a:t>GV đã gửi 4 PHT và HS đã làm ở nhà; </a:t>
            </a:r>
          </a:p>
          <a:p>
            <a:pPr marL="685800" indent="-571500" algn="just">
              <a:buFont typeface="Wingdings" panose="05000000000000000000" pitchFamily="2" charset="2"/>
              <a:buChar char="ü"/>
            </a:pPr>
            <a:r>
              <a:rPr lang="vi-VN" sz="2400" dirty="0"/>
              <a:t>HS xem lại PHT của câu đã bốc thăm; </a:t>
            </a:r>
          </a:p>
        </p:txBody>
      </p:sp>
      <p:sp>
        <p:nvSpPr>
          <p:cNvPr id="6" name="TextBox 5">
            <a:extLst>
              <a:ext uri="{FF2B5EF4-FFF2-40B4-BE49-F238E27FC236}">
                <a16:creationId xmlns:a16="http://schemas.microsoft.com/office/drawing/2014/main" id="{1EA69C56-D722-B907-66A0-AABA085208A2}"/>
              </a:ext>
            </a:extLst>
          </p:cNvPr>
          <p:cNvSpPr txBox="1"/>
          <p:nvPr/>
        </p:nvSpPr>
        <p:spPr>
          <a:xfrm>
            <a:off x="4806354" y="1469661"/>
            <a:ext cx="3874576" cy="2308324"/>
          </a:xfrm>
          <a:prstGeom prst="rect">
            <a:avLst/>
          </a:prstGeom>
          <a:noFill/>
        </p:spPr>
        <p:txBody>
          <a:bodyPr wrap="square">
            <a:spAutoFit/>
          </a:bodyPr>
          <a:lstStyle/>
          <a:p>
            <a:pPr marL="685800" indent="-571500" algn="just">
              <a:buFont typeface="Wingdings" panose="05000000000000000000" pitchFamily="2" charset="2"/>
              <a:buChar char="ü"/>
            </a:pPr>
            <a:r>
              <a:rPr lang="vi-VN" sz="2400" dirty="0"/>
              <a:t>Thời gian: 1 phút.</a:t>
            </a:r>
          </a:p>
          <a:p>
            <a:pPr marL="685800" indent="-571500" algn="just">
              <a:buFont typeface="Wingdings" panose="05000000000000000000" pitchFamily="2" charset="2"/>
              <a:buChar char="ü"/>
            </a:pPr>
            <a:r>
              <a:rPr lang="vi-VN" sz="2400" dirty="0"/>
              <a:t>Mỗi đội lần lượt trình bày đáp án;</a:t>
            </a:r>
          </a:p>
          <a:p>
            <a:pPr marL="685800" indent="-571500" algn="just">
              <a:buFont typeface="Wingdings" panose="05000000000000000000" pitchFamily="2" charset="2"/>
              <a:buChar char="ü"/>
            </a:pPr>
            <a:r>
              <a:rPr lang="vi-VN" sz="2400" dirty="0"/>
              <a:t>Đúng: 10 điểm.</a:t>
            </a:r>
          </a:p>
          <a:p>
            <a:pPr marL="685800" indent="-571500" algn="just">
              <a:buFont typeface="Wingdings" panose="05000000000000000000" pitchFamily="2" charset="2"/>
              <a:buChar char="ü"/>
            </a:pPr>
            <a:r>
              <a:rPr lang="vi-VN" sz="2400" dirty="0"/>
              <a:t>Sai: 0 điểm</a:t>
            </a:r>
          </a:p>
          <a:p>
            <a:pPr marL="685800" indent="-571500" algn="just">
              <a:buFont typeface="Wingdings" panose="05000000000000000000" pitchFamily="2" charset="2"/>
              <a:buChar char="ü"/>
            </a:pPr>
            <a:r>
              <a:rPr lang="vi-VN" sz="2400" dirty="0"/>
              <a:t>Nhận xét tốt: +5 điểm.</a:t>
            </a:r>
          </a:p>
        </p:txBody>
      </p:sp>
      <p:sp>
        <p:nvSpPr>
          <p:cNvPr id="2" name="TextBox 1">
            <a:extLst>
              <a:ext uri="{FF2B5EF4-FFF2-40B4-BE49-F238E27FC236}">
                <a16:creationId xmlns:a16="http://schemas.microsoft.com/office/drawing/2014/main" id="{2E1BED69-0CC1-E9EC-4962-02157DBFF9F8}"/>
              </a:ext>
            </a:extLst>
          </p:cNvPr>
          <p:cNvSpPr txBox="1"/>
          <p:nvPr/>
        </p:nvSpPr>
        <p:spPr>
          <a:xfrm>
            <a:off x="4344174" y="4105749"/>
            <a:ext cx="500761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VỀ ĐÍCH</a:t>
            </a:r>
            <a:endParaRPr kumimoji="0" lang="en-US" sz="6600" b="1"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101184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5449-1EBE-3E0C-81DB-05FE1CEBB81F}"/>
              </a:ext>
            </a:extLst>
          </p:cNvPr>
          <p:cNvSpPr>
            <a:spLocks noGrp="1"/>
          </p:cNvSpPr>
          <p:nvPr>
            <p:ph type="title"/>
          </p:nvPr>
        </p:nvSpPr>
        <p:spPr>
          <a:xfrm>
            <a:off x="337252" y="-69969"/>
            <a:ext cx="8593482" cy="3123134"/>
          </a:xfrm>
        </p:spPr>
        <p:txBody>
          <a:bodyPr/>
          <a:lstStyle/>
          <a:p>
            <a:r>
              <a:rPr lang="vi-VN" sz="6600" dirty="0">
                <a:solidFill>
                  <a:schemeClr val="accent1"/>
                </a:solidFill>
              </a:rPr>
              <a:t>CUỘC THI:</a:t>
            </a:r>
            <a:br>
              <a:rPr lang="vi-VN" sz="6600" dirty="0">
                <a:solidFill>
                  <a:schemeClr val="accent1"/>
                </a:solidFill>
              </a:rPr>
            </a:br>
            <a:r>
              <a:rPr lang="vi-VN" sz="6600" dirty="0">
                <a:solidFill>
                  <a:schemeClr val="accent1"/>
                </a:solidFill>
              </a:rPr>
              <a:t> “</a:t>
            </a:r>
            <a:r>
              <a:rPr lang="vi-VN" sz="6600" dirty="0">
                <a:solidFill>
                  <a:srgbClr val="FFFF00"/>
                </a:solidFill>
              </a:rPr>
              <a:t>VUA TIẾNG VIỆT</a:t>
            </a:r>
            <a:r>
              <a:rPr lang="vi-VN" sz="6600" dirty="0">
                <a:solidFill>
                  <a:schemeClr val="accent1"/>
                </a:solidFill>
              </a:rPr>
              <a:t>”</a:t>
            </a:r>
            <a:endParaRPr lang="en-US" sz="6600" dirty="0">
              <a:solidFill>
                <a:schemeClr val="accent1"/>
              </a:solidFill>
            </a:endParaRPr>
          </a:p>
        </p:txBody>
      </p:sp>
      <p:sp>
        <p:nvSpPr>
          <p:cNvPr id="3" name="Rectangle 2">
            <a:extLst>
              <a:ext uri="{FF2B5EF4-FFF2-40B4-BE49-F238E27FC236}">
                <a16:creationId xmlns:a16="http://schemas.microsoft.com/office/drawing/2014/main" id="{874ACD24-08D6-9E7D-24E7-39DDB630DC05}"/>
              </a:ext>
            </a:extLst>
          </p:cNvPr>
          <p:cNvSpPr/>
          <p:nvPr/>
        </p:nvSpPr>
        <p:spPr>
          <a:xfrm>
            <a:off x="562801" y="2268675"/>
            <a:ext cx="4128377" cy="2466932"/>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400" dirty="0">
                <a:solidFill>
                  <a:schemeClr val="bg1"/>
                </a:solidFill>
              </a:rPr>
              <a:t>Lớp chia thành 4 đội chơi;</a:t>
            </a:r>
          </a:p>
          <a:p>
            <a:pPr marL="342900" indent="-342900" algn="just">
              <a:buClr>
                <a:srgbClr val="FFFF00"/>
              </a:buClr>
              <a:buFont typeface="Wingdings" panose="05000000000000000000" pitchFamily="2" charset="2"/>
              <a:buChar char="ü"/>
            </a:pPr>
            <a:r>
              <a:rPr lang="vi-VN" sz="2400" dirty="0">
                <a:solidFill>
                  <a:schemeClr val="bg1"/>
                </a:solidFill>
              </a:rPr>
              <a:t>Chuẩn bị: </a:t>
            </a:r>
          </a:p>
          <a:p>
            <a:pPr marL="457200" indent="-457200" algn="just">
              <a:buClr>
                <a:srgbClr val="FFFF00"/>
              </a:buClr>
              <a:buAutoNum type="arabicPeriod"/>
            </a:pPr>
            <a:r>
              <a:rPr lang="vi-VN" sz="2400" dirty="0">
                <a:solidFill>
                  <a:srgbClr val="FFFF00"/>
                </a:solidFill>
              </a:rPr>
              <a:t>Bảng phụ;</a:t>
            </a:r>
          </a:p>
          <a:p>
            <a:pPr marL="457200" indent="-457200" algn="just">
              <a:buClr>
                <a:srgbClr val="FFFF00"/>
              </a:buClr>
              <a:buAutoNum type="arabicPeriod"/>
            </a:pPr>
            <a:r>
              <a:rPr lang="vi-VN" sz="2400" dirty="0">
                <a:solidFill>
                  <a:srgbClr val="FFFF00"/>
                </a:solidFill>
              </a:rPr>
              <a:t>Bút viết;</a:t>
            </a:r>
          </a:p>
          <a:p>
            <a:pPr marL="457200" indent="-457200" algn="just">
              <a:buClr>
                <a:srgbClr val="FFFF00"/>
              </a:buClr>
              <a:buAutoNum type="arabicPeriod"/>
            </a:pPr>
            <a:r>
              <a:rPr lang="vi-VN" sz="2400" dirty="0">
                <a:solidFill>
                  <a:srgbClr val="FFFF00"/>
                </a:solidFill>
              </a:rPr>
              <a:t>Sổ hoạt động nhóm.</a:t>
            </a:r>
          </a:p>
        </p:txBody>
      </p:sp>
      <p:sp>
        <p:nvSpPr>
          <p:cNvPr id="4" name="Rectangle 3">
            <a:extLst>
              <a:ext uri="{FF2B5EF4-FFF2-40B4-BE49-F238E27FC236}">
                <a16:creationId xmlns:a16="http://schemas.microsoft.com/office/drawing/2014/main" id="{76572FD3-CFDB-A83F-F7D9-64ABE7C26E31}"/>
              </a:ext>
            </a:extLst>
          </p:cNvPr>
          <p:cNvSpPr/>
          <p:nvPr/>
        </p:nvSpPr>
        <p:spPr>
          <a:xfrm>
            <a:off x="5015623" y="2275549"/>
            <a:ext cx="4074133" cy="2466932"/>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400" dirty="0">
                <a:solidFill>
                  <a:schemeClr val="bg1"/>
                </a:solidFill>
              </a:rPr>
              <a:t>Có 4 vòng thi: </a:t>
            </a:r>
          </a:p>
          <a:p>
            <a:pPr marL="457200" indent="-457200" algn="just">
              <a:buClr>
                <a:srgbClr val="FFFF00"/>
              </a:buClr>
              <a:buAutoNum type="arabicPeriod"/>
            </a:pPr>
            <a:r>
              <a:rPr lang="vi-VN" sz="2400" dirty="0">
                <a:solidFill>
                  <a:srgbClr val="FFFF00"/>
                </a:solidFill>
              </a:rPr>
              <a:t>Khởi động;</a:t>
            </a:r>
          </a:p>
          <a:p>
            <a:pPr marL="457200" indent="-457200" algn="just">
              <a:buClr>
                <a:srgbClr val="FFFF00"/>
              </a:buClr>
              <a:buAutoNum type="arabicPeriod"/>
            </a:pPr>
            <a:r>
              <a:rPr lang="vi-VN" sz="2400" dirty="0">
                <a:solidFill>
                  <a:srgbClr val="FFFF00"/>
                </a:solidFill>
              </a:rPr>
              <a:t>Vượt chướng ngại vật;</a:t>
            </a:r>
          </a:p>
          <a:p>
            <a:pPr marL="457200" indent="-457200" algn="just">
              <a:buClr>
                <a:srgbClr val="FFFF00"/>
              </a:buClr>
              <a:buAutoNum type="arabicPeriod"/>
            </a:pPr>
            <a:r>
              <a:rPr lang="vi-VN" sz="2400" dirty="0">
                <a:solidFill>
                  <a:srgbClr val="FFFF00"/>
                </a:solidFill>
              </a:rPr>
              <a:t>Tăng tốc;</a:t>
            </a:r>
          </a:p>
          <a:p>
            <a:pPr marL="457200" indent="-457200" algn="just">
              <a:buClr>
                <a:srgbClr val="FFFF00"/>
              </a:buClr>
              <a:buAutoNum type="arabicPeriod"/>
            </a:pPr>
            <a:r>
              <a:rPr lang="vi-VN" sz="2400" dirty="0">
                <a:solidFill>
                  <a:srgbClr val="FFFF00"/>
                </a:solidFill>
              </a:rPr>
              <a:t>Về đích.</a:t>
            </a:r>
          </a:p>
        </p:txBody>
      </p:sp>
    </p:spTree>
    <p:extLst>
      <p:ext uri="{BB962C8B-B14F-4D97-AF65-F5344CB8AC3E}">
        <p14:creationId xmlns:p14="http://schemas.microsoft.com/office/powerpoint/2010/main" val="2570030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021BDB-741E-A941-29D1-E4483B8C25CE}"/>
              </a:ext>
            </a:extLst>
          </p:cNvPr>
          <p:cNvSpPr/>
          <p:nvPr/>
        </p:nvSpPr>
        <p:spPr>
          <a:xfrm>
            <a:off x="0" y="1247614"/>
            <a:ext cx="9144000" cy="3895886"/>
          </a:xfrm>
          <a:prstGeom prst="rect">
            <a:avLst/>
          </a:prstGeom>
          <a:solidFill>
            <a:srgbClr val="F4DCE7">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6">
            <a:extLst>
              <a:ext uri="{FF2B5EF4-FFF2-40B4-BE49-F238E27FC236}">
                <a16:creationId xmlns:a16="http://schemas.microsoft.com/office/drawing/2014/main" id="{62A0384E-07BD-D044-5BDF-B7004072BB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96328" y="53013"/>
            <a:ext cx="1872138" cy="979900"/>
          </a:xfrm>
          <a:prstGeom prst="rect">
            <a:avLst/>
          </a:prstGeom>
        </p:spPr>
      </p:pic>
      <p:sp>
        <p:nvSpPr>
          <p:cNvPr id="9" name="TextBox 8">
            <a:extLst>
              <a:ext uri="{FF2B5EF4-FFF2-40B4-BE49-F238E27FC236}">
                <a16:creationId xmlns:a16="http://schemas.microsoft.com/office/drawing/2014/main" id="{5408FA9E-7172-F028-73B7-4082AD71A584}"/>
              </a:ext>
            </a:extLst>
          </p:cNvPr>
          <p:cNvSpPr txBox="1"/>
          <p:nvPr/>
        </p:nvSpPr>
        <p:spPr>
          <a:xfrm>
            <a:off x="7513061" y="105839"/>
            <a:ext cx="16990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Didact Gothic" panose="00000500000000000000" pitchFamily="2" charset="0"/>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Didact Gothic" panose="00000500000000000000" pitchFamily="2" charset="0"/>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Didact Gothic" panose="00000500000000000000" pitchFamily="2" charset="0"/>
                <a:sym typeface="Arial"/>
              </a:rPr>
              <a:t>3. </a:t>
            </a:r>
          </a:p>
          <a:p>
            <a:pPr marL="0" marR="0" lvl="0" indent="0" algn="l" defTabSz="914400" rtl="0" eaLnBrk="1" fontAlgn="auto" latinLnBrk="0" hangingPunct="1">
              <a:lnSpc>
                <a:spcPct val="100000"/>
              </a:lnSpc>
              <a:spcBef>
                <a:spcPts val="0"/>
              </a:spcBef>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Didact Gothic" panose="00000500000000000000" pitchFamily="2" charset="0"/>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Didact Gothic" panose="00000500000000000000" pitchFamily="2" charset="0"/>
              <a:sym typeface="Arial"/>
            </a:endParaRPr>
          </a:p>
        </p:txBody>
      </p:sp>
      <p:sp>
        <p:nvSpPr>
          <p:cNvPr id="10" name="Rectangle: Diagonal Corners Rounded 9">
            <a:extLst>
              <a:ext uri="{FF2B5EF4-FFF2-40B4-BE49-F238E27FC236}">
                <a16:creationId xmlns:a16="http://schemas.microsoft.com/office/drawing/2014/main" id="{C03EFFEF-A8D7-2FF1-CA4D-E9DF1F884846}"/>
              </a:ext>
            </a:extLst>
          </p:cNvPr>
          <p:cNvSpPr/>
          <p:nvPr/>
        </p:nvSpPr>
        <p:spPr>
          <a:xfrm>
            <a:off x="614377" y="105839"/>
            <a:ext cx="6438296" cy="961349"/>
          </a:xfrm>
          <a:prstGeom prst="round2DiagRect">
            <a:avLst/>
          </a:prstGeom>
          <a:solidFill>
            <a:srgbClr val="F4DCE7"/>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
                <a:srgbClr val="000000"/>
              </a:buClr>
              <a:buSzTx/>
              <a:buFont typeface="Arial"/>
              <a:buNone/>
              <a:tabLst/>
              <a:defRPr/>
            </a:pPr>
            <a:r>
              <a:rPr kumimoji="0" lang="vi-VN" sz="20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rPr>
              <a:t>Trật tự từ trong các câu thơ Đường luật sau có gì khác với trật tự thông thường? Phân tích tác dụng tu từ của hiện tượng đảo trật tự từ mà tác giả đã lựa chọn:</a:t>
            </a:r>
            <a:endParaRPr kumimoji="0" lang="en-US" sz="20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E430F38B-6E3E-02F7-3A2D-9226132507A2}"/>
              </a:ext>
            </a:extLst>
          </p:cNvPr>
          <p:cNvSpPr/>
          <p:nvPr/>
        </p:nvSpPr>
        <p:spPr>
          <a:xfrm>
            <a:off x="260726" y="1602092"/>
            <a:ext cx="4687939" cy="1262358"/>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pP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a)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Đêm</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khuya</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văng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vẳng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trống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canh</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dồn,</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Trơ</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cái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hồng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nhan</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với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nước</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non.</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Hồ</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 Xuân </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Hương</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a:t>
            </a:r>
            <a:endParaRPr lang="en-US" sz="2000" dirty="0">
              <a:latin typeface="Didact Gothic" panose="00000500000000000000" pitchFamily="2" charset="0"/>
            </a:endParaRPr>
          </a:p>
        </p:txBody>
      </p:sp>
      <p:sp>
        <p:nvSpPr>
          <p:cNvPr id="12" name="Rectangle: Rounded Corners 11">
            <a:extLst>
              <a:ext uri="{FF2B5EF4-FFF2-40B4-BE49-F238E27FC236}">
                <a16:creationId xmlns:a16="http://schemas.microsoft.com/office/drawing/2014/main" id="{FEBFF020-EBEF-8CE6-5D56-1743277559AA}"/>
              </a:ext>
            </a:extLst>
          </p:cNvPr>
          <p:cNvSpPr/>
          <p:nvPr/>
        </p:nvSpPr>
        <p:spPr>
          <a:xfrm>
            <a:off x="260727" y="3212109"/>
            <a:ext cx="4311273" cy="1367554"/>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pP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b) Lom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khom</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dưới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núi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tiều</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vài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chú,</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Lác</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đác</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bên</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sông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chợ</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mấy</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nhà.</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dirty="0">
                <a:effectLst/>
                <a:latin typeface="Didact Gothic" panose="00000500000000000000" pitchFamily="2" charset="0"/>
                <a:ea typeface="Times New Roman" panose="02020603050405020304" pitchFamily="18" charset="0"/>
                <a:cs typeface="Calibri" panose="020F0502020204030204" pitchFamily="34" charset="0"/>
              </a:rPr>
              <a:t>(</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Bà</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Huyện</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 Thanh Quan)</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p:txBody>
      </p:sp>
      <p:sp>
        <p:nvSpPr>
          <p:cNvPr id="13" name="Rectangle: Rounded Corners 12">
            <a:extLst>
              <a:ext uri="{FF2B5EF4-FFF2-40B4-BE49-F238E27FC236}">
                <a16:creationId xmlns:a16="http://schemas.microsoft.com/office/drawing/2014/main" id="{1D11DCCC-5E8D-6169-CFD4-B90E35F81D26}"/>
              </a:ext>
            </a:extLst>
          </p:cNvPr>
          <p:cNvSpPr/>
          <p:nvPr/>
        </p:nvSpPr>
        <p:spPr>
          <a:xfrm>
            <a:off x="5057451" y="1602092"/>
            <a:ext cx="3977763" cy="1262358"/>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pP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c) Lao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xao</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chợ</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cá</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làng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ngư</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phủ,</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Dắng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dỏi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cầm</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ve</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lầu</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tịch</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dương.</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dirty="0">
                <a:effectLst/>
                <a:latin typeface="Didact Gothic" panose="00000500000000000000" pitchFamily="2" charset="0"/>
                <a:ea typeface="Times New Roman" panose="02020603050405020304" pitchFamily="18" charset="0"/>
                <a:cs typeface="Calibri" panose="020F0502020204030204" pitchFamily="34" charset="0"/>
              </a:rPr>
              <a:t>(</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Nguyễn</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Trãi</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p:txBody>
      </p:sp>
      <p:sp>
        <p:nvSpPr>
          <p:cNvPr id="14" name="Rectangle: Rounded Corners 13">
            <a:extLst>
              <a:ext uri="{FF2B5EF4-FFF2-40B4-BE49-F238E27FC236}">
                <a16:creationId xmlns:a16="http://schemas.microsoft.com/office/drawing/2014/main" id="{7E53013E-45AB-F740-B9CA-4D9836AA5A87}"/>
              </a:ext>
            </a:extLst>
          </p:cNvPr>
          <p:cNvSpPr/>
          <p:nvPr/>
        </p:nvSpPr>
        <p:spPr>
          <a:xfrm>
            <a:off x="5057450" y="3195557"/>
            <a:ext cx="3977763" cy="1367554"/>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pP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d)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Lặn</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lội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thân</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cò</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khi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quãng</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vắng,</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pP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Eo</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sèo</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mặt</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nước</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buổi</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000" i="1" dirty="0" err="1">
                <a:effectLst/>
                <a:latin typeface="Didact Gothic" panose="00000500000000000000" pitchFamily="2" charset="0"/>
                <a:ea typeface="Times New Roman" panose="02020603050405020304" pitchFamily="18" charset="0"/>
                <a:cs typeface="Calibri" panose="020F0502020204030204" pitchFamily="34" charset="0"/>
              </a:rPr>
              <a:t>đò</a:t>
            </a:r>
            <a:r>
              <a:rPr lang="en-US" sz="20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000" i="1" dirty="0">
                <a:effectLst/>
                <a:latin typeface="Didact Gothic" panose="00000500000000000000" pitchFamily="2" charset="0"/>
                <a:ea typeface="Times New Roman" panose="02020603050405020304" pitchFamily="18" charset="0"/>
                <a:cs typeface="Calibri" panose="020F0502020204030204" pitchFamily="34" charset="0"/>
              </a:rPr>
              <a:t>đông.</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ctr">
              <a:spcBef>
                <a:spcPts val="0"/>
              </a:spcBef>
            </a:pPr>
            <a:r>
              <a:rPr lang="en-US" sz="2000" dirty="0">
                <a:effectLst/>
                <a:latin typeface="Didact Gothic" panose="00000500000000000000" pitchFamily="2" charset="0"/>
                <a:ea typeface="Times New Roman" panose="02020603050405020304" pitchFamily="18" charset="0"/>
                <a:cs typeface="Calibri" panose="020F0502020204030204" pitchFamily="34" charset="0"/>
              </a:rPr>
              <a:t>(Tú </a:t>
            </a:r>
            <a:r>
              <a:rPr lang="en-US" sz="2000" dirty="0" err="1">
                <a:effectLst/>
                <a:latin typeface="Didact Gothic" panose="00000500000000000000" pitchFamily="2" charset="0"/>
                <a:ea typeface="Times New Roman" panose="02020603050405020304" pitchFamily="18" charset="0"/>
                <a:cs typeface="Calibri" panose="020F0502020204030204" pitchFamily="34" charset="0"/>
              </a:rPr>
              <a:t>Xương</a:t>
            </a:r>
            <a:r>
              <a:rPr lang="en-US" sz="2000" dirty="0">
                <a:effectLst/>
                <a:latin typeface="Didact Gothic" panose="00000500000000000000" pitchFamily="2" charset="0"/>
                <a:ea typeface="Times New Roman" panose="02020603050405020304" pitchFamily="18" charset="0"/>
                <a:cs typeface="Calibri" panose="020F0502020204030204" pitchFamily="34" charset="0"/>
              </a:rPr>
              <a:t>)</a:t>
            </a:r>
            <a:endParaRPr lang="en-US" sz="2000" dirty="0">
              <a:effectLst/>
              <a:latin typeface="Didact Gothic" panose="00000500000000000000" pitchFamily="2"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1558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a:extLst>
              <a:ext uri="{FF2B5EF4-FFF2-40B4-BE49-F238E27FC236}">
                <a16:creationId xmlns:a16="http://schemas.microsoft.com/office/drawing/2014/main" id="{E67D6015-F818-D1A7-2C1F-0271A26C69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5" name="TextBox 4">
            <a:extLst>
              <a:ext uri="{FF2B5EF4-FFF2-40B4-BE49-F238E27FC236}">
                <a16:creationId xmlns:a16="http://schemas.microsoft.com/office/drawing/2014/main" id="{B0F772BA-9A94-1BA0-2760-1B225B71790D}"/>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6" name="Table 5">
            <a:extLst>
              <a:ext uri="{FF2B5EF4-FFF2-40B4-BE49-F238E27FC236}">
                <a16:creationId xmlns:a16="http://schemas.microsoft.com/office/drawing/2014/main" id="{A845BF54-65C2-7370-C8A5-1DF8A848BC6F}"/>
              </a:ext>
            </a:extLst>
          </p:cNvPr>
          <p:cNvGraphicFramePr>
            <a:graphicFrameLocks noGrp="1"/>
          </p:cNvGraphicFramePr>
          <p:nvPr>
            <p:extLst>
              <p:ext uri="{D42A27DB-BD31-4B8C-83A1-F6EECF244321}">
                <p14:modId xmlns:p14="http://schemas.microsoft.com/office/powerpoint/2010/main" val="124911514"/>
              </p:ext>
            </p:extLst>
          </p:nvPr>
        </p:nvGraphicFramePr>
        <p:xfrm>
          <a:off x="447750" y="998426"/>
          <a:ext cx="8339634" cy="4023360"/>
        </p:xfrm>
        <a:graphic>
          <a:graphicData uri="http://schemas.openxmlformats.org/drawingml/2006/table">
            <a:tbl>
              <a:tblPr firstRow="1" bandRow="1">
                <a:tableStyleId>{5BAFDAD7-6E8D-45B6-8E9E-44D60E7B637D}</a:tableStyleId>
              </a:tblPr>
              <a:tblGrid>
                <a:gridCol w="1704118">
                  <a:extLst>
                    <a:ext uri="{9D8B030D-6E8A-4147-A177-3AD203B41FA5}">
                      <a16:colId xmlns:a16="http://schemas.microsoft.com/office/drawing/2014/main" val="2996082083"/>
                    </a:ext>
                  </a:extLst>
                </a:gridCol>
                <a:gridCol w="6635516">
                  <a:extLst>
                    <a:ext uri="{9D8B030D-6E8A-4147-A177-3AD203B41FA5}">
                      <a16:colId xmlns:a16="http://schemas.microsoft.com/office/drawing/2014/main" val="982821413"/>
                    </a:ext>
                  </a:extLst>
                </a:gridCol>
              </a:tblGrid>
              <a:tr h="370840">
                <a:tc gridSpan="2">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1" dirty="0">
                          <a:latin typeface="Didact Gothic" panose="00000500000000000000" pitchFamily="2" charset="0"/>
                        </a:rPr>
                        <a:t>Câu a) </a:t>
                      </a:r>
                      <a:r>
                        <a:rPr lang="vi-VN" sz="2400" i="1" dirty="0">
                          <a:solidFill>
                            <a:srgbClr val="0070C0"/>
                          </a:solidFill>
                          <a:latin typeface="Didact Gothic" panose="00000500000000000000" pitchFamily="2" charset="0"/>
                        </a:rPr>
                        <a:t>Đêm khuya văng vẳng trống canh dồn,</a:t>
                      </a:r>
                    </a:p>
                    <a:p>
                      <a:pPr algn="just"/>
                      <a:r>
                        <a:rPr kumimoji="0" lang="vi-VN" altLang="en-US" sz="2400" i="1" u="none" strike="noStrike" cap="none" normalizeH="0" baseline="0" dirty="0">
                          <a:ln>
                            <a:noFill/>
                          </a:ln>
                          <a:solidFill>
                            <a:srgbClr val="0070C0"/>
                          </a:solidFill>
                          <a:effectLst/>
                          <a:latin typeface="Didact Gothic" panose="00000500000000000000" pitchFamily="2" charset="0"/>
                        </a:rPr>
                        <a:t>            Trơ cái hồng nhan với nước non. (Hồ Xuân Hương)</a:t>
                      </a:r>
                      <a:endParaRPr lang="en-US" sz="2400" i="1"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Trật tự từ được đảo</a:t>
                      </a:r>
                      <a:endParaRPr lang="en-US" sz="2400" dirty="0">
                        <a:latin typeface="Didact Gothic" panose="00000500000000000000" pitchFamily="2" charset="0"/>
                      </a:endParaRPr>
                    </a:p>
                  </a:txBody>
                  <a:tcPr/>
                </a:tc>
                <a:tc>
                  <a:txBody>
                    <a:bodyPr/>
                    <a:lstStyle/>
                    <a:p>
                      <a:pPr algn="just"/>
                      <a:endParaRPr lang="en-US" sz="24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Trật tự thông </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4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4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Tác dụng</a:t>
                      </a:r>
                      <a:endParaRPr lang="en-US" sz="2400" dirty="0">
                        <a:latin typeface="Didact Gothic" panose="00000500000000000000" pitchFamily="2" charset="0"/>
                      </a:endParaRPr>
                    </a:p>
                  </a:txBody>
                  <a:tcPr/>
                </a:tc>
                <a:tc>
                  <a:txBody>
                    <a:bodyPr/>
                    <a:lstStyle/>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Tree>
    <p:extLst>
      <p:ext uri="{BB962C8B-B14F-4D97-AF65-F5344CB8AC3E}">
        <p14:creationId xmlns:p14="http://schemas.microsoft.com/office/powerpoint/2010/main" val="2710600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D98613-5E5B-36BF-A8A4-D4C13030B734}"/>
              </a:ext>
            </a:extLst>
          </p:cNvPr>
          <p:cNvSpPr/>
          <p:nvPr/>
        </p:nvSpPr>
        <p:spPr>
          <a:xfrm>
            <a:off x="0" y="596685"/>
            <a:ext cx="9144000" cy="4546815"/>
          </a:xfrm>
          <a:prstGeom prst="rect">
            <a:avLst/>
          </a:prstGeom>
          <a:solidFill>
            <a:srgbClr val="F4DCE7">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6">
            <a:extLst>
              <a:ext uri="{FF2B5EF4-FFF2-40B4-BE49-F238E27FC236}">
                <a16:creationId xmlns:a16="http://schemas.microsoft.com/office/drawing/2014/main" id="{D2FFB45D-C458-8682-600D-22AC705F2A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6" name="TextBox 5">
            <a:extLst>
              <a:ext uri="{FF2B5EF4-FFF2-40B4-BE49-F238E27FC236}">
                <a16:creationId xmlns:a16="http://schemas.microsoft.com/office/drawing/2014/main" id="{BEE05F42-AF18-EDD9-4E5F-AC38A357B707}"/>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7" name="Table 6">
            <a:extLst>
              <a:ext uri="{FF2B5EF4-FFF2-40B4-BE49-F238E27FC236}">
                <a16:creationId xmlns:a16="http://schemas.microsoft.com/office/drawing/2014/main" id="{BD4F336C-4320-86BB-7670-D7A50C02CD2C}"/>
              </a:ext>
            </a:extLst>
          </p:cNvPr>
          <p:cNvGraphicFramePr>
            <a:graphicFrameLocks noGrp="1"/>
          </p:cNvGraphicFramePr>
          <p:nvPr>
            <p:extLst>
              <p:ext uri="{D42A27DB-BD31-4B8C-83A1-F6EECF244321}">
                <p14:modId xmlns:p14="http://schemas.microsoft.com/office/powerpoint/2010/main" val="968892173"/>
              </p:ext>
            </p:extLst>
          </p:nvPr>
        </p:nvGraphicFramePr>
        <p:xfrm>
          <a:off x="123812" y="705150"/>
          <a:ext cx="8896376" cy="4389120"/>
        </p:xfrm>
        <a:graphic>
          <a:graphicData uri="http://schemas.openxmlformats.org/drawingml/2006/table">
            <a:tbl>
              <a:tblPr firstRow="1" bandRow="1">
                <a:tableStyleId>{5BAFDAD7-6E8D-45B6-8E9E-44D60E7B637D}</a:tableStyleId>
              </a:tblPr>
              <a:tblGrid>
                <a:gridCol w="1418269">
                  <a:extLst>
                    <a:ext uri="{9D8B030D-6E8A-4147-A177-3AD203B41FA5}">
                      <a16:colId xmlns:a16="http://schemas.microsoft.com/office/drawing/2014/main" val="2996082083"/>
                    </a:ext>
                  </a:extLst>
                </a:gridCol>
                <a:gridCol w="7478107">
                  <a:extLst>
                    <a:ext uri="{9D8B030D-6E8A-4147-A177-3AD203B41FA5}">
                      <a16:colId xmlns:a16="http://schemas.microsoft.com/office/drawing/2014/main" val="982821413"/>
                    </a:ext>
                  </a:extLst>
                </a:gridCol>
              </a:tblGrid>
              <a:tr h="370840">
                <a:tc gridSpan="2">
                  <a:txBody>
                    <a:bodyPr/>
                    <a:lstStyle/>
                    <a:p>
                      <a:pPr algn="just"/>
                      <a:r>
                        <a:rPr lang="vi-VN" sz="2400" i="1" dirty="0">
                          <a:solidFill>
                            <a:srgbClr val="0070C0"/>
                          </a:solidFill>
                          <a:latin typeface="Didact Gothic" panose="00000500000000000000" pitchFamily="2" charset="0"/>
                        </a:rPr>
                        <a:t>Đêm khuya văng vẳng trống canh dồn,</a:t>
                      </a:r>
                    </a:p>
                    <a:p>
                      <a:pPr algn="just"/>
                      <a:r>
                        <a:rPr kumimoji="0" lang="vi-VN" altLang="en-US" sz="2400" i="1" u="none" strike="noStrike" cap="none" normalizeH="0" baseline="0" dirty="0">
                          <a:ln>
                            <a:noFill/>
                          </a:ln>
                          <a:solidFill>
                            <a:srgbClr val="0070C0"/>
                          </a:solidFill>
                          <a:effectLst/>
                          <a:latin typeface="Didact Gothic" panose="00000500000000000000" pitchFamily="2" charset="0"/>
                        </a:rPr>
                        <a:t>Trơ cái hồng nhan với nước non. (Hồ Xuân Hương)</a:t>
                      </a:r>
                      <a:endParaRPr lang="en-US" sz="2400" i="1"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200" dirty="0">
                          <a:latin typeface="Didact Gothic" panose="00000500000000000000" pitchFamily="2" charset="0"/>
                        </a:rPr>
                        <a:t>Trật tự từ được đảo</a:t>
                      </a:r>
                      <a:endParaRPr lang="en-US" sz="2200" dirty="0">
                        <a:latin typeface="Didact Gothic" panose="00000500000000000000" pitchFamily="2" charset="0"/>
                      </a:endParaRPr>
                    </a:p>
                  </a:txBody>
                  <a:tcPr/>
                </a:tc>
                <a:tc>
                  <a:txBody>
                    <a:bodyPr/>
                    <a:lstStyle/>
                    <a:p>
                      <a:pPr marL="457200" indent="-457200" algn="just">
                        <a:buFont typeface="+mj-lt"/>
                        <a:buAutoNum type="arabicPeriod"/>
                      </a:pPr>
                      <a:r>
                        <a:rPr lang="vi-VN" sz="2400" i="1" dirty="0">
                          <a:solidFill>
                            <a:schemeClr val="tx1"/>
                          </a:solidFill>
                          <a:latin typeface="Didact Gothic" panose="00000500000000000000" pitchFamily="2" charset="0"/>
                        </a:rPr>
                        <a:t>Đảo từ </a:t>
                      </a:r>
                      <a:r>
                        <a:rPr lang="vi-VN" sz="2400" i="1" dirty="0">
                          <a:solidFill>
                            <a:srgbClr val="0070C0"/>
                          </a:solidFill>
                          <a:latin typeface="Didact Gothic" panose="00000500000000000000" pitchFamily="2" charset="0"/>
                        </a:rPr>
                        <a:t>“văng vẳng” </a:t>
                      </a:r>
                      <a:r>
                        <a:rPr lang="vi-VN" sz="2400" i="1" dirty="0">
                          <a:solidFill>
                            <a:schemeClr val="tx1"/>
                          </a:solidFill>
                          <a:latin typeface="Didact Gothic" panose="00000500000000000000" pitchFamily="2" charset="0"/>
                        </a:rPr>
                        <a:t>lên trước </a:t>
                      </a:r>
                      <a:r>
                        <a:rPr lang="vi-VN" sz="2400" i="1" dirty="0">
                          <a:solidFill>
                            <a:srgbClr val="0070C0"/>
                          </a:solidFill>
                          <a:latin typeface="Didact Gothic" panose="00000500000000000000" pitchFamily="2" charset="0"/>
                        </a:rPr>
                        <a:t>“trống canh dồn”</a:t>
                      </a:r>
                    </a:p>
                    <a:p>
                      <a:pPr marL="457200" indent="-457200" algn="just">
                        <a:buFont typeface="+mj-lt"/>
                        <a:buAutoNum type="arabicPeriod"/>
                      </a:pPr>
                      <a:r>
                        <a:rPr lang="vi-VN" sz="2400" b="0" i="0" u="none" strike="noStrike" cap="none" dirty="0">
                          <a:solidFill>
                            <a:srgbClr val="000000"/>
                          </a:solidFill>
                          <a:effectLst/>
                          <a:latin typeface="Didact Gothic" panose="00000500000000000000" pitchFamily="2" charset="0"/>
                          <a:ea typeface="Arial"/>
                          <a:cs typeface="Arial"/>
                          <a:sym typeface="Arial"/>
                        </a:rPr>
                        <a:t>Đảo từ </a:t>
                      </a:r>
                      <a:r>
                        <a:rPr lang="vi-VN" sz="2400" b="0" i="0" u="none" strike="noStrike" cap="none" dirty="0">
                          <a:solidFill>
                            <a:srgbClr val="0070C0"/>
                          </a:solidFill>
                          <a:effectLst/>
                          <a:latin typeface="Didact Gothic" panose="00000500000000000000" pitchFamily="2" charset="0"/>
                          <a:ea typeface="Arial"/>
                          <a:cs typeface="Arial"/>
                          <a:sym typeface="Arial"/>
                        </a:rPr>
                        <a:t>"trơ" </a:t>
                      </a:r>
                      <a:r>
                        <a:rPr lang="vi-VN" sz="2400" b="0" i="0" u="none" strike="noStrike" cap="none" dirty="0">
                          <a:solidFill>
                            <a:srgbClr val="000000"/>
                          </a:solidFill>
                          <a:effectLst/>
                          <a:latin typeface="Didact Gothic" panose="00000500000000000000" pitchFamily="2" charset="0"/>
                          <a:ea typeface="Arial"/>
                          <a:cs typeface="Arial"/>
                          <a:sym typeface="Arial"/>
                        </a:rPr>
                        <a:t>lên trước </a:t>
                      </a:r>
                      <a:r>
                        <a:rPr lang="vi-VN" sz="2400" b="0" i="0" u="none" strike="noStrike" cap="none" dirty="0">
                          <a:solidFill>
                            <a:srgbClr val="0070C0"/>
                          </a:solidFill>
                          <a:effectLst/>
                          <a:latin typeface="Didact Gothic" panose="00000500000000000000" pitchFamily="2" charset="0"/>
                          <a:ea typeface="Arial"/>
                          <a:cs typeface="Arial"/>
                          <a:sym typeface="Arial"/>
                        </a:rPr>
                        <a:t>"cái hồng nhan"</a:t>
                      </a:r>
                      <a:endParaRPr lang="en-US" sz="2400" dirty="0">
                        <a:solidFill>
                          <a:srgbClr val="0070C0"/>
                        </a:solidFill>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200" dirty="0">
                          <a:latin typeface="Didact Gothic" panose="00000500000000000000" pitchFamily="2" charset="0"/>
                        </a:rPr>
                        <a:t>Trật tự </a:t>
                      </a:r>
                      <a:r>
                        <a:rPr lang="vi-VN" sz="2200" dirty="0" err="1">
                          <a:latin typeface="Didact Gothic" panose="00000500000000000000" pitchFamily="2" charset="0"/>
                        </a:rPr>
                        <a:t>th</a:t>
                      </a:r>
                      <a:r>
                        <a:rPr lang="vi-VN" sz="2200" dirty="0">
                          <a:latin typeface="Didact Gothic" panose="00000500000000000000" pitchFamily="2" charset="0"/>
                        </a:rPr>
                        <a:t>/</a:t>
                      </a:r>
                      <a:r>
                        <a:rPr lang="vi-VN" sz="2200" dirty="0" err="1">
                          <a:latin typeface="Didact Gothic" panose="00000500000000000000" pitchFamily="2" charset="0"/>
                        </a:rPr>
                        <a:t>thuờng</a:t>
                      </a:r>
                      <a:endParaRPr lang="en-US" sz="2200" dirty="0">
                        <a:latin typeface="Didact Gothic" panose="00000500000000000000" pitchFamily="2" charset="0"/>
                      </a:endParaRPr>
                    </a:p>
                  </a:txBody>
                  <a:tcPr/>
                </a:tc>
                <a:tc>
                  <a:txBody>
                    <a:bodyPr/>
                    <a:lstStyle/>
                    <a:p>
                      <a:pPr algn="just"/>
                      <a:r>
                        <a:rPr lang="vi-VN" sz="2400" i="1" dirty="0">
                          <a:solidFill>
                            <a:srgbClr val="0070C0"/>
                          </a:solidFill>
                          <a:latin typeface="Didact Gothic" panose="00000500000000000000" pitchFamily="2" charset="0"/>
                        </a:rPr>
                        <a:t>Trống canh dồn văng vẳng đêm khuya.</a:t>
                      </a:r>
                    </a:p>
                    <a:p>
                      <a:pPr algn="just"/>
                      <a:r>
                        <a:rPr kumimoji="0" lang="vi-VN" altLang="en-US" sz="2400" i="1" u="none" strike="noStrike" cap="none" normalizeH="0" baseline="0" dirty="0">
                          <a:ln>
                            <a:noFill/>
                          </a:ln>
                          <a:solidFill>
                            <a:srgbClr val="0070C0"/>
                          </a:solidFill>
                          <a:effectLst/>
                          <a:latin typeface="Didact Gothic" panose="00000500000000000000" pitchFamily="2" charset="0"/>
                        </a:rPr>
                        <a:t>Cái hồng nhan </a:t>
                      </a:r>
                      <a:r>
                        <a:rPr kumimoji="0" lang="vi-VN" altLang="en-US" sz="2400" i="1" u="sng" strike="noStrike" cap="none" normalizeH="0" baseline="0" dirty="0">
                          <a:ln>
                            <a:noFill/>
                          </a:ln>
                          <a:solidFill>
                            <a:srgbClr val="0070C0"/>
                          </a:solidFill>
                          <a:effectLst/>
                          <a:latin typeface="Didact Gothic" panose="00000500000000000000" pitchFamily="2" charset="0"/>
                        </a:rPr>
                        <a:t>trơ</a:t>
                      </a:r>
                      <a:r>
                        <a:rPr kumimoji="0" lang="vi-VN" altLang="en-US" sz="2400" i="1" u="none" strike="noStrike" cap="none" normalizeH="0" baseline="0" dirty="0">
                          <a:ln>
                            <a:noFill/>
                          </a:ln>
                          <a:solidFill>
                            <a:srgbClr val="0070C0"/>
                          </a:solidFill>
                          <a:effectLst/>
                          <a:latin typeface="Didact Gothic" panose="00000500000000000000" pitchFamily="2" charset="0"/>
                        </a:rPr>
                        <a:t> với nước non.</a:t>
                      </a:r>
                      <a:endParaRPr lang="vi-VN" sz="24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200" dirty="0">
                          <a:latin typeface="Didact Gothic" panose="00000500000000000000" pitchFamily="2" charset="0"/>
                        </a:rPr>
                        <a:t>Tác dụng</a:t>
                      </a:r>
                      <a:endParaRPr lang="en-US" sz="2200" dirty="0">
                        <a:latin typeface="Didact Gothic" panose="00000500000000000000" pitchFamily="2" charset="0"/>
                      </a:endParaRPr>
                    </a:p>
                  </a:txBody>
                  <a:tcPr/>
                </a:tc>
                <a:tc>
                  <a:txBody>
                    <a:bodyPr/>
                    <a:lstStyle/>
                    <a:p>
                      <a:pPr marL="457200" indent="-457200" algn="just">
                        <a:buFont typeface="+mj-lt"/>
                        <a:buAutoNum type="arabicPeriod"/>
                      </a:pPr>
                      <a:r>
                        <a:rPr lang="vi-VN" sz="2400" dirty="0">
                          <a:latin typeface="Didact Gothic" panose="00000500000000000000" pitchFamily="2" charset="0"/>
                        </a:rPr>
                        <a:t>Nhấn mạnh hoàn cảnh gợi tâm trạng: đêm khuya vắng lặng</a:t>
                      </a:r>
                    </a:p>
                    <a:p>
                      <a:pPr marL="457200" indent="-457200" algn="just">
                        <a:buFont typeface="+mj-lt"/>
                        <a:buAutoNum type="arabicPeriod"/>
                      </a:pPr>
                      <a:r>
                        <a:rPr lang="vi-VN" sz="2400" dirty="0">
                          <a:latin typeface="Didact Gothic" panose="00000500000000000000" pitchFamily="2" charset="0"/>
                        </a:rPr>
                        <a:t>Nhấn mạnh từ “</a:t>
                      </a:r>
                      <a:r>
                        <a:rPr lang="vi-VN" sz="2400" dirty="0">
                          <a:solidFill>
                            <a:srgbClr val="C00000"/>
                          </a:solidFill>
                          <a:latin typeface="Didact Gothic" panose="00000500000000000000" pitchFamily="2" charset="0"/>
                        </a:rPr>
                        <a:t>trơ</a:t>
                      </a:r>
                      <a:r>
                        <a:rPr lang="vi-VN" sz="2400" dirty="0">
                          <a:latin typeface="Didact Gothic" panose="00000500000000000000" pitchFamily="2" charset="0"/>
                        </a:rPr>
                        <a:t>”: vừa cô đơn, trơ trọi vừa trơ lì, chai sạn </a:t>
                      </a:r>
                      <a:r>
                        <a:rPr lang="vi-VN" sz="2400" dirty="0">
                          <a:latin typeface="Didact Gothic" panose="00000500000000000000" pitchFamily="2" charset="0"/>
                          <a:sym typeface="Wingdings" panose="05000000000000000000" pitchFamily="2" charset="2"/>
                        </a:rPr>
                        <a:t> </a:t>
                      </a:r>
                      <a:r>
                        <a:rPr lang="vi-VN" sz="2400" dirty="0">
                          <a:latin typeface="Didact Gothic" panose="00000500000000000000" pitchFamily="2" charset="0"/>
                        </a:rPr>
                        <a:t>Tâm trạng </a:t>
                      </a:r>
                      <a:r>
                        <a:rPr lang="vi-VN" sz="2400" b="0" i="0" u="none" strike="noStrike" cap="none" dirty="0">
                          <a:solidFill>
                            <a:srgbClr val="000000"/>
                          </a:solidFill>
                          <a:effectLst/>
                          <a:latin typeface="Didact Gothic" panose="00000500000000000000" pitchFamily="2" charset="0"/>
                          <a:ea typeface="Arial"/>
                          <a:cs typeface="Arial"/>
                          <a:sym typeface="Arial"/>
                        </a:rPr>
                        <a:t>bẽ bàng, tủi hổ của nhân vật trữ tình trước số phận "hồng nhan bạc mệnh".</a:t>
                      </a:r>
                      <a:endParaRPr lang="vi-VN"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8" name="TextBox 7">
            <a:extLst>
              <a:ext uri="{FF2B5EF4-FFF2-40B4-BE49-F238E27FC236}">
                <a16:creationId xmlns:a16="http://schemas.microsoft.com/office/drawing/2014/main" id="{199A8FC7-E997-A0DC-D71C-9253B0FF0746}"/>
              </a:ext>
            </a:extLst>
          </p:cNvPr>
          <p:cNvSpPr txBox="1"/>
          <p:nvPr/>
        </p:nvSpPr>
        <p:spPr>
          <a:xfrm>
            <a:off x="174472" y="197044"/>
            <a:ext cx="4572000" cy="461665"/>
          </a:xfrm>
          <a:prstGeom prst="rect">
            <a:avLst/>
          </a:prstGeom>
          <a:noFill/>
        </p:spPr>
        <p:txBody>
          <a:bodyPr wrap="square">
            <a:spAutoFit/>
          </a:bodyPr>
          <a:lstStyle/>
          <a:p>
            <a:r>
              <a:rPr lang="vi-VN" sz="2400" b="1" dirty="0">
                <a:latin typeface="Didact Gothic" panose="00000500000000000000" pitchFamily="2" charset="0"/>
              </a:rPr>
              <a:t>Câu a) </a:t>
            </a:r>
            <a:endParaRPr lang="en-US" sz="2400" b="1" dirty="0"/>
          </a:p>
        </p:txBody>
      </p:sp>
      <p:pic>
        <p:nvPicPr>
          <p:cNvPr id="9" name="Picture 21">
            <a:extLst>
              <a:ext uri="{FF2B5EF4-FFF2-40B4-BE49-F238E27FC236}">
                <a16:creationId xmlns:a16="http://schemas.microsoft.com/office/drawing/2014/main" id="{18B25554-855B-E87E-F48C-5E7A1EE2B8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4992" y="89523"/>
            <a:ext cx="2622914" cy="676708"/>
          </a:xfrm>
          <a:prstGeom prst="rect">
            <a:avLst/>
          </a:prstGeom>
        </p:spPr>
      </p:pic>
      <p:sp>
        <p:nvSpPr>
          <p:cNvPr id="10" name="TextBox 9">
            <a:extLst>
              <a:ext uri="{FF2B5EF4-FFF2-40B4-BE49-F238E27FC236}">
                <a16:creationId xmlns:a16="http://schemas.microsoft.com/office/drawing/2014/main" id="{6521ECB5-8ED7-284A-A51C-0E3114943D3F}"/>
              </a:ext>
            </a:extLst>
          </p:cNvPr>
          <p:cNvSpPr txBox="1"/>
          <p:nvPr/>
        </p:nvSpPr>
        <p:spPr>
          <a:xfrm>
            <a:off x="3858994" y="104949"/>
            <a:ext cx="2077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310594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a:extLst>
              <a:ext uri="{FF2B5EF4-FFF2-40B4-BE49-F238E27FC236}">
                <a16:creationId xmlns:a16="http://schemas.microsoft.com/office/drawing/2014/main" id="{E67D6015-F818-D1A7-2C1F-0271A26C69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5" name="TextBox 4">
            <a:extLst>
              <a:ext uri="{FF2B5EF4-FFF2-40B4-BE49-F238E27FC236}">
                <a16:creationId xmlns:a16="http://schemas.microsoft.com/office/drawing/2014/main" id="{B0F772BA-9A94-1BA0-2760-1B225B71790D}"/>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6" name="Table 5">
            <a:extLst>
              <a:ext uri="{FF2B5EF4-FFF2-40B4-BE49-F238E27FC236}">
                <a16:creationId xmlns:a16="http://schemas.microsoft.com/office/drawing/2014/main" id="{A845BF54-65C2-7370-C8A5-1DF8A848BC6F}"/>
              </a:ext>
            </a:extLst>
          </p:cNvPr>
          <p:cNvGraphicFramePr>
            <a:graphicFrameLocks noGrp="1"/>
          </p:cNvGraphicFramePr>
          <p:nvPr>
            <p:extLst>
              <p:ext uri="{D42A27DB-BD31-4B8C-83A1-F6EECF244321}">
                <p14:modId xmlns:p14="http://schemas.microsoft.com/office/powerpoint/2010/main" val="69806908"/>
              </p:ext>
            </p:extLst>
          </p:nvPr>
        </p:nvGraphicFramePr>
        <p:xfrm>
          <a:off x="447750" y="998426"/>
          <a:ext cx="8339634" cy="4023360"/>
        </p:xfrm>
        <a:graphic>
          <a:graphicData uri="http://schemas.openxmlformats.org/drawingml/2006/table">
            <a:tbl>
              <a:tblPr firstRow="1" bandRow="1">
                <a:tableStyleId>{5BAFDAD7-6E8D-45B6-8E9E-44D60E7B637D}</a:tableStyleId>
              </a:tblPr>
              <a:tblGrid>
                <a:gridCol w="1704118">
                  <a:extLst>
                    <a:ext uri="{9D8B030D-6E8A-4147-A177-3AD203B41FA5}">
                      <a16:colId xmlns:a16="http://schemas.microsoft.com/office/drawing/2014/main" val="2996082083"/>
                    </a:ext>
                  </a:extLst>
                </a:gridCol>
                <a:gridCol w="6635516">
                  <a:extLst>
                    <a:ext uri="{9D8B030D-6E8A-4147-A177-3AD203B41FA5}">
                      <a16:colId xmlns:a16="http://schemas.microsoft.com/office/drawing/2014/main" val="982821413"/>
                    </a:ext>
                  </a:extLst>
                </a:gridCol>
              </a:tblGrid>
              <a:tr h="370840">
                <a:tc gridSpan="2">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1" dirty="0">
                          <a:latin typeface="Didact Gothic" panose="00000500000000000000" pitchFamily="2" charset="0"/>
                        </a:rPr>
                        <a:t>Câu b) </a:t>
                      </a:r>
                      <a:r>
                        <a:rPr lang="vi-VN" sz="2400" i="1" dirty="0">
                          <a:solidFill>
                            <a:srgbClr val="0070C0"/>
                          </a:solidFill>
                          <a:latin typeface="Didact Gothic" panose="00000500000000000000" pitchFamily="2" charset="0"/>
                        </a:rPr>
                        <a:t>Lom khom dưới núi, tiều vài chú</a:t>
                      </a:r>
                    </a:p>
                    <a:p>
                      <a:pPr algn="just"/>
                      <a:r>
                        <a:rPr lang="vi-VN" sz="2400" i="1" dirty="0">
                          <a:solidFill>
                            <a:srgbClr val="0070C0"/>
                          </a:solidFill>
                          <a:latin typeface="Didact Gothic" panose="00000500000000000000" pitchFamily="2" charset="0"/>
                        </a:rPr>
                        <a:t>            Lác đác bên sông, chợ mấy nhà. (Bà huyện Thanh Quan)</a:t>
                      </a:r>
                      <a:endParaRPr lang="en-US" sz="2400" i="1"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400" dirty="0">
                          <a:latin typeface="Didact Gothic" panose="00000500000000000000" pitchFamily="2" charset="0"/>
                        </a:rPr>
                        <a:t>Trật tự từ được đảo</a:t>
                      </a:r>
                      <a:endParaRPr lang="en-US" sz="2400" dirty="0">
                        <a:latin typeface="Didact Gothic" panose="00000500000000000000" pitchFamily="2" charset="0"/>
                      </a:endParaRPr>
                    </a:p>
                  </a:txBody>
                  <a:tcPr/>
                </a:tc>
                <a:tc>
                  <a:txBody>
                    <a:bodyPr/>
                    <a:lstStyle/>
                    <a:p>
                      <a:pPr algn="just"/>
                      <a:endParaRPr lang="en-US" sz="24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Trật tự thông </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400" dirty="0">
                        <a:latin typeface="Didact Gothic" panose="000005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24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400" dirty="0">
                          <a:latin typeface="Didact Gothic" panose="00000500000000000000" pitchFamily="2" charset="0"/>
                        </a:rPr>
                        <a:t>Tác dụng</a:t>
                      </a:r>
                      <a:endParaRPr lang="en-US" sz="2400" dirty="0">
                        <a:latin typeface="Didact Gothic" panose="00000500000000000000" pitchFamily="2" charset="0"/>
                      </a:endParaRPr>
                    </a:p>
                  </a:txBody>
                  <a:tcPr/>
                </a:tc>
                <a:tc>
                  <a:txBody>
                    <a:bodyPr/>
                    <a:lstStyle/>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p>
                      <a:pPr algn="just"/>
                      <a:endParaRPr lang="vi-VN"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Tree>
    <p:extLst>
      <p:ext uri="{BB962C8B-B14F-4D97-AF65-F5344CB8AC3E}">
        <p14:creationId xmlns:p14="http://schemas.microsoft.com/office/powerpoint/2010/main" val="1195968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25C36-7A1C-B579-53F6-B00C3A12F805}"/>
              </a:ext>
            </a:extLst>
          </p:cNvPr>
          <p:cNvSpPr/>
          <p:nvPr/>
        </p:nvSpPr>
        <p:spPr>
          <a:xfrm>
            <a:off x="0" y="596685"/>
            <a:ext cx="9144000" cy="4546815"/>
          </a:xfrm>
          <a:prstGeom prst="rect">
            <a:avLst/>
          </a:prstGeom>
          <a:solidFill>
            <a:srgbClr val="F4DCE7">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6">
            <a:extLst>
              <a:ext uri="{FF2B5EF4-FFF2-40B4-BE49-F238E27FC236}">
                <a16:creationId xmlns:a16="http://schemas.microsoft.com/office/drawing/2014/main" id="{2BC4EC2C-0ABF-A5FE-9B31-5E1B2AF3E6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6" name="TextBox 5">
            <a:extLst>
              <a:ext uri="{FF2B5EF4-FFF2-40B4-BE49-F238E27FC236}">
                <a16:creationId xmlns:a16="http://schemas.microsoft.com/office/drawing/2014/main" id="{FA5EA3A8-2571-ED03-58FD-637B15460BDF}"/>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7" name="Table 6">
            <a:extLst>
              <a:ext uri="{FF2B5EF4-FFF2-40B4-BE49-F238E27FC236}">
                <a16:creationId xmlns:a16="http://schemas.microsoft.com/office/drawing/2014/main" id="{25B74360-6301-3BC1-9526-862F50C56369}"/>
              </a:ext>
            </a:extLst>
          </p:cNvPr>
          <p:cNvGraphicFramePr>
            <a:graphicFrameLocks noGrp="1"/>
          </p:cNvGraphicFramePr>
          <p:nvPr>
            <p:extLst>
              <p:ext uri="{D42A27DB-BD31-4B8C-83A1-F6EECF244321}">
                <p14:modId xmlns:p14="http://schemas.microsoft.com/office/powerpoint/2010/main" val="376849177"/>
              </p:ext>
            </p:extLst>
          </p:nvPr>
        </p:nvGraphicFramePr>
        <p:xfrm>
          <a:off x="123812" y="884010"/>
          <a:ext cx="8896376" cy="4023360"/>
        </p:xfrm>
        <a:graphic>
          <a:graphicData uri="http://schemas.openxmlformats.org/drawingml/2006/table">
            <a:tbl>
              <a:tblPr firstRow="1" bandRow="1">
                <a:tableStyleId>{5BAFDAD7-6E8D-45B6-8E9E-44D60E7B637D}</a:tableStyleId>
              </a:tblPr>
              <a:tblGrid>
                <a:gridCol w="1418269">
                  <a:extLst>
                    <a:ext uri="{9D8B030D-6E8A-4147-A177-3AD203B41FA5}">
                      <a16:colId xmlns:a16="http://schemas.microsoft.com/office/drawing/2014/main" val="2996082083"/>
                    </a:ext>
                  </a:extLst>
                </a:gridCol>
                <a:gridCol w="7478107">
                  <a:extLst>
                    <a:ext uri="{9D8B030D-6E8A-4147-A177-3AD203B41FA5}">
                      <a16:colId xmlns:a16="http://schemas.microsoft.com/office/drawing/2014/main" val="982821413"/>
                    </a:ext>
                  </a:extLst>
                </a:gridCol>
              </a:tblGrid>
              <a:tr h="370840">
                <a:tc gridSpan="2">
                  <a:txBody>
                    <a:bodyPr/>
                    <a:lstStyle/>
                    <a:p>
                      <a:pPr algn="just"/>
                      <a:r>
                        <a:rPr lang="vi-VN" sz="2400" i="1" u="sng" dirty="0">
                          <a:solidFill>
                            <a:srgbClr val="C00000"/>
                          </a:solidFill>
                          <a:latin typeface="Didact Gothic" panose="00000500000000000000" pitchFamily="2" charset="0"/>
                        </a:rPr>
                        <a:t>Lom khom </a:t>
                      </a:r>
                      <a:r>
                        <a:rPr lang="vi-VN" sz="2400" i="1" dirty="0">
                          <a:solidFill>
                            <a:srgbClr val="0070C0"/>
                          </a:solidFill>
                          <a:latin typeface="Didact Gothic" panose="00000500000000000000" pitchFamily="2" charset="0"/>
                        </a:rPr>
                        <a:t>dưới núi tiều vài chú</a:t>
                      </a:r>
                    </a:p>
                    <a:p>
                      <a:pPr algn="just"/>
                      <a:r>
                        <a:rPr lang="vi-VN" sz="2400" i="1" u="sng" dirty="0">
                          <a:solidFill>
                            <a:srgbClr val="C00000"/>
                          </a:solidFill>
                          <a:latin typeface="Didact Gothic" panose="00000500000000000000" pitchFamily="2" charset="0"/>
                        </a:rPr>
                        <a:t>Lác đác </a:t>
                      </a:r>
                      <a:r>
                        <a:rPr lang="vi-VN" sz="2400" i="1" dirty="0">
                          <a:solidFill>
                            <a:srgbClr val="0070C0"/>
                          </a:solidFill>
                          <a:latin typeface="Didact Gothic" panose="00000500000000000000" pitchFamily="2" charset="0"/>
                        </a:rPr>
                        <a:t>bên sông chợ mấy nhà. (Bà Huyện Thanh Quan)</a:t>
                      </a:r>
                      <a:endParaRPr lang="en-US" sz="2400" i="1" dirty="0">
                        <a:solidFill>
                          <a:srgbClr val="0070C0"/>
                        </a:solidFill>
                        <a:latin typeface="Didact Gothic" panose="00000500000000000000" pitchFamily="2"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marL="457200" indent="-457200" algn="just">
                        <a:buFont typeface="+mj-lt"/>
                        <a:buAutoNum type="arabicPeriod"/>
                      </a:pPr>
                      <a:r>
                        <a:rPr lang="vi-VN" sz="2400" b="0" i="0" u="none" strike="noStrike" cap="none" dirty="0">
                          <a:solidFill>
                            <a:srgbClr val="000000"/>
                          </a:solidFill>
                          <a:effectLst/>
                          <a:latin typeface="Didact Gothic" panose="00000500000000000000" pitchFamily="2" charset="0"/>
                          <a:ea typeface="Arial"/>
                          <a:cs typeface="Arial"/>
                          <a:sym typeface="Arial"/>
                        </a:rPr>
                        <a:t>Đảo vị ngữ </a:t>
                      </a:r>
                      <a:r>
                        <a:rPr lang="vi-VN" sz="2400" b="0" i="0" u="none" strike="noStrike" cap="none" dirty="0">
                          <a:solidFill>
                            <a:srgbClr val="C00000"/>
                          </a:solidFill>
                          <a:effectLst/>
                          <a:latin typeface="Didact Gothic" panose="00000500000000000000" pitchFamily="2" charset="0"/>
                          <a:ea typeface="Arial"/>
                          <a:cs typeface="Arial"/>
                          <a:sym typeface="Arial"/>
                        </a:rPr>
                        <a:t>"lom khom", "lác đác"</a:t>
                      </a:r>
                      <a:r>
                        <a:rPr lang="vi-VN" sz="2400" b="0" i="0" u="none" strike="noStrike" cap="none" dirty="0">
                          <a:solidFill>
                            <a:srgbClr val="000000"/>
                          </a:solidFill>
                          <a:effectLst/>
                          <a:latin typeface="Didact Gothic" panose="00000500000000000000" pitchFamily="2" charset="0"/>
                          <a:ea typeface="Arial"/>
                          <a:cs typeface="Arial"/>
                          <a:sym typeface="Arial"/>
                        </a:rPr>
                        <a:t> lên trước chủ ngữ.</a:t>
                      </a:r>
                    </a:p>
                    <a:p>
                      <a:pPr marL="457200" indent="-457200" algn="just">
                        <a:buFont typeface="+mj-lt"/>
                        <a:buAutoNum type="arabicPeriod"/>
                      </a:pPr>
                      <a:r>
                        <a:rPr lang="vi-VN" sz="2400" b="0" i="0" u="none" strike="noStrike" cap="none" dirty="0">
                          <a:solidFill>
                            <a:srgbClr val="000000"/>
                          </a:solidFill>
                          <a:effectLst/>
                          <a:latin typeface="Didact Gothic" panose="00000500000000000000" pitchFamily="2" charset="0"/>
                          <a:cs typeface="Arial"/>
                          <a:sym typeface="Arial"/>
                        </a:rPr>
                        <a:t>Đảo trật tự của lượng từ và danh từ trong cụm danh từ: </a:t>
                      </a:r>
                      <a:r>
                        <a:rPr lang="vi-VN" sz="2400" b="0" i="1" u="none" strike="noStrike" cap="none" dirty="0">
                          <a:solidFill>
                            <a:srgbClr val="C00000"/>
                          </a:solidFill>
                          <a:effectLst/>
                          <a:latin typeface="Didact Gothic" panose="00000500000000000000" pitchFamily="2" charset="0"/>
                          <a:cs typeface="Arial"/>
                          <a:sym typeface="Arial"/>
                        </a:rPr>
                        <a:t>tiều vài chú/ chợ mấy nhà</a:t>
                      </a:r>
                      <a:endParaRPr lang="en-US" sz="2400" i="1" dirty="0">
                        <a:solidFill>
                          <a:srgbClr val="C00000"/>
                        </a:solidFill>
                        <a:latin typeface="Didact Gothic" panose="00000500000000000000" pitchFamily="2" charset="0"/>
                      </a:endParaRPr>
                    </a:p>
                  </a:txBody>
                  <a:tcPr/>
                </a:tc>
                <a:extLst>
                  <a:ext uri="{0D108BD9-81ED-4DB2-BD59-A6C34878D82A}">
                    <a16:rowId xmlns:a16="http://schemas.microsoft.com/office/drawing/2014/main" val="116301789"/>
                  </a:ext>
                </a:extLst>
              </a:tr>
              <a:tr h="513631">
                <a:tc>
                  <a:txBody>
                    <a:bodyPr/>
                    <a:lstStyle/>
                    <a:p>
                      <a:r>
                        <a:rPr lang="vi-VN" sz="2000" dirty="0">
                          <a:latin typeface="Didact Gothic" panose="00000500000000000000" pitchFamily="2" charset="0"/>
                        </a:rPr>
                        <a:t>Trật tự </a:t>
                      </a:r>
                      <a:r>
                        <a:rPr lang="vi-VN" sz="2000" dirty="0" err="1">
                          <a:latin typeface="Didact Gothic" panose="00000500000000000000" pitchFamily="2" charset="0"/>
                        </a:rPr>
                        <a:t>th</a:t>
                      </a:r>
                      <a:r>
                        <a:rPr lang="vi-VN" sz="2000" dirty="0">
                          <a:latin typeface="Didact Gothic" panose="00000500000000000000" pitchFamily="2" charset="0"/>
                        </a:rPr>
                        <a:t>/</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algn="just"/>
                      <a:r>
                        <a:rPr lang="vi-VN" sz="2400" i="1" dirty="0">
                          <a:solidFill>
                            <a:srgbClr val="0070C0"/>
                          </a:solidFill>
                          <a:latin typeface="Didact Gothic" panose="00000500000000000000" pitchFamily="2" charset="0"/>
                        </a:rPr>
                        <a:t>Vài chú tiều lom khom dưới núi</a:t>
                      </a:r>
                    </a:p>
                    <a:p>
                      <a:pPr algn="just"/>
                      <a:r>
                        <a:rPr lang="vi-VN" sz="2400" i="1" dirty="0">
                          <a:solidFill>
                            <a:srgbClr val="0070C0"/>
                          </a:solidFill>
                          <a:latin typeface="Didact Gothic" panose="00000500000000000000" pitchFamily="2" charset="0"/>
                        </a:rPr>
                        <a:t>Mấy nhà chợ lác đác bên sông.</a:t>
                      </a:r>
                      <a:endParaRPr lang="en-US" sz="2400" i="1" dirty="0">
                        <a:solidFill>
                          <a:srgbClr val="0070C0"/>
                        </a:solidFill>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Tác dụng</a:t>
                      </a:r>
                      <a:endParaRPr lang="en-US" sz="2000" dirty="0">
                        <a:latin typeface="Didact Gothic" panose="00000500000000000000" pitchFamily="2" charset="0"/>
                      </a:endParaRPr>
                    </a:p>
                  </a:txBody>
                  <a:tcPr/>
                </a:tc>
                <a:tc>
                  <a:txBody>
                    <a:bodyPr/>
                    <a:lstStyle/>
                    <a:p>
                      <a:pPr marL="0" indent="0" algn="just">
                        <a:buFont typeface="Wingdings" panose="05000000000000000000" pitchFamily="2" charset="2"/>
                        <a:buNone/>
                      </a:pPr>
                      <a:r>
                        <a:rPr lang="vi-VN" sz="2400" dirty="0">
                          <a:latin typeface="Didact Gothic" panose="00000500000000000000" pitchFamily="2" charset="0"/>
                        </a:rPr>
                        <a:t>Nhấn mạnh: </a:t>
                      </a:r>
                      <a:r>
                        <a:rPr kumimoji="0" lang="vi-VN" sz="2400" b="0" i="0" u="none" strike="noStrike" kern="0" cap="none" spc="0" normalizeH="0" baseline="0" noProof="0" dirty="0">
                          <a:ln>
                            <a:noFill/>
                          </a:ln>
                          <a:solidFill>
                            <a:srgbClr val="2D4E56">
                              <a:lumMod val="50000"/>
                            </a:srgbClr>
                          </a:solidFill>
                          <a:effectLst/>
                          <a:uLnTx/>
                          <a:uFillTx/>
                          <a:latin typeface="Didact Gothic" panose="00000500000000000000" pitchFamily="2" charset="0"/>
                          <a:cs typeface="Arial"/>
                          <a:sym typeface="Arial"/>
                        </a:rPr>
                        <a:t>sự</a:t>
                      </a:r>
                      <a:r>
                        <a:rPr kumimoji="0" lang="vi-VN" sz="24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Arial"/>
                          <a:cs typeface="Arial"/>
                          <a:sym typeface="Arial"/>
                        </a:rPr>
                        <a:t> nhỏ bé, ít ỏi của sự sống con người và sự thưa thớt, heo hút của cảnh vật. Từ đó càng gợi thêm nỗi buồn hiu quạnh cho chủ thể trữ tình.</a:t>
                      </a:r>
                      <a:endParaRPr lang="vi-VN" sz="24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8" name="TextBox 7">
            <a:extLst>
              <a:ext uri="{FF2B5EF4-FFF2-40B4-BE49-F238E27FC236}">
                <a16:creationId xmlns:a16="http://schemas.microsoft.com/office/drawing/2014/main" id="{5DBD1CC4-2329-9C73-AB0F-2F6D27675528}"/>
              </a:ext>
            </a:extLst>
          </p:cNvPr>
          <p:cNvSpPr txBox="1"/>
          <p:nvPr/>
        </p:nvSpPr>
        <p:spPr>
          <a:xfrm>
            <a:off x="447750" y="210942"/>
            <a:ext cx="4572000" cy="461665"/>
          </a:xfrm>
          <a:prstGeom prst="rect">
            <a:avLst/>
          </a:prstGeom>
          <a:noFill/>
        </p:spPr>
        <p:txBody>
          <a:bodyPr wrap="square">
            <a:spAutoFit/>
          </a:bodyPr>
          <a:lstStyle/>
          <a:p>
            <a:r>
              <a:rPr lang="vi-VN" sz="2400" b="1" dirty="0">
                <a:latin typeface="Didact Gothic" panose="00000500000000000000" pitchFamily="2" charset="0"/>
              </a:rPr>
              <a:t>Câu b) </a:t>
            </a:r>
            <a:endParaRPr lang="en-US" sz="2400" b="1" dirty="0"/>
          </a:p>
        </p:txBody>
      </p:sp>
      <p:pic>
        <p:nvPicPr>
          <p:cNvPr id="9" name="Picture 21">
            <a:extLst>
              <a:ext uri="{FF2B5EF4-FFF2-40B4-BE49-F238E27FC236}">
                <a16:creationId xmlns:a16="http://schemas.microsoft.com/office/drawing/2014/main" id="{2EEF501F-6578-AC98-7F36-D3CBD129C2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4992" y="89523"/>
            <a:ext cx="2622914" cy="676708"/>
          </a:xfrm>
          <a:prstGeom prst="rect">
            <a:avLst/>
          </a:prstGeom>
        </p:spPr>
      </p:pic>
      <p:sp>
        <p:nvSpPr>
          <p:cNvPr id="10" name="TextBox 9">
            <a:extLst>
              <a:ext uri="{FF2B5EF4-FFF2-40B4-BE49-F238E27FC236}">
                <a16:creationId xmlns:a16="http://schemas.microsoft.com/office/drawing/2014/main" id="{14A85E4C-3BA2-C000-1F7D-3CFC177887C2}"/>
              </a:ext>
            </a:extLst>
          </p:cNvPr>
          <p:cNvSpPr txBox="1"/>
          <p:nvPr/>
        </p:nvSpPr>
        <p:spPr>
          <a:xfrm>
            <a:off x="3858994" y="104949"/>
            <a:ext cx="2077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42586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a:extLst>
              <a:ext uri="{FF2B5EF4-FFF2-40B4-BE49-F238E27FC236}">
                <a16:creationId xmlns:a16="http://schemas.microsoft.com/office/drawing/2014/main" id="{E67D6015-F818-D1A7-2C1F-0271A26C69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5" name="TextBox 4">
            <a:extLst>
              <a:ext uri="{FF2B5EF4-FFF2-40B4-BE49-F238E27FC236}">
                <a16:creationId xmlns:a16="http://schemas.microsoft.com/office/drawing/2014/main" id="{B0F772BA-9A94-1BA0-2760-1B225B71790D}"/>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6" name="Table 5">
            <a:extLst>
              <a:ext uri="{FF2B5EF4-FFF2-40B4-BE49-F238E27FC236}">
                <a16:creationId xmlns:a16="http://schemas.microsoft.com/office/drawing/2014/main" id="{A845BF54-65C2-7370-C8A5-1DF8A848BC6F}"/>
              </a:ext>
            </a:extLst>
          </p:cNvPr>
          <p:cNvGraphicFramePr>
            <a:graphicFrameLocks noGrp="1"/>
          </p:cNvGraphicFramePr>
          <p:nvPr>
            <p:extLst>
              <p:ext uri="{D42A27DB-BD31-4B8C-83A1-F6EECF244321}">
                <p14:modId xmlns:p14="http://schemas.microsoft.com/office/powerpoint/2010/main" val="4264041060"/>
              </p:ext>
            </p:extLst>
          </p:nvPr>
        </p:nvGraphicFramePr>
        <p:xfrm>
          <a:off x="230072" y="820529"/>
          <a:ext cx="8339634" cy="4104640"/>
        </p:xfrm>
        <a:graphic>
          <a:graphicData uri="http://schemas.openxmlformats.org/drawingml/2006/table">
            <a:tbl>
              <a:tblPr firstRow="1" bandRow="1">
                <a:tableStyleId>{5BAFDAD7-6E8D-45B6-8E9E-44D60E7B637D}</a:tableStyleId>
              </a:tblPr>
              <a:tblGrid>
                <a:gridCol w="1704118">
                  <a:extLst>
                    <a:ext uri="{9D8B030D-6E8A-4147-A177-3AD203B41FA5}">
                      <a16:colId xmlns:a16="http://schemas.microsoft.com/office/drawing/2014/main" val="2996082083"/>
                    </a:ext>
                  </a:extLst>
                </a:gridCol>
                <a:gridCol w="6635516">
                  <a:extLst>
                    <a:ext uri="{9D8B030D-6E8A-4147-A177-3AD203B41FA5}">
                      <a16:colId xmlns:a16="http://schemas.microsoft.com/office/drawing/2014/main" val="982821413"/>
                    </a:ext>
                  </a:extLst>
                </a:gridCol>
              </a:tblGrid>
              <a:tr h="370840">
                <a:tc gridSpan="2">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vi-VN" sz="2400" b="1" dirty="0">
                          <a:latin typeface="Didact Gothic" panose="00000500000000000000" pitchFamily="2" charset="0"/>
                        </a:rPr>
                        <a:t>Câu c) </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Lao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xao</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chợ</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cá</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làng</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ngư</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phủ</a:t>
                      </a:r>
                      <a:endParaRPr lang="en-US" sz="24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vi-VN"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Dắng</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dỏi</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cầm</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ve</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lầu</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tịch</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400" i="1" dirty="0">
                          <a:effectLst/>
                          <a:latin typeface="Didact Gothic" panose="00000500000000000000" pitchFamily="2" charset="0"/>
                          <a:ea typeface="Times New Roman" panose="02020603050405020304" pitchFamily="18" charset="0"/>
                          <a:cs typeface="Calibri" panose="020F0502020204030204" pitchFamily="34" charset="0"/>
                        </a:rPr>
                        <a:t>dương. (Nguyễn Trãi)</a:t>
                      </a:r>
                      <a:endParaRPr lang="en-US" sz="2400" dirty="0">
                        <a:effectLst/>
                        <a:latin typeface="Didact Gothic" panose="00000500000000000000" pitchFamily="2" charset="0"/>
                        <a:ea typeface="Yu Mincho" panose="02020400000000000000" pitchFamily="18" charset="-128"/>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algn="just"/>
                      <a:endParaRPr lang="en-US" sz="2200" dirty="0">
                        <a:latin typeface="Didact Gothic" panose="00000500000000000000" pitchFamily="2" charset="0"/>
                      </a:endParaRPr>
                    </a:p>
                  </a:txBody>
                  <a:tcPr/>
                </a:tc>
                <a:extLst>
                  <a:ext uri="{0D108BD9-81ED-4DB2-BD59-A6C34878D82A}">
                    <a16:rowId xmlns:a16="http://schemas.microsoft.com/office/drawing/2014/main" val="116301789"/>
                  </a:ext>
                </a:extLst>
              </a:tr>
              <a:tr h="370840">
                <a:tc>
                  <a:txBody>
                    <a:bodyPr/>
                    <a:lstStyle/>
                    <a:p>
                      <a:r>
                        <a:rPr lang="vi-VN" sz="2000" dirty="0">
                          <a:latin typeface="Didact Gothic" panose="00000500000000000000" pitchFamily="2" charset="0"/>
                        </a:rPr>
                        <a:t>Trật tự thông </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marL="0" marR="0" algn="just">
                        <a:spcBef>
                          <a:spcPts val="0"/>
                        </a:spcBef>
                        <a:spcAft>
                          <a:spcPts val="800"/>
                        </a:spcAft>
                      </a:pPr>
                      <a:endParaRPr lang="vi-VN" sz="2200" dirty="0">
                        <a:latin typeface="Didact Gothic" panose="00000500000000000000" pitchFamily="2" charset="0"/>
                      </a:endParaRPr>
                    </a:p>
                    <a:p>
                      <a:pPr marL="0" marR="0" algn="just">
                        <a:spcBef>
                          <a:spcPts val="0"/>
                        </a:spcBef>
                        <a:spcAft>
                          <a:spcPts val="800"/>
                        </a:spcAft>
                      </a:pPr>
                      <a:endParaRPr lang="vi-VN" sz="22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Tác dụng</a:t>
                      </a:r>
                      <a:endParaRPr lang="en-US" sz="2000" dirty="0">
                        <a:latin typeface="Didact Gothic" panose="00000500000000000000" pitchFamily="2" charset="0"/>
                      </a:endParaRPr>
                    </a:p>
                  </a:txBody>
                  <a:tcPr/>
                </a:tc>
                <a:tc>
                  <a:txBody>
                    <a:bodyPr/>
                    <a:lstStyle/>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Tree>
    <p:extLst>
      <p:ext uri="{BB962C8B-B14F-4D97-AF65-F5344CB8AC3E}">
        <p14:creationId xmlns:p14="http://schemas.microsoft.com/office/powerpoint/2010/main" val="3991254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87881-1DDB-950A-E4BA-09E4C29B71CA}"/>
              </a:ext>
            </a:extLst>
          </p:cNvPr>
          <p:cNvSpPr/>
          <p:nvPr/>
        </p:nvSpPr>
        <p:spPr>
          <a:xfrm>
            <a:off x="0" y="596685"/>
            <a:ext cx="9144000" cy="4546815"/>
          </a:xfrm>
          <a:prstGeom prst="rect">
            <a:avLst/>
          </a:prstGeom>
          <a:solidFill>
            <a:srgbClr val="F4DCE7">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6">
            <a:extLst>
              <a:ext uri="{FF2B5EF4-FFF2-40B4-BE49-F238E27FC236}">
                <a16:creationId xmlns:a16="http://schemas.microsoft.com/office/drawing/2014/main" id="{7E75CBAB-5613-9913-99A2-C84BEC7A31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6" name="TextBox 5">
            <a:extLst>
              <a:ext uri="{FF2B5EF4-FFF2-40B4-BE49-F238E27FC236}">
                <a16:creationId xmlns:a16="http://schemas.microsoft.com/office/drawing/2014/main" id="{7860902E-1D0F-B009-768F-A97DBE1073E6}"/>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7" name="Table 6">
            <a:extLst>
              <a:ext uri="{FF2B5EF4-FFF2-40B4-BE49-F238E27FC236}">
                <a16:creationId xmlns:a16="http://schemas.microsoft.com/office/drawing/2014/main" id="{B55C2027-302C-BA46-CD96-A3BEB604566D}"/>
              </a:ext>
            </a:extLst>
          </p:cNvPr>
          <p:cNvGraphicFramePr>
            <a:graphicFrameLocks noGrp="1"/>
          </p:cNvGraphicFramePr>
          <p:nvPr>
            <p:extLst>
              <p:ext uri="{D42A27DB-BD31-4B8C-83A1-F6EECF244321}">
                <p14:modId xmlns:p14="http://schemas.microsoft.com/office/powerpoint/2010/main" val="946882743"/>
              </p:ext>
            </p:extLst>
          </p:nvPr>
        </p:nvGraphicFramePr>
        <p:xfrm>
          <a:off x="123812" y="1041886"/>
          <a:ext cx="8896376" cy="3909822"/>
        </p:xfrm>
        <a:graphic>
          <a:graphicData uri="http://schemas.openxmlformats.org/drawingml/2006/table">
            <a:tbl>
              <a:tblPr firstRow="1" bandRow="1">
                <a:tableStyleId>{5BAFDAD7-6E8D-45B6-8E9E-44D60E7B637D}</a:tableStyleId>
              </a:tblPr>
              <a:tblGrid>
                <a:gridCol w="1457015">
                  <a:extLst>
                    <a:ext uri="{9D8B030D-6E8A-4147-A177-3AD203B41FA5}">
                      <a16:colId xmlns:a16="http://schemas.microsoft.com/office/drawing/2014/main" val="2996082083"/>
                    </a:ext>
                  </a:extLst>
                </a:gridCol>
                <a:gridCol w="7439361">
                  <a:extLst>
                    <a:ext uri="{9D8B030D-6E8A-4147-A177-3AD203B41FA5}">
                      <a16:colId xmlns:a16="http://schemas.microsoft.com/office/drawing/2014/main" val="982821413"/>
                    </a:ext>
                  </a:extLst>
                </a:gridCol>
              </a:tblGrid>
              <a:tr h="966831">
                <a:tc gridSpan="2">
                  <a:txBody>
                    <a:bodyPr/>
                    <a:lstStyle/>
                    <a:p>
                      <a:pPr marL="0" marR="0" algn="just">
                        <a:spcBef>
                          <a:spcPts val="0"/>
                        </a:spcBef>
                        <a:spcAft>
                          <a:spcPts val="800"/>
                        </a:spcAft>
                      </a:pPr>
                      <a:r>
                        <a:rPr lang="en-US" sz="2400" i="1" u="sng"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Lao </a:t>
                      </a:r>
                      <a:r>
                        <a:rPr lang="en-US" sz="2400" i="1" u="sng"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xao</a:t>
                      </a:r>
                      <a:r>
                        <a:rPr lang="en-US" sz="2400" i="1" u="sng"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chợ</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cá</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làng</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ngư</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phủ</a:t>
                      </a:r>
                      <a:endParaRPr lang="en-US" sz="24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en-US" sz="2400" i="1" u="sng"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Dắng</a:t>
                      </a:r>
                      <a:r>
                        <a:rPr lang="en-US" sz="2400" i="1" u="sng"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i="1" u="sng" dirty="0" err="1">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dỏi</a:t>
                      </a:r>
                      <a:r>
                        <a:rPr lang="en-US" sz="2400" i="1" u="sng"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cầm</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ve</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lầu</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400" i="1" dirty="0" err="1">
                          <a:effectLst/>
                          <a:latin typeface="Didact Gothic" panose="00000500000000000000" pitchFamily="2" charset="0"/>
                          <a:ea typeface="Times New Roman" panose="02020603050405020304" pitchFamily="18" charset="0"/>
                          <a:cs typeface="Calibri" panose="020F0502020204030204" pitchFamily="34" charset="0"/>
                        </a:rPr>
                        <a:t>tịch</a:t>
                      </a:r>
                      <a:r>
                        <a:rPr lang="en-US" sz="2400" i="1" dirty="0">
                          <a:effectLst/>
                          <a:latin typeface="Didact Gothic" panose="00000500000000000000" pitchFamily="2" charset="0"/>
                          <a:ea typeface="Times New Roman" panose="02020603050405020304" pitchFamily="18" charset="0"/>
                          <a:cs typeface="Calibri" panose="020F0502020204030204" pitchFamily="34" charset="0"/>
                        </a:rPr>
                        <a:t> </a:t>
                      </a:r>
                      <a:r>
                        <a:rPr lang="vi-VN" sz="2400" i="1" dirty="0">
                          <a:effectLst/>
                          <a:latin typeface="Didact Gothic" panose="00000500000000000000" pitchFamily="2" charset="0"/>
                          <a:ea typeface="Times New Roman" panose="02020603050405020304" pitchFamily="18" charset="0"/>
                          <a:cs typeface="Calibri" panose="020F0502020204030204" pitchFamily="34" charset="0"/>
                        </a:rPr>
                        <a:t>dương. (Nguyễn Trãi)</a:t>
                      </a:r>
                      <a:endParaRPr lang="en-US" sz="2400" dirty="0">
                        <a:effectLst/>
                        <a:latin typeface="Didact Gothic" panose="00000500000000000000" pitchFamily="2" charset="0"/>
                        <a:ea typeface="Yu Mincho" panose="02020400000000000000" pitchFamily="18" charset="-128"/>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638885594"/>
                  </a:ext>
                </a:extLst>
              </a:tr>
              <a:tr h="796839">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algn="just"/>
                      <a:r>
                        <a:rPr lang="vi-VN" sz="2200" b="0" i="0" u="none" strike="noStrike" cap="none" dirty="0">
                          <a:solidFill>
                            <a:srgbClr val="000000"/>
                          </a:solidFill>
                          <a:effectLst/>
                          <a:latin typeface="Didact Gothic" panose="00000500000000000000" pitchFamily="2" charset="0"/>
                          <a:ea typeface="Arial"/>
                          <a:cs typeface="Arial"/>
                          <a:sym typeface="Arial"/>
                        </a:rPr>
                        <a:t>Đảo từ </a:t>
                      </a:r>
                      <a:r>
                        <a:rPr lang="vi-VN" sz="2200" b="0" i="0" u="none" strike="noStrike" cap="none" dirty="0">
                          <a:solidFill>
                            <a:srgbClr val="0070C0"/>
                          </a:solidFill>
                          <a:effectLst/>
                          <a:latin typeface="Didact Gothic" panose="00000500000000000000" pitchFamily="2" charset="0"/>
                          <a:ea typeface="Arial"/>
                          <a:cs typeface="Arial"/>
                          <a:sym typeface="Arial"/>
                        </a:rPr>
                        <a:t>"lao xao"</a:t>
                      </a:r>
                      <a:r>
                        <a:rPr lang="vi-VN" sz="2200" b="0" i="0" u="none" strike="noStrike" cap="none" dirty="0">
                          <a:solidFill>
                            <a:srgbClr val="000000"/>
                          </a:solidFill>
                          <a:effectLst/>
                          <a:latin typeface="Didact Gothic" panose="00000500000000000000" pitchFamily="2" charset="0"/>
                          <a:ea typeface="Arial"/>
                          <a:cs typeface="Arial"/>
                          <a:sym typeface="Arial"/>
                        </a:rPr>
                        <a:t> lên trước </a:t>
                      </a:r>
                      <a:r>
                        <a:rPr lang="vi-VN" sz="2200" b="0" i="0" u="none" strike="noStrike" cap="none" dirty="0">
                          <a:solidFill>
                            <a:srgbClr val="0070C0"/>
                          </a:solidFill>
                          <a:effectLst/>
                          <a:latin typeface="Didact Gothic" panose="00000500000000000000" pitchFamily="2" charset="0"/>
                          <a:ea typeface="Arial"/>
                          <a:cs typeface="Arial"/>
                          <a:sym typeface="Arial"/>
                        </a:rPr>
                        <a:t>"chợ cá làng ngư phủ"</a:t>
                      </a:r>
                      <a:r>
                        <a:rPr lang="vi-VN" sz="2200" b="0" i="0" u="none" strike="noStrike" cap="none" dirty="0">
                          <a:solidFill>
                            <a:srgbClr val="000000"/>
                          </a:solidFill>
                          <a:effectLst/>
                          <a:latin typeface="Didact Gothic" panose="00000500000000000000" pitchFamily="2" charset="0"/>
                          <a:ea typeface="Arial"/>
                          <a:cs typeface="Arial"/>
                          <a:sym typeface="Arial"/>
                        </a:rPr>
                        <a:t> và cụm từ </a:t>
                      </a:r>
                      <a:r>
                        <a:rPr lang="vi-VN" sz="2200" b="0" i="0" u="none" strike="noStrike" cap="none" dirty="0">
                          <a:solidFill>
                            <a:srgbClr val="0070C0"/>
                          </a:solidFill>
                          <a:effectLst/>
                          <a:latin typeface="Didact Gothic" panose="00000500000000000000" pitchFamily="2" charset="0"/>
                          <a:ea typeface="Arial"/>
                          <a:cs typeface="Arial"/>
                          <a:sym typeface="Arial"/>
                        </a:rPr>
                        <a:t>"dắng dỏi"</a:t>
                      </a:r>
                      <a:r>
                        <a:rPr lang="vi-VN" sz="2200" b="0" i="0" u="none" strike="noStrike" cap="none" dirty="0">
                          <a:solidFill>
                            <a:srgbClr val="000000"/>
                          </a:solidFill>
                          <a:effectLst/>
                          <a:latin typeface="Didact Gothic" panose="00000500000000000000" pitchFamily="2" charset="0"/>
                          <a:ea typeface="Arial"/>
                          <a:cs typeface="Arial"/>
                          <a:sym typeface="Arial"/>
                        </a:rPr>
                        <a:t> lên trước </a:t>
                      </a:r>
                      <a:r>
                        <a:rPr lang="vi-VN" sz="2200" b="0" i="0" u="none" strike="noStrike" cap="none" dirty="0">
                          <a:solidFill>
                            <a:srgbClr val="0070C0"/>
                          </a:solidFill>
                          <a:effectLst/>
                          <a:latin typeface="Didact Gothic" panose="00000500000000000000" pitchFamily="2" charset="0"/>
                          <a:ea typeface="Arial"/>
                          <a:cs typeface="Arial"/>
                          <a:sym typeface="Arial"/>
                        </a:rPr>
                        <a:t>"cầm ve lầu tịch dương"</a:t>
                      </a:r>
                      <a:endParaRPr lang="en-US" sz="2200" dirty="0">
                        <a:solidFill>
                          <a:srgbClr val="0070C0"/>
                        </a:solidFill>
                        <a:latin typeface="Didact Gothic" panose="00000500000000000000" pitchFamily="2" charset="0"/>
                      </a:endParaRPr>
                    </a:p>
                  </a:txBody>
                  <a:tcPr/>
                </a:tc>
                <a:extLst>
                  <a:ext uri="{0D108BD9-81ED-4DB2-BD59-A6C34878D82A}">
                    <a16:rowId xmlns:a16="http://schemas.microsoft.com/office/drawing/2014/main" val="116301789"/>
                  </a:ext>
                </a:extLst>
              </a:tr>
              <a:tr h="903084">
                <a:tc>
                  <a:txBody>
                    <a:bodyPr/>
                    <a:lstStyle/>
                    <a:p>
                      <a:r>
                        <a:rPr lang="vi-VN" sz="2000" dirty="0">
                          <a:latin typeface="Didact Gothic" panose="00000500000000000000" pitchFamily="2" charset="0"/>
                        </a:rPr>
                        <a:t>Trật tự </a:t>
                      </a:r>
                      <a:r>
                        <a:rPr lang="vi-VN" sz="2000" dirty="0" err="1">
                          <a:latin typeface="Didact Gothic" panose="00000500000000000000" pitchFamily="2" charset="0"/>
                        </a:rPr>
                        <a:t>th</a:t>
                      </a:r>
                      <a:r>
                        <a:rPr lang="vi-VN" sz="2000" dirty="0">
                          <a:latin typeface="Didact Gothic" panose="00000500000000000000" pitchFamily="2" charset="0"/>
                        </a:rPr>
                        <a:t>/</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marL="0" marR="0" algn="just">
                        <a:spcBef>
                          <a:spcPts val="0"/>
                        </a:spcBef>
                        <a:spcAft>
                          <a:spcPts val="800"/>
                        </a:spcAft>
                      </a:pPr>
                      <a:r>
                        <a:rPr lang="vi-VN" sz="2200" i="1" dirty="0">
                          <a:effectLst/>
                          <a:latin typeface="Didact Gothic" panose="00000500000000000000" pitchFamily="2" charset="0"/>
                          <a:ea typeface="Times New Roman" panose="02020603050405020304" pitchFamily="18" charset="0"/>
                          <a:cs typeface="Calibri" panose="020F0502020204030204" pitchFamily="34" charset="0"/>
                        </a:rPr>
                        <a:t>C</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hợ</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cá</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làng</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ngư</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phủ</a:t>
                      </a:r>
                      <a:r>
                        <a:rPr lang="vi-VN" sz="2200" i="1" dirty="0">
                          <a:effectLst/>
                          <a:latin typeface="Didact Gothic" panose="00000500000000000000" pitchFamily="2" charset="0"/>
                          <a:ea typeface="Times New Roman" panose="02020603050405020304" pitchFamily="18" charset="0"/>
                          <a:cs typeface="Calibri" panose="020F0502020204030204" pitchFamily="34" charset="0"/>
                        </a:rPr>
                        <a:t> lao xao</a:t>
                      </a:r>
                      <a:endParaRPr lang="en-US" sz="2200" dirty="0">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vi-VN" sz="2200" i="1" dirty="0">
                          <a:effectLst/>
                          <a:latin typeface="Didact Gothic" panose="00000500000000000000" pitchFamily="2" charset="0"/>
                          <a:ea typeface="Times New Roman" panose="02020603050405020304" pitchFamily="18" charset="0"/>
                          <a:cs typeface="Calibri" panose="020F0502020204030204" pitchFamily="34" charset="0"/>
                        </a:rPr>
                        <a:t>C</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ầm</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ve</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lầu</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tịch</a:t>
                      </a:r>
                      <a:r>
                        <a:rPr lang="en-US" sz="2200" i="1" dirty="0">
                          <a:effectLst/>
                          <a:latin typeface="Didact Gothic" panose="00000500000000000000" pitchFamily="2" charset="0"/>
                          <a:ea typeface="Times New Roman" panose="02020603050405020304" pitchFamily="18" charset="0"/>
                          <a:cs typeface="Calibri" panose="020F0502020204030204" pitchFamily="34" charset="0"/>
                        </a:rPr>
                        <a:t> </a:t>
                      </a:r>
                      <a:r>
                        <a:rPr lang="en-US" sz="2200" i="1" dirty="0" err="1">
                          <a:effectLst/>
                          <a:latin typeface="Didact Gothic" panose="00000500000000000000" pitchFamily="2" charset="0"/>
                          <a:ea typeface="Times New Roman" panose="02020603050405020304" pitchFamily="18" charset="0"/>
                          <a:cs typeface="Calibri" panose="020F0502020204030204" pitchFamily="34" charset="0"/>
                        </a:rPr>
                        <a:t>dương</a:t>
                      </a:r>
                      <a:r>
                        <a:rPr lang="vi-VN" sz="2200" i="1" dirty="0">
                          <a:effectLst/>
                          <a:latin typeface="Didact Gothic" panose="00000500000000000000" pitchFamily="2" charset="0"/>
                          <a:ea typeface="Times New Roman" panose="02020603050405020304" pitchFamily="18" charset="0"/>
                          <a:cs typeface="Calibri" panose="020F0502020204030204" pitchFamily="34" charset="0"/>
                        </a:rPr>
                        <a:t> dắng dỏi.</a:t>
                      </a:r>
                      <a:endParaRPr lang="vi-VN" sz="2200" dirty="0">
                        <a:latin typeface="Didact Gothic" panose="00000500000000000000" pitchFamily="2" charset="0"/>
                      </a:endParaRPr>
                    </a:p>
                  </a:txBody>
                  <a:tcPr/>
                </a:tc>
                <a:extLst>
                  <a:ext uri="{0D108BD9-81ED-4DB2-BD59-A6C34878D82A}">
                    <a16:rowId xmlns:a16="http://schemas.microsoft.com/office/drawing/2014/main" val="3159518981"/>
                  </a:ext>
                </a:extLst>
              </a:tr>
              <a:tr h="1243068">
                <a:tc>
                  <a:txBody>
                    <a:bodyPr/>
                    <a:lstStyle/>
                    <a:p>
                      <a:r>
                        <a:rPr lang="vi-VN" sz="2000" dirty="0">
                          <a:latin typeface="Didact Gothic" panose="00000500000000000000" pitchFamily="2" charset="0"/>
                        </a:rPr>
                        <a:t>Tác dụng</a:t>
                      </a:r>
                      <a:endParaRPr lang="en-US" sz="2000" dirty="0">
                        <a:latin typeface="Didact Gothic" panose="00000500000000000000" pitchFamily="2" charset="0"/>
                      </a:endParaRPr>
                    </a:p>
                  </a:txBody>
                  <a:tcPr/>
                </a:tc>
                <a:tc>
                  <a:txBody>
                    <a:bodyPr/>
                    <a:lstStyle/>
                    <a:p>
                      <a:pPr algn="just"/>
                      <a:r>
                        <a:rPr lang="vi-VN" sz="2400" dirty="0">
                          <a:latin typeface="Didact Gothic" panose="00000500000000000000" pitchFamily="2" charset="0"/>
                        </a:rPr>
                        <a:t>Nhấn mạnh: âm thanh cuộc sống nhộn nhịp, huyên náo của một làng chài. Từ đó thể hiện niềm vui của thi nhân trước cảnh sống náo nhiệt của nhân dân.</a:t>
                      </a:r>
                      <a:endParaRPr lang="vi-VN" sz="20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8" name="TextBox 7">
            <a:extLst>
              <a:ext uri="{FF2B5EF4-FFF2-40B4-BE49-F238E27FC236}">
                <a16:creationId xmlns:a16="http://schemas.microsoft.com/office/drawing/2014/main" id="{43536D05-2FB5-79AB-D528-5E9A8E9679E1}"/>
              </a:ext>
            </a:extLst>
          </p:cNvPr>
          <p:cNvSpPr txBox="1"/>
          <p:nvPr/>
        </p:nvSpPr>
        <p:spPr>
          <a:xfrm>
            <a:off x="478746" y="97322"/>
            <a:ext cx="4572000" cy="461665"/>
          </a:xfrm>
          <a:prstGeom prst="rect">
            <a:avLst/>
          </a:prstGeom>
          <a:noFill/>
        </p:spPr>
        <p:txBody>
          <a:bodyPr wrap="square">
            <a:spAutoFit/>
          </a:bodyPr>
          <a:lstStyle/>
          <a:p>
            <a:r>
              <a:rPr lang="vi-VN" sz="2400" b="1" dirty="0">
                <a:latin typeface="Didact Gothic" panose="00000500000000000000" pitchFamily="2" charset="0"/>
              </a:rPr>
              <a:t>Câu c) </a:t>
            </a:r>
            <a:endParaRPr lang="en-US" sz="2400" b="1" dirty="0"/>
          </a:p>
        </p:txBody>
      </p:sp>
      <p:pic>
        <p:nvPicPr>
          <p:cNvPr id="9" name="Picture 21">
            <a:extLst>
              <a:ext uri="{FF2B5EF4-FFF2-40B4-BE49-F238E27FC236}">
                <a16:creationId xmlns:a16="http://schemas.microsoft.com/office/drawing/2014/main" id="{328E377D-2A76-8F4A-C806-75F9E49DE3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4992" y="89523"/>
            <a:ext cx="2622914" cy="676708"/>
          </a:xfrm>
          <a:prstGeom prst="rect">
            <a:avLst/>
          </a:prstGeom>
        </p:spPr>
      </p:pic>
      <p:sp>
        <p:nvSpPr>
          <p:cNvPr id="10" name="TextBox 9">
            <a:extLst>
              <a:ext uri="{FF2B5EF4-FFF2-40B4-BE49-F238E27FC236}">
                <a16:creationId xmlns:a16="http://schemas.microsoft.com/office/drawing/2014/main" id="{601309C1-56F1-DB64-BE58-32139EA056E6}"/>
              </a:ext>
            </a:extLst>
          </p:cNvPr>
          <p:cNvSpPr txBox="1"/>
          <p:nvPr/>
        </p:nvSpPr>
        <p:spPr>
          <a:xfrm>
            <a:off x="3858994" y="104949"/>
            <a:ext cx="2077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2572451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a:extLst>
              <a:ext uri="{FF2B5EF4-FFF2-40B4-BE49-F238E27FC236}">
                <a16:creationId xmlns:a16="http://schemas.microsoft.com/office/drawing/2014/main" id="{E67D6015-F818-D1A7-2C1F-0271A26C69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5512" y="53013"/>
            <a:ext cx="1444016" cy="973447"/>
          </a:xfrm>
          <a:prstGeom prst="rect">
            <a:avLst/>
          </a:prstGeom>
        </p:spPr>
      </p:pic>
      <p:sp>
        <p:nvSpPr>
          <p:cNvPr id="5" name="TextBox 4">
            <a:extLst>
              <a:ext uri="{FF2B5EF4-FFF2-40B4-BE49-F238E27FC236}">
                <a16:creationId xmlns:a16="http://schemas.microsoft.com/office/drawing/2014/main" id="{B0F772BA-9A94-1BA0-2760-1B225B71790D}"/>
              </a:ext>
            </a:extLst>
          </p:cNvPr>
          <p:cNvSpPr txBox="1"/>
          <p:nvPr/>
        </p:nvSpPr>
        <p:spPr>
          <a:xfrm>
            <a:off x="7774970" y="53013"/>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2" name="Table 1">
            <a:extLst>
              <a:ext uri="{FF2B5EF4-FFF2-40B4-BE49-F238E27FC236}">
                <a16:creationId xmlns:a16="http://schemas.microsoft.com/office/drawing/2014/main" id="{98C81A06-8386-F865-01BE-6F6A83D165AB}"/>
              </a:ext>
            </a:extLst>
          </p:cNvPr>
          <p:cNvGraphicFramePr>
            <a:graphicFrameLocks noGrp="1"/>
          </p:cNvGraphicFramePr>
          <p:nvPr>
            <p:extLst>
              <p:ext uri="{D42A27DB-BD31-4B8C-83A1-F6EECF244321}">
                <p14:modId xmlns:p14="http://schemas.microsoft.com/office/powerpoint/2010/main" val="2097076247"/>
              </p:ext>
            </p:extLst>
          </p:nvPr>
        </p:nvGraphicFramePr>
        <p:xfrm>
          <a:off x="110464" y="811143"/>
          <a:ext cx="8722640" cy="4165600"/>
        </p:xfrm>
        <a:graphic>
          <a:graphicData uri="http://schemas.openxmlformats.org/drawingml/2006/table">
            <a:tbl>
              <a:tblPr firstRow="1" bandRow="1">
                <a:tableStyleId>{5BAFDAD7-6E8D-45B6-8E9E-44D60E7B637D}</a:tableStyleId>
              </a:tblPr>
              <a:tblGrid>
                <a:gridCol w="1595125">
                  <a:extLst>
                    <a:ext uri="{9D8B030D-6E8A-4147-A177-3AD203B41FA5}">
                      <a16:colId xmlns:a16="http://schemas.microsoft.com/office/drawing/2014/main" val="2996082083"/>
                    </a:ext>
                  </a:extLst>
                </a:gridCol>
                <a:gridCol w="7127515">
                  <a:extLst>
                    <a:ext uri="{9D8B030D-6E8A-4147-A177-3AD203B41FA5}">
                      <a16:colId xmlns:a16="http://schemas.microsoft.com/office/drawing/2014/main" val="982821413"/>
                    </a:ext>
                  </a:extLst>
                </a:gridCol>
              </a:tblGrid>
              <a:tr h="370840">
                <a:tc gridSpan="2">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vi-VN" sz="2400" b="1" i="1" dirty="0">
                          <a:latin typeface="Didact Gothic" panose="00000500000000000000" pitchFamily="2" charset="0"/>
                        </a:rPr>
                        <a:t>Câu d) </a:t>
                      </a:r>
                      <a:r>
                        <a:rPr lang="vi-VN" sz="2400" i="1" u="none" dirty="0">
                          <a:solidFill>
                            <a:schemeClr val="tx1"/>
                          </a:solidFill>
                          <a:effectLst/>
                          <a:latin typeface="Didact Gothic" panose="00000500000000000000" pitchFamily="2" charset="0"/>
                          <a:ea typeface="Times New Roman" panose="02020603050405020304" pitchFamily="18" charset="0"/>
                          <a:cs typeface="Calibri" panose="020F0502020204030204" pitchFamily="34" charset="0"/>
                        </a:rPr>
                        <a:t>Lặn lội thân cò khi quãng vắng</a:t>
                      </a:r>
                      <a:endParaRPr lang="en-US" sz="2400"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vi-VN" sz="2400" i="1"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rPr>
                        <a:t>            Eo sèo mặt nước buổi đò đông. (Trần Tế Xương)</a:t>
                      </a:r>
                      <a:endParaRPr lang="en-US" sz="2400"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algn="just"/>
                      <a:endParaRPr lang="vi-VN" sz="2200" dirty="0">
                        <a:latin typeface="Didact Gothic" panose="00000500000000000000" pitchFamily="2" charset="0"/>
                      </a:endParaRPr>
                    </a:p>
                    <a:p>
                      <a:pPr algn="just"/>
                      <a:endParaRPr lang="en-US" sz="2200" dirty="0">
                        <a:latin typeface="Didact Gothic" panose="00000500000000000000" pitchFamily="2" charset="0"/>
                      </a:endParaRPr>
                    </a:p>
                  </a:txBody>
                  <a:tcPr/>
                </a:tc>
                <a:extLst>
                  <a:ext uri="{0D108BD9-81ED-4DB2-BD59-A6C34878D82A}">
                    <a16:rowId xmlns:a16="http://schemas.microsoft.com/office/drawing/2014/main" val="116301789"/>
                  </a:ext>
                </a:extLst>
              </a:tr>
              <a:tr h="513631">
                <a:tc>
                  <a:txBody>
                    <a:bodyPr/>
                    <a:lstStyle/>
                    <a:p>
                      <a:r>
                        <a:rPr lang="vi-VN" sz="1800" dirty="0">
                          <a:latin typeface="Didact Gothic" panose="00000500000000000000" pitchFamily="2" charset="0"/>
                        </a:rPr>
                        <a:t>Trật tự thông </a:t>
                      </a:r>
                      <a:r>
                        <a:rPr lang="vi-VN" sz="1800" dirty="0" err="1">
                          <a:latin typeface="Didact Gothic" panose="00000500000000000000" pitchFamily="2" charset="0"/>
                        </a:rPr>
                        <a:t>thuờng</a:t>
                      </a:r>
                      <a:r>
                        <a:rPr lang="vi-VN" sz="1800" dirty="0">
                          <a:latin typeface="Didact Gothic" panose="00000500000000000000" pitchFamily="2" charset="0"/>
                        </a:rPr>
                        <a:t>:</a:t>
                      </a:r>
                      <a:endParaRPr lang="en-US" sz="1800" dirty="0">
                        <a:latin typeface="Didact Gothic" panose="00000500000000000000" pitchFamily="2" charset="0"/>
                      </a:endParaRPr>
                    </a:p>
                  </a:txBody>
                  <a:tcPr/>
                </a:tc>
                <a:tc>
                  <a:txBody>
                    <a:bodyPr/>
                    <a:lstStyle/>
                    <a:p>
                      <a:pPr marL="0" marR="0" algn="just">
                        <a:spcBef>
                          <a:spcPts val="0"/>
                        </a:spcBef>
                        <a:spcAft>
                          <a:spcPts val="800"/>
                        </a:spcAft>
                      </a:pPr>
                      <a:endParaRPr lang="vi-VN" sz="2200" dirty="0">
                        <a:latin typeface="Didact Gothic" panose="00000500000000000000" pitchFamily="2" charset="0"/>
                      </a:endParaRPr>
                    </a:p>
                    <a:p>
                      <a:pPr marL="0" marR="0" algn="just">
                        <a:spcBef>
                          <a:spcPts val="0"/>
                        </a:spcBef>
                        <a:spcAft>
                          <a:spcPts val="800"/>
                        </a:spcAft>
                      </a:pPr>
                      <a:endParaRPr lang="vi-VN" sz="2200" dirty="0">
                        <a:latin typeface="Didact Gothic" panose="00000500000000000000" pitchFamily="2" charset="0"/>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Tác dụng:</a:t>
                      </a:r>
                    </a:p>
                    <a:p>
                      <a:endParaRPr lang="vi-VN" sz="2000" dirty="0">
                        <a:latin typeface="Didact Gothic" panose="00000500000000000000" pitchFamily="2" charset="0"/>
                      </a:endParaRPr>
                    </a:p>
                    <a:p>
                      <a:endParaRPr lang="vi-VN" sz="2000" dirty="0">
                        <a:latin typeface="Didact Gothic" panose="00000500000000000000" pitchFamily="2" charset="0"/>
                      </a:endParaRPr>
                    </a:p>
                    <a:p>
                      <a:endParaRPr lang="en-US" sz="2000" dirty="0">
                        <a:latin typeface="Didact Gothic" panose="00000500000000000000" pitchFamily="2" charset="0"/>
                      </a:endParaRPr>
                    </a:p>
                  </a:txBody>
                  <a:tcPr/>
                </a:tc>
                <a:tc>
                  <a:txBody>
                    <a:bodyPr/>
                    <a:lstStyle/>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p>
                      <a:pPr algn="just"/>
                      <a:endParaRPr lang="vi-VN" sz="20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Tree>
    <p:extLst>
      <p:ext uri="{BB962C8B-B14F-4D97-AF65-F5344CB8AC3E}">
        <p14:creationId xmlns:p14="http://schemas.microsoft.com/office/powerpoint/2010/main" val="385842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FAE92B-C434-1206-0EF7-3DE7ACB1C864}"/>
              </a:ext>
            </a:extLst>
          </p:cNvPr>
          <p:cNvSpPr/>
          <p:nvPr/>
        </p:nvSpPr>
        <p:spPr>
          <a:xfrm>
            <a:off x="0" y="596685"/>
            <a:ext cx="9144000" cy="4546815"/>
          </a:xfrm>
          <a:prstGeom prst="rect">
            <a:avLst/>
          </a:prstGeom>
          <a:solidFill>
            <a:srgbClr val="F4DCE7">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6">
            <a:extLst>
              <a:ext uri="{FF2B5EF4-FFF2-40B4-BE49-F238E27FC236}">
                <a16:creationId xmlns:a16="http://schemas.microsoft.com/office/drawing/2014/main" id="{549305C8-12E9-62FB-1C18-23AD92A097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50241" y="0"/>
            <a:ext cx="1444016" cy="973447"/>
          </a:xfrm>
          <a:prstGeom prst="rect">
            <a:avLst/>
          </a:prstGeom>
        </p:spPr>
      </p:pic>
      <p:sp>
        <p:nvSpPr>
          <p:cNvPr id="6" name="TextBox 5">
            <a:extLst>
              <a:ext uri="{FF2B5EF4-FFF2-40B4-BE49-F238E27FC236}">
                <a16:creationId xmlns:a16="http://schemas.microsoft.com/office/drawing/2014/main" id="{A4C5DA92-64E2-9DA6-0753-99D5245F39E7}"/>
              </a:ext>
            </a:extLst>
          </p:cNvPr>
          <p:cNvSpPr txBox="1"/>
          <p:nvPr/>
        </p:nvSpPr>
        <p:spPr>
          <a:xfrm>
            <a:off x="7872434" y="12378"/>
            <a:ext cx="119455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EADF9F">
                    <a:lumMod val="20000"/>
                    <a:lumOff val="80000"/>
                  </a:srgbClr>
                </a:solidFill>
                <a:effectLst/>
                <a:uLnTx/>
                <a:uFillTx/>
                <a:latin typeface="#9Slide04 SFU CenturySchoolbook" panose="00000400000000000000" pitchFamily="2" charset="0"/>
                <a:cs typeface="Arial"/>
                <a:sym typeface="Arial"/>
              </a:rPr>
              <a:t>Bài</a:t>
            </a:r>
            <a:r>
              <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 </a:t>
            </a: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rPr>
              <a:t>SGK Tr.51</a:t>
            </a:r>
            <a:endParaRPr kumimoji="0" lang="en-US" sz="2400" b="0" i="0" u="none" strike="noStrike" kern="0" cap="none" spc="0" normalizeH="0" baseline="0" noProof="0" dirty="0">
              <a:ln>
                <a:noFill/>
              </a:ln>
              <a:solidFill>
                <a:srgbClr val="EADF9F">
                  <a:lumMod val="20000"/>
                  <a:lumOff val="80000"/>
                </a:srgbClr>
              </a:solidFill>
              <a:effectLst/>
              <a:uLnTx/>
              <a:uFillTx/>
              <a:latin typeface="#9Slide04 SFU CenturySchoolbook" panose="00000400000000000000" pitchFamily="2" charset="0"/>
              <a:cs typeface="Arial"/>
              <a:sym typeface="Arial"/>
            </a:endParaRPr>
          </a:p>
        </p:txBody>
      </p:sp>
      <p:graphicFrame>
        <p:nvGraphicFramePr>
          <p:cNvPr id="7" name="Table 6">
            <a:extLst>
              <a:ext uri="{FF2B5EF4-FFF2-40B4-BE49-F238E27FC236}">
                <a16:creationId xmlns:a16="http://schemas.microsoft.com/office/drawing/2014/main" id="{A663D795-6E7C-3F69-1FAC-4479D14175C9}"/>
              </a:ext>
            </a:extLst>
          </p:cNvPr>
          <p:cNvGraphicFramePr>
            <a:graphicFrameLocks noGrp="1"/>
          </p:cNvGraphicFramePr>
          <p:nvPr>
            <p:extLst>
              <p:ext uri="{D42A27DB-BD31-4B8C-83A1-F6EECF244321}">
                <p14:modId xmlns:p14="http://schemas.microsoft.com/office/powerpoint/2010/main" val="3824644226"/>
              </p:ext>
            </p:extLst>
          </p:nvPr>
        </p:nvGraphicFramePr>
        <p:xfrm>
          <a:off x="77008" y="741433"/>
          <a:ext cx="8912008" cy="4333240"/>
        </p:xfrm>
        <a:graphic>
          <a:graphicData uri="http://schemas.openxmlformats.org/drawingml/2006/table">
            <a:tbl>
              <a:tblPr firstRow="1" bandRow="1">
                <a:tableStyleId>{5BAFDAD7-6E8D-45B6-8E9E-44D60E7B637D}</a:tableStyleId>
              </a:tblPr>
              <a:tblGrid>
                <a:gridCol w="1409789">
                  <a:extLst>
                    <a:ext uri="{9D8B030D-6E8A-4147-A177-3AD203B41FA5}">
                      <a16:colId xmlns:a16="http://schemas.microsoft.com/office/drawing/2014/main" val="2996082083"/>
                    </a:ext>
                  </a:extLst>
                </a:gridCol>
                <a:gridCol w="7502219">
                  <a:extLst>
                    <a:ext uri="{9D8B030D-6E8A-4147-A177-3AD203B41FA5}">
                      <a16:colId xmlns:a16="http://schemas.microsoft.com/office/drawing/2014/main" val="982821413"/>
                    </a:ext>
                  </a:extLst>
                </a:gridCol>
              </a:tblGrid>
              <a:tr h="370840">
                <a:tc gridSpan="2">
                  <a:txBody>
                    <a:bodyPr/>
                    <a:lstStyle/>
                    <a:p>
                      <a:pPr marL="0" marR="0" algn="just">
                        <a:spcBef>
                          <a:spcPts val="0"/>
                        </a:spcBef>
                        <a:spcAft>
                          <a:spcPts val="800"/>
                        </a:spcAft>
                      </a:pPr>
                      <a:r>
                        <a:rPr lang="vi-VN" sz="2000" i="1" u="sng" dirty="0">
                          <a:solidFill>
                            <a:srgbClr val="C00000"/>
                          </a:solidFill>
                          <a:effectLst/>
                          <a:latin typeface="Didact Gothic" panose="00000500000000000000" pitchFamily="2" charset="0"/>
                          <a:ea typeface="Times New Roman" panose="02020603050405020304" pitchFamily="18" charset="0"/>
                          <a:cs typeface="Calibri" panose="020F0502020204030204" pitchFamily="34" charset="0"/>
                        </a:rPr>
                        <a:t>Lặn lội </a:t>
                      </a:r>
                      <a:r>
                        <a:rPr lang="vi-VN" sz="2000" i="1" u="none" dirty="0">
                          <a:solidFill>
                            <a:schemeClr val="tx1"/>
                          </a:solidFill>
                          <a:effectLst/>
                          <a:latin typeface="Didact Gothic" panose="00000500000000000000" pitchFamily="2" charset="0"/>
                          <a:ea typeface="Times New Roman" panose="02020603050405020304" pitchFamily="18" charset="0"/>
                          <a:cs typeface="Calibri" panose="020F0502020204030204" pitchFamily="34" charset="0"/>
                        </a:rPr>
                        <a:t>thân cò khi quãng vắng</a:t>
                      </a:r>
                      <a:endParaRPr lang="en-US" sz="2000"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endParaRPr>
                    </a:p>
                    <a:p>
                      <a:pPr marL="0" marR="0" algn="just">
                        <a:spcBef>
                          <a:spcPts val="0"/>
                        </a:spcBef>
                        <a:spcAft>
                          <a:spcPts val="800"/>
                        </a:spcAft>
                      </a:pPr>
                      <a:r>
                        <a:rPr lang="vi-VN" sz="2000" i="1" u="sng" dirty="0">
                          <a:solidFill>
                            <a:srgbClr val="C00000"/>
                          </a:solidFill>
                          <a:effectLst/>
                          <a:latin typeface="Didact Gothic" panose="00000500000000000000" pitchFamily="2" charset="0"/>
                          <a:ea typeface="Yu Mincho" panose="02020400000000000000" pitchFamily="18" charset="-128"/>
                          <a:cs typeface="Calibri" panose="020F0502020204030204" pitchFamily="34" charset="0"/>
                        </a:rPr>
                        <a:t>Eo sèo </a:t>
                      </a:r>
                      <a:r>
                        <a:rPr lang="vi-VN" sz="2000" i="1"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rPr>
                        <a:t>mặt nước buổi đò đông. (Trần Tế Xương)</a:t>
                      </a:r>
                      <a:endParaRPr lang="en-US" sz="2000"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algn="just"/>
                      <a:r>
                        <a:rPr lang="vi-VN" sz="2300" dirty="0">
                          <a:latin typeface="Didact Gothic" panose="00000500000000000000" pitchFamily="2" charset="0"/>
                        </a:rPr>
                        <a:t>Đảo từ “lặn lội”, “eo sèo” lên trước chủ ngữ.</a:t>
                      </a:r>
                    </a:p>
                    <a:p>
                      <a:pPr algn="just"/>
                      <a:endParaRPr lang="en-US" sz="2300" dirty="0">
                        <a:latin typeface="Didact Gothic" panose="00000500000000000000" pitchFamily="2" charset="0"/>
                      </a:endParaRPr>
                    </a:p>
                  </a:txBody>
                  <a:tcPr/>
                </a:tc>
                <a:extLst>
                  <a:ext uri="{0D108BD9-81ED-4DB2-BD59-A6C34878D82A}">
                    <a16:rowId xmlns:a16="http://schemas.microsoft.com/office/drawing/2014/main" val="116301789"/>
                  </a:ext>
                </a:extLst>
              </a:tr>
              <a:tr h="513631">
                <a:tc>
                  <a:txBody>
                    <a:bodyPr/>
                    <a:lstStyle/>
                    <a:p>
                      <a:r>
                        <a:rPr lang="vi-VN" sz="2000" dirty="0">
                          <a:latin typeface="Didact Gothic" panose="00000500000000000000" pitchFamily="2" charset="0"/>
                        </a:rPr>
                        <a:t>Trật tự </a:t>
                      </a:r>
                      <a:r>
                        <a:rPr lang="vi-VN" sz="2000" dirty="0" err="1">
                          <a:latin typeface="Didact Gothic" panose="00000500000000000000" pitchFamily="2" charset="0"/>
                        </a:rPr>
                        <a:t>th</a:t>
                      </a:r>
                      <a:r>
                        <a:rPr lang="vi-VN" sz="2000" dirty="0">
                          <a:latin typeface="Didact Gothic" panose="00000500000000000000" pitchFamily="2" charset="0"/>
                        </a:rPr>
                        <a:t>/</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pPr marL="0" marR="0" algn="just">
                        <a:spcBef>
                          <a:spcPts val="0"/>
                        </a:spcBef>
                        <a:spcAft>
                          <a:spcPts val="800"/>
                        </a:spcAft>
                      </a:pPr>
                      <a:r>
                        <a:rPr lang="vi-VN" sz="2300" i="1" dirty="0">
                          <a:latin typeface="Didact Gothic" panose="00000500000000000000" pitchFamily="2" charset="0"/>
                        </a:rPr>
                        <a:t>Thân cò lặn lội khi quãng vắng</a:t>
                      </a:r>
                    </a:p>
                    <a:p>
                      <a:pPr marL="0" marR="0" algn="just">
                        <a:spcBef>
                          <a:spcPts val="0"/>
                        </a:spcBef>
                        <a:spcAft>
                          <a:spcPts val="800"/>
                        </a:spcAft>
                      </a:pPr>
                      <a:r>
                        <a:rPr lang="vi-VN" sz="2300" i="1" dirty="0">
                          <a:latin typeface="Didact Gothic" panose="00000500000000000000" pitchFamily="2" charset="0"/>
                        </a:rPr>
                        <a:t>Mặt nước eo sèo buổi đò đông.</a:t>
                      </a: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Tác dụng:</a:t>
                      </a:r>
                    </a:p>
                    <a:p>
                      <a:endParaRPr lang="vi-VN" sz="2000" dirty="0">
                        <a:latin typeface="Didact Gothic" panose="00000500000000000000" pitchFamily="2" charset="0"/>
                      </a:endParaRPr>
                    </a:p>
                    <a:p>
                      <a:endParaRPr lang="vi-VN" sz="2000" dirty="0">
                        <a:latin typeface="Didact Gothic" panose="00000500000000000000" pitchFamily="2" charset="0"/>
                      </a:endParaRPr>
                    </a:p>
                    <a:p>
                      <a:endParaRPr lang="en-US" sz="2000" dirty="0">
                        <a:latin typeface="Didact Gothic" panose="00000500000000000000" pitchFamily="2" charset="0"/>
                      </a:endParaRPr>
                    </a:p>
                  </a:txBody>
                  <a:tcPr/>
                </a:tc>
                <a:tc>
                  <a:txBody>
                    <a:bodyPr/>
                    <a:lstStyle/>
                    <a:p>
                      <a:pPr marL="457200" indent="-457200" algn="just">
                        <a:buFont typeface="+mj-lt"/>
                        <a:buAutoNum type="arabicPeriod"/>
                      </a:pPr>
                      <a:r>
                        <a:rPr lang="vi-VN" sz="2300" dirty="0">
                          <a:latin typeface="Didact Gothic" panose="00000500000000000000" pitchFamily="2" charset="0"/>
                        </a:rPr>
                        <a:t>Nhấn mạnh sự</a:t>
                      </a:r>
                      <a:r>
                        <a:rPr lang="en-US" sz="2300" b="0" i="0" u="none" strike="noStrike" cap="none" dirty="0">
                          <a:solidFill>
                            <a:srgbClr val="000000"/>
                          </a:solidFill>
                          <a:effectLst/>
                          <a:latin typeface="Didact Gothic" panose="00000500000000000000" pitchFamily="2" charset="0"/>
                          <a:ea typeface="Arial"/>
                          <a:cs typeface="Arial"/>
                          <a:sym typeface="Arial"/>
                        </a:rPr>
                        <a:t> </a:t>
                      </a:r>
                      <a:r>
                        <a:rPr lang="en-US" sz="2300" b="0" i="0" u="none" strike="noStrike" cap="none" dirty="0" err="1">
                          <a:solidFill>
                            <a:srgbClr val="000000"/>
                          </a:solidFill>
                          <a:effectLst/>
                          <a:latin typeface="Didact Gothic" panose="00000500000000000000" pitchFamily="2" charset="0"/>
                          <a:ea typeface="Arial"/>
                          <a:cs typeface="Arial"/>
                          <a:sym typeface="Arial"/>
                        </a:rPr>
                        <a:t>vất</a:t>
                      </a:r>
                      <a:r>
                        <a:rPr lang="en-US" sz="2300" b="0" i="0" u="none" strike="noStrike" cap="none" dirty="0">
                          <a:solidFill>
                            <a:srgbClr val="000000"/>
                          </a:solidFill>
                          <a:effectLst/>
                          <a:latin typeface="Didact Gothic" panose="00000500000000000000" pitchFamily="2" charset="0"/>
                          <a:ea typeface="Arial"/>
                          <a:cs typeface="Arial"/>
                          <a:sym typeface="Arial"/>
                        </a:rPr>
                        <a:t> </a:t>
                      </a:r>
                      <a:r>
                        <a:rPr lang="en-US" sz="2300" b="0" i="0" u="none" strike="noStrike" cap="none" dirty="0" err="1">
                          <a:solidFill>
                            <a:srgbClr val="000000"/>
                          </a:solidFill>
                          <a:effectLst/>
                          <a:latin typeface="Didact Gothic" panose="00000500000000000000" pitchFamily="2" charset="0"/>
                          <a:ea typeface="Arial"/>
                          <a:cs typeface="Arial"/>
                          <a:sym typeface="Arial"/>
                        </a:rPr>
                        <a:t>vả</a:t>
                      </a:r>
                      <a:r>
                        <a:rPr lang="en-US" sz="2300" b="0" i="0" u="none" strike="noStrike" cap="none" dirty="0">
                          <a:solidFill>
                            <a:srgbClr val="000000"/>
                          </a:solidFill>
                          <a:effectLst/>
                          <a:latin typeface="Didact Gothic" panose="00000500000000000000" pitchFamily="2" charset="0"/>
                          <a:ea typeface="Arial"/>
                          <a:cs typeface="Arial"/>
                          <a:sym typeface="Arial"/>
                        </a:rPr>
                        <a:t>, </a:t>
                      </a:r>
                      <a:r>
                        <a:rPr lang="en-US" sz="2300" b="0" i="0" u="none" strike="noStrike" cap="none" dirty="0" err="1">
                          <a:solidFill>
                            <a:srgbClr val="000000"/>
                          </a:solidFill>
                          <a:effectLst/>
                          <a:latin typeface="Didact Gothic" panose="00000500000000000000" pitchFamily="2" charset="0"/>
                          <a:ea typeface="Arial"/>
                          <a:cs typeface="Arial"/>
                          <a:sym typeface="Arial"/>
                        </a:rPr>
                        <a:t>nhọc</a:t>
                      </a:r>
                      <a:r>
                        <a:rPr lang="en-US" sz="2300" b="0" i="0" u="none" strike="noStrike" cap="none" dirty="0">
                          <a:solidFill>
                            <a:srgbClr val="000000"/>
                          </a:solidFill>
                          <a:effectLst/>
                          <a:latin typeface="Didact Gothic" panose="00000500000000000000" pitchFamily="2" charset="0"/>
                          <a:ea typeface="Arial"/>
                          <a:cs typeface="Arial"/>
                          <a:sym typeface="Arial"/>
                        </a:rPr>
                        <a:t> </a:t>
                      </a:r>
                      <a:r>
                        <a:rPr lang="en-US" sz="2300" b="0" i="0" u="none" strike="noStrike" cap="none" dirty="0" err="1">
                          <a:solidFill>
                            <a:srgbClr val="000000"/>
                          </a:solidFill>
                          <a:effectLst/>
                          <a:latin typeface="Didact Gothic" panose="00000500000000000000" pitchFamily="2" charset="0"/>
                          <a:ea typeface="Arial"/>
                          <a:cs typeface="Arial"/>
                          <a:sym typeface="Arial"/>
                        </a:rPr>
                        <a:t>nhằn</a:t>
                      </a:r>
                      <a:r>
                        <a:rPr lang="vi-VN" sz="2300" b="0" i="0" u="none" strike="noStrike" cap="none" dirty="0">
                          <a:solidFill>
                            <a:srgbClr val="000000"/>
                          </a:solidFill>
                          <a:effectLst/>
                          <a:latin typeface="Didact Gothic" panose="00000500000000000000" pitchFamily="2" charset="0"/>
                          <a:ea typeface="Arial"/>
                          <a:cs typeface="Arial"/>
                          <a:sym typeface="Arial"/>
                        </a:rPr>
                        <a:t> (lặn lội) và sự bấp bênh, phức tạp (eo sèo) trong công cuộc mưu sinh của đối tượng trữ tình (thân cò- người vợ của thi nhân).</a:t>
                      </a:r>
                    </a:p>
                    <a:p>
                      <a:pPr marL="457200" indent="-457200" algn="just">
                        <a:buFont typeface="+mj-lt"/>
                        <a:buAutoNum type="arabicPeriod"/>
                      </a:pPr>
                      <a:r>
                        <a:rPr kumimoji="0" lang="vi-VN" sz="23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Arial"/>
                          <a:cs typeface="Arial"/>
                          <a:sym typeface="Arial"/>
                        </a:rPr>
                        <a:t>Ca ngợi người vợ giỏi giang, tần tảo, chịu thương chịu khó.</a:t>
                      </a:r>
                      <a:endParaRPr lang="vi-VN" sz="23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sp>
        <p:nvSpPr>
          <p:cNvPr id="8" name="TextBox 7">
            <a:extLst>
              <a:ext uri="{FF2B5EF4-FFF2-40B4-BE49-F238E27FC236}">
                <a16:creationId xmlns:a16="http://schemas.microsoft.com/office/drawing/2014/main" id="{7E957082-ADA6-7300-A5B3-866C93E05E0E}"/>
              </a:ext>
            </a:extLst>
          </p:cNvPr>
          <p:cNvSpPr txBox="1"/>
          <p:nvPr/>
        </p:nvSpPr>
        <p:spPr>
          <a:xfrm>
            <a:off x="447750" y="210942"/>
            <a:ext cx="4572000" cy="461665"/>
          </a:xfrm>
          <a:prstGeom prst="rect">
            <a:avLst/>
          </a:prstGeom>
          <a:noFill/>
        </p:spPr>
        <p:txBody>
          <a:bodyPr wrap="square">
            <a:spAutoFit/>
          </a:bodyPr>
          <a:lstStyle/>
          <a:p>
            <a:r>
              <a:rPr lang="vi-VN" sz="2400" b="1" dirty="0">
                <a:latin typeface="Didact Gothic" panose="00000500000000000000" pitchFamily="2" charset="0"/>
              </a:rPr>
              <a:t>Câu d) </a:t>
            </a:r>
            <a:endParaRPr lang="en-US" sz="2400" b="1" dirty="0"/>
          </a:p>
        </p:txBody>
      </p:sp>
      <p:pic>
        <p:nvPicPr>
          <p:cNvPr id="9" name="Picture 21">
            <a:extLst>
              <a:ext uri="{FF2B5EF4-FFF2-40B4-BE49-F238E27FC236}">
                <a16:creationId xmlns:a16="http://schemas.microsoft.com/office/drawing/2014/main" id="{627088C4-CA9E-840C-0C91-145583171D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95988" y="-11784"/>
            <a:ext cx="2622914" cy="676708"/>
          </a:xfrm>
          <a:prstGeom prst="rect">
            <a:avLst/>
          </a:prstGeom>
        </p:spPr>
      </p:pic>
      <p:sp>
        <p:nvSpPr>
          <p:cNvPr id="10" name="TextBox 9">
            <a:extLst>
              <a:ext uri="{FF2B5EF4-FFF2-40B4-BE49-F238E27FC236}">
                <a16:creationId xmlns:a16="http://schemas.microsoft.com/office/drawing/2014/main" id="{BE75EB7B-B39E-7E33-C1D2-C896F3DCA05F}"/>
              </a:ext>
            </a:extLst>
          </p:cNvPr>
          <p:cNvSpPr txBox="1"/>
          <p:nvPr/>
        </p:nvSpPr>
        <p:spPr>
          <a:xfrm>
            <a:off x="3874492" y="-19467"/>
            <a:ext cx="2077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3613954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8909D2-7740-4FAE-5034-8BA615B059FB}"/>
              </a:ext>
            </a:extLst>
          </p:cNvPr>
          <p:cNvSpPr>
            <a:spLocks noGrp="1"/>
          </p:cNvSpPr>
          <p:nvPr>
            <p:ph type="subTitle" idx="1"/>
          </p:nvPr>
        </p:nvSpPr>
        <p:spPr>
          <a:xfrm>
            <a:off x="150909" y="0"/>
            <a:ext cx="3177151" cy="1793700"/>
          </a:xfrm>
        </p:spPr>
        <p:txBody>
          <a:bodyPr/>
          <a:lstStyle/>
          <a:p>
            <a:r>
              <a:rPr lang="vi-VN" sz="6000" dirty="0"/>
              <a:t>LƯỢT 02</a:t>
            </a:r>
            <a:endParaRPr lang="en-US" sz="6000" dirty="0"/>
          </a:p>
        </p:txBody>
      </p:sp>
      <p:sp>
        <p:nvSpPr>
          <p:cNvPr id="4" name="Rectangle: Diagonal Corners Rounded 3">
            <a:extLst>
              <a:ext uri="{FF2B5EF4-FFF2-40B4-BE49-F238E27FC236}">
                <a16:creationId xmlns:a16="http://schemas.microsoft.com/office/drawing/2014/main" id="{8DDA826A-B117-C2D5-53EA-C9FCAEF80464}"/>
              </a:ext>
            </a:extLst>
          </p:cNvPr>
          <p:cNvSpPr/>
          <p:nvPr/>
        </p:nvSpPr>
        <p:spPr>
          <a:xfrm>
            <a:off x="3527513" y="110100"/>
            <a:ext cx="5465578" cy="1505986"/>
          </a:xfrm>
          <a:prstGeom prst="round2DiagRect">
            <a:avLst/>
          </a:prstGeom>
          <a:solidFill>
            <a:srgbClr val="F4DCE7"/>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buClr>
                <a:srgbClr val="000000"/>
              </a:buClr>
              <a:buSzTx/>
              <a:buFont typeface="Arial"/>
              <a:buNone/>
              <a:tabLst/>
              <a:defRPr/>
            </a:pPr>
            <a:r>
              <a:rPr kumimoji="0" lang="vi-VN" sz="24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rPr>
              <a:t>Trật tự từ trong </a:t>
            </a:r>
            <a:r>
              <a:rPr lang="vi-VN" sz="2400" dirty="0">
                <a:solidFill>
                  <a:srgbClr val="0070C0"/>
                </a:solidFill>
                <a:latin typeface="Didact Gothic" panose="00000500000000000000" pitchFamily="2" charset="0"/>
                <a:cs typeface="Calibri" panose="020F0502020204030204" pitchFamily="34" charset="0"/>
              </a:rPr>
              <a:t>hai</a:t>
            </a:r>
            <a:r>
              <a:rPr kumimoji="0" lang="vi-VN" sz="24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rPr>
              <a:t> câu thơ sau có gì khác với trật tự của câu thông </a:t>
            </a:r>
            <a:r>
              <a:rPr kumimoji="0" lang="vi-VN" sz="2400" i="0" u="none" strike="noStrike" kern="0" cap="none" spc="0" normalizeH="0" baseline="0" noProof="0" dirty="0" err="1">
                <a:ln>
                  <a:noFill/>
                </a:ln>
                <a:solidFill>
                  <a:srgbClr val="0070C0"/>
                </a:solidFill>
                <a:effectLst/>
                <a:uLnTx/>
                <a:uFillTx/>
                <a:latin typeface="Didact Gothic" panose="00000500000000000000" pitchFamily="2" charset="0"/>
                <a:cs typeface="Calibri" panose="020F0502020204030204" pitchFamily="34" charset="0"/>
                <a:sym typeface="Arial"/>
              </a:rPr>
              <a:t>thuờng</a:t>
            </a:r>
            <a:r>
              <a:rPr kumimoji="0" lang="vi-VN" sz="24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rPr>
              <a:t>? Hãy chỉ ra và phân tích tác dụng nghệ thuật của sự khác </a:t>
            </a:r>
            <a:r>
              <a:rPr kumimoji="0" lang="vi-VN" sz="2400" i="0" u="none" strike="noStrike" kern="0" cap="none" spc="0" normalizeH="0" baseline="0" noProof="0" dirty="0" err="1">
                <a:ln>
                  <a:noFill/>
                </a:ln>
                <a:solidFill>
                  <a:srgbClr val="0070C0"/>
                </a:solidFill>
                <a:effectLst/>
                <a:uLnTx/>
                <a:uFillTx/>
                <a:latin typeface="Didact Gothic" panose="00000500000000000000" pitchFamily="2" charset="0"/>
                <a:cs typeface="Calibri" panose="020F0502020204030204" pitchFamily="34" charset="0"/>
                <a:sym typeface="Arial"/>
              </a:rPr>
              <a:t>thuờng</a:t>
            </a:r>
            <a:r>
              <a:rPr kumimoji="0" lang="vi-VN" sz="24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rPr>
              <a:t> này?</a:t>
            </a:r>
            <a:endParaRPr kumimoji="0" lang="en-US" sz="2400" i="0" u="none" strike="noStrike" kern="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A640BD8A-852C-5C2E-AB75-8FBC04FB6758}"/>
              </a:ext>
            </a:extLst>
          </p:cNvPr>
          <p:cNvSpPr/>
          <p:nvPr/>
        </p:nvSpPr>
        <p:spPr>
          <a:xfrm>
            <a:off x="1611823" y="1817071"/>
            <a:ext cx="5920353" cy="1224366"/>
          </a:xfrm>
          <a:prstGeom prst="roundRect">
            <a:avLst/>
          </a:prstGeom>
          <a:solidFill>
            <a:srgbClr val="F4DCE7"/>
          </a:solid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err="1">
                <a:solidFill>
                  <a:srgbClr val="002060"/>
                </a:solidFill>
                <a:effectLst/>
                <a:latin typeface="Didact Gothic" panose="00000500000000000000" pitchFamily="2" charset="0"/>
              </a:rPr>
              <a:t>Đã</a:t>
            </a:r>
            <a:r>
              <a:rPr lang="en-US" sz="2400" b="0" i="1" dirty="0">
                <a:solidFill>
                  <a:srgbClr val="002060"/>
                </a:solidFill>
                <a:effectLst/>
                <a:latin typeface="Didact Gothic" panose="00000500000000000000" pitchFamily="2" charset="0"/>
              </a:rPr>
              <a:t> tan </a:t>
            </a:r>
            <a:r>
              <a:rPr lang="en-US" sz="2400" b="0" i="1" dirty="0" err="1">
                <a:solidFill>
                  <a:srgbClr val="002060"/>
                </a:solidFill>
                <a:effectLst/>
                <a:latin typeface="Didact Gothic" panose="00000500000000000000" pitchFamily="2" charset="0"/>
              </a:rPr>
              <a:t>tác</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những</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bóng</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thù</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hắc</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ám</a:t>
            </a:r>
            <a:br>
              <a:rPr lang="en-US" sz="2400" b="0" i="1" dirty="0">
                <a:solidFill>
                  <a:srgbClr val="002060"/>
                </a:solidFill>
                <a:effectLst/>
                <a:latin typeface="Didact Gothic" panose="00000500000000000000" pitchFamily="2" charset="0"/>
              </a:rPr>
            </a:br>
            <a:r>
              <a:rPr lang="en-US" sz="2400" b="0" i="1" dirty="0" err="1">
                <a:solidFill>
                  <a:srgbClr val="002060"/>
                </a:solidFill>
                <a:effectLst/>
                <a:latin typeface="Didact Gothic" panose="00000500000000000000" pitchFamily="2" charset="0"/>
              </a:rPr>
              <a:t>Đã</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sáng</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lại</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trời</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thu</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tháng</a:t>
            </a:r>
            <a:r>
              <a:rPr lang="en-US" sz="2400" b="0" i="1" dirty="0">
                <a:solidFill>
                  <a:srgbClr val="002060"/>
                </a:solidFill>
                <a:effectLst/>
                <a:latin typeface="Didact Gothic" panose="00000500000000000000" pitchFamily="2" charset="0"/>
              </a:rPr>
              <a:t> </a:t>
            </a:r>
            <a:r>
              <a:rPr lang="en-US" sz="2400" b="0" i="1" dirty="0" err="1">
                <a:solidFill>
                  <a:srgbClr val="002060"/>
                </a:solidFill>
                <a:effectLst/>
                <a:latin typeface="Didact Gothic" panose="00000500000000000000" pitchFamily="2" charset="0"/>
              </a:rPr>
              <a:t>Tám</a:t>
            </a:r>
            <a:br>
              <a:rPr lang="en-US" sz="2400" b="0" i="1" dirty="0">
                <a:solidFill>
                  <a:srgbClr val="002060"/>
                </a:solidFill>
                <a:effectLst/>
                <a:latin typeface="Didact Gothic" panose="00000500000000000000" pitchFamily="2" charset="0"/>
              </a:rPr>
            </a:br>
            <a:r>
              <a:rPr lang="en-US" sz="2400" b="0" i="0" dirty="0">
                <a:solidFill>
                  <a:srgbClr val="002060"/>
                </a:solidFill>
                <a:effectLst/>
                <a:latin typeface="Didact Gothic" panose="00000500000000000000" pitchFamily="2" charset="0"/>
              </a:rPr>
              <a:t>(</a:t>
            </a:r>
            <a:r>
              <a:rPr lang="en-US" sz="2400" b="0" i="0" dirty="0" err="1">
                <a:solidFill>
                  <a:srgbClr val="002060"/>
                </a:solidFill>
                <a:effectLst/>
                <a:latin typeface="Didact Gothic" panose="00000500000000000000" pitchFamily="2" charset="0"/>
              </a:rPr>
              <a:t>Tố</a:t>
            </a:r>
            <a:r>
              <a:rPr lang="en-US" sz="2400" b="0" i="0" dirty="0">
                <a:solidFill>
                  <a:srgbClr val="002060"/>
                </a:solidFill>
                <a:effectLst/>
                <a:latin typeface="Didact Gothic" panose="00000500000000000000" pitchFamily="2" charset="0"/>
              </a:rPr>
              <a:t> </a:t>
            </a:r>
            <a:r>
              <a:rPr lang="en-US" sz="2400" b="0" i="0" dirty="0" err="1">
                <a:solidFill>
                  <a:srgbClr val="002060"/>
                </a:solidFill>
                <a:effectLst/>
                <a:latin typeface="Didact Gothic" panose="00000500000000000000" pitchFamily="2" charset="0"/>
              </a:rPr>
              <a:t>Hữu</a:t>
            </a:r>
            <a:r>
              <a:rPr lang="en-US" sz="2400" b="0" i="0" dirty="0">
                <a:solidFill>
                  <a:srgbClr val="002060"/>
                </a:solidFill>
                <a:effectLst/>
                <a:latin typeface="Didact Gothic" panose="00000500000000000000" pitchFamily="2" charset="0"/>
              </a:rPr>
              <a:t>)</a:t>
            </a:r>
          </a:p>
        </p:txBody>
      </p:sp>
      <p:pic>
        <p:nvPicPr>
          <p:cNvPr id="2" name="7 Minutes- Sand Timer">
            <a:hlinkClick r:id="" action="ppaction://media"/>
            <a:extLst>
              <a:ext uri="{FF2B5EF4-FFF2-40B4-BE49-F238E27FC236}">
                <a16:creationId xmlns:a16="http://schemas.microsoft.com/office/drawing/2014/main" id="{FC0D4B4C-7C3E-F61B-51C3-5CB3D47953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4634" y="3487488"/>
            <a:ext cx="3514925" cy="1545911"/>
          </a:xfrm>
          <a:prstGeom prst="rect">
            <a:avLst/>
          </a:prstGeom>
        </p:spPr>
      </p:pic>
      <p:sp>
        <p:nvSpPr>
          <p:cNvPr id="7" name="TextBox 6">
            <a:extLst>
              <a:ext uri="{FF2B5EF4-FFF2-40B4-BE49-F238E27FC236}">
                <a16:creationId xmlns:a16="http://schemas.microsoft.com/office/drawing/2014/main" id="{8505096F-C756-6B10-D1A0-49253634015E}"/>
              </a:ext>
            </a:extLst>
          </p:cNvPr>
          <p:cNvSpPr txBox="1"/>
          <p:nvPr/>
        </p:nvSpPr>
        <p:spPr>
          <a:xfrm>
            <a:off x="4641742" y="3487489"/>
            <a:ext cx="4138048" cy="1569660"/>
          </a:xfrm>
          <a:prstGeom prst="rect">
            <a:avLst/>
          </a:prstGeom>
          <a:noFill/>
        </p:spPr>
        <p:txBody>
          <a:bodyPr wrap="square">
            <a:spAutoFit/>
          </a:bodyPr>
          <a:lstStyle/>
          <a:p>
            <a:pPr marL="685800" indent="-571500" algn="just">
              <a:buFont typeface="Wingdings" panose="05000000000000000000" pitchFamily="2" charset="2"/>
              <a:buChar char="ü"/>
            </a:pPr>
            <a:r>
              <a:rPr lang="vi-VN" sz="2400" dirty="0"/>
              <a:t>Trả lời nhanh vào PHT;</a:t>
            </a:r>
          </a:p>
          <a:p>
            <a:pPr marL="685800" indent="-571500" algn="just">
              <a:buFont typeface="Wingdings" panose="05000000000000000000" pitchFamily="2" charset="2"/>
              <a:buChar char="ü"/>
            </a:pPr>
            <a:r>
              <a:rPr lang="vi-VN" sz="2400" dirty="0"/>
              <a:t>Thời gian: 7 phút.</a:t>
            </a:r>
          </a:p>
          <a:p>
            <a:pPr marL="685800" indent="-571500" algn="just">
              <a:buFont typeface="Wingdings" panose="05000000000000000000" pitchFamily="2" charset="2"/>
              <a:buChar char="ü"/>
            </a:pPr>
            <a:r>
              <a:rPr lang="vi-VN" sz="2400" dirty="0"/>
              <a:t>Giơ tay để trả lời.</a:t>
            </a:r>
          </a:p>
          <a:p>
            <a:pPr marL="685800" indent="-571500" algn="just">
              <a:buFont typeface="Wingdings" panose="05000000000000000000" pitchFamily="2" charset="2"/>
              <a:buChar char="ü"/>
            </a:pPr>
            <a:r>
              <a:rPr lang="vi-VN" sz="2400" dirty="0"/>
              <a:t>Đúng: 20 điểm.</a:t>
            </a:r>
          </a:p>
        </p:txBody>
      </p:sp>
    </p:spTree>
    <p:extLst>
      <p:ext uri="{BB962C8B-B14F-4D97-AF65-F5344CB8AC3E}">
        <p14:creationId xmlns:p14="http://schemas.microsoft.com/office/powerpoint/2010/main" val="33737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2"/>
                </p:tgtEl>
              </p:cMediaNode>
            </p:video>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59" name="Google Shape;2159;p45"/>
          <p:cNvGrpSpPr/>
          <p:nvPr/>
        </p:nvGrpSpPr>
        <p:grpSpPr>
          <a:xfrm rot="5914107" flipH="1">
            <a:off x="-1018728" y="3750498"/>
            <a:ext cx="2037456" cy="2353624"/>
            <a:chOff x="2171813" y="4014950"/>
            <a:chExt cx="2037329" cy="2353477"/>
          </a:xfrm>
        </p:grpSpPr>
        <p:sp>
          <p:nvSpPr>
            <p:cNvPr id="2160" name="Google Shape;2160;p45"/>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5"/>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5"/>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5"/>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5"/>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5"/>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5"/>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5"/>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5"/>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5"/>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5"/>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5"/>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2673346" y="6044164"/>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45"/>
          <p:cNvGrpSpPr/>
          <p:nvPr/>
        </p:nvGrpSpPr>
        <p:grpSpPr>
          <a:xfrm rot="-4563991">
            <a:off x="6591555" y="3733904"/>
            <a:ext cx="856025" cy="855307"/>
            <a:chOff x="7308373" y="335298"/>
            <a:chExt cx="867172" cy="866444"/>
          </a:xfrm>
        </p:grpSpPr>
        <p:grpSp>
          <p:nvGrpSpPr>
            <p:cNvPr id="2296" name="Google Shape;2296;p45"/>
            <p:cNvGrpSpPr/>
            <p:nvPr/>
          </p:nvGrpSpPr>
          <p:grpSpPr>
            <a:xfrm rot="2700000">
              <a:off x="7818179" y="578406"/>
              <a:ext cx="183296" cy="46288"/>
              <a:chOff x="4262622" y="3358539"/>
              <a:chExt cx="204400" cy="51618"/>
            </a:xfrm>
          </p:grpSpPr>
          <p:sp>
            <p:nvSpPr>
              <p:cNvPr id="2297" name="Google Shape;2297;p45"/>
              <p:cNvSpPr/>
              <p:nvPr/>
            </p:nvSpPr>
            <p:spPr>
              <a:xfrm>
                <a:off x="4400169" y="3359466"/>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5"/>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5"/>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5"/>
              <p:cNvSpPr/>
              <p:nvPr/>
            </p:nvSpPr>
            <p:spPr>
              <a:xfrm>
                <a:off x="4262622" y="3358539"/>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1" name="Google Shape;2301;p45"/>
            <p:cNvSpPr/>
            <p:nvPr/>
          </p:nvSpPr>
          <p:spPr>
            <a:xfrm rot="-8100000">
              <a:off x="7503925" y="810869"/>
              <a:ext cx="244840" cy="148031"/>
            </a:xfrm>
            <a:custGeom>
              <a:avLst/>
              <a:gdLst/>
              <a:ahLst/>
              <a:cxnLst/>
              <a:rect l="l" t="t" r="r" b="b"/>
              <a:pathLst>
                <a:path w="14512" h="8774" extrusionOk="0">
                  <a:moveTo>
                    <a:pt x="7239" y="1"/>
                  </a:moveTo>
                  <a:cubicBezTo>
                    <a:pt x="3837" y="1"/>
                    <a:pt x="935" y="2669"/>
                    <a:pt x="1" y="6339"/>
                  </a:cubicBezTo>
                  <a:cubicBezTo>
                    <a:pt x="668" y="7106"/>
                    <a:pt x="1235" y="7873"/>
                    <a:pt x="1835" y="8774"/>
                  </a:cubicBezTo>
                  <a:cubicBezTo>
                    <a:pt x="1869" y="8340"/>
                    <a:pt x="1902" y="7940"/>
                    <a:pt x="2002" y="7540"/>
                  </a:cubicBezTo>
                  <a:cubicBezTo>
                    <a:pt x="2603" y="4804"/>
                    <a:pt x="4737" y="2803"/>
                    <a:pt x="7239" y="2803"/>
                  </a:cubicBezTo>
                  <a:cubicBezTo>
                    <a:pt x="9774" y="2803"/>
                    <a:pt x="11876" y="4804"/>
                    <a:pt x="12476" y="7540"/>
                  </a:cubicBezTo>
                  <a:cubicBezTo>
                    <a:pt x="12576" y="7973"/>
                    <a:pt x="12610" y="8340"/>
                    <a:pt x="12676" y="8774"/>
                  </a:cubicBezTo>
                  <a:cubicBezTo>
                    <a:pt x="13243" y="7940"/>
                    <a:pt x="13877" y="7106"/>
                    <a:pt x="14511" y="6339"/>
                  </a:cubicBezTo>
                  <a:cubicBezTo>
                    <a:pt x="13544" y="2669"/>
                    <a:pt x="10642" y="1"/>
                    <a:pt x="72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5"/>
            <p:cNvSpPr/>
            <p:nvPr/>
          </p:nvSpPr>
          <p:spPr>
            <a:xfrm rot="-8100000">
              <a:off x="7569715" y="772710"/>
              <a:ext cx="182922" cy="153109"/>
            </a:xfrm>
            <a:custGeom>
              <a:avLst/>
              <a:gdLst/>
              <a:ahLst/>
              <a:cxnLst/>
              <a:rect l="l" t="t" r="r" b="b"/>
              <a:pathLst>
                <a:path w="10842" h="9075" extrusionOk="0">
                  <a:moveTo>
                    <a:pt x="5405" y="1"/>
                  </a:moveTo>
                  <a:cubicBezTo>
                    <a:pt x="2869" y="1"/>
                    <a:pt x="801" y="2036"/>
                    <a:pt x="167" y="4738"/>
                  </a:cubicBezTo>
                  <a:cubicBezTo>
                    <a:pt x="67" y="5138"/>
                    <a:pt x="34" y="5538"/>
                    <a:pt x="1" y="5972"/>
                  </a:cubicBezTo>
                  <a:cubicBezTo>
                    <a:pt x="668" y="6906"/>
                    <a:pt x="1302" y="7973"/>
                    <a:pt x="1902" y="9074"/>
                  </a:cubicBezTo>
                  <a:cubicBezTo>
                    <a:pt x="1769" y="8674"/>
                    <a:pt x="1735" y="8240"/>
                    <a:pt x="1735" y="7840"/>
                  </a:cubicBezTo>
                  <a:cubicBezTo>
                    <a:pt x="1735" y="7473"/>
                    <a:pt x="1802" y="7073"/>
                    <a:pt x="1869" y="6706"/>
                  </a:cubicBezTo>
                  <a:cubicBezTo>
                    <a:pt x="2269" y="4871"/>
                    <a:pt x="3703" y="3503"/>
                    <a:pt x="5405" y="3503"/>
                  </a:cubicBezTo>
                  <a:cubicBezTo>
                    <a:pt x="7106" y="3503"/>
                    <a:pt x="8540" y="4871"/>
                    <a:pt x="8940" y="6706"/>
                  </a:cubicBezTo>
                  <a:cubicBezTo>
                    <a:pt x="9040" y="7073"/>
                    <a:pt x="9074" y="7473"/>
                    <a:pt x="9074" y="7840"/>
                  </a:cubicBezTo>
                  <a:cubicBezTo>
                    <a:pt x="9074" y="8307"/>
                    <a:pt x="9007" y="8707"/>
                    <a:pt x="8907" y="9074"/>
                  </a:cubicBezTo>
                  <a:cubicBezTo>
                    <a:pt x="9541" y="7973"/>
                    <a:pt x="10175" y="6906"/>
                    <a:pt x="10842" y="5972"/>
                  </a:cubicBezTo>
                  <a:cubicBezTo>
                    <a:pt x="10808" y="5538"/>
                    <a:pt x="10742" y="5138"/>
                    <a:pt x="10675" y="4738"/>
                  </a:cubicBezTo>
                  <a:cubicBezTo>
                    <a:pt x="10041" y="2002"/>
                    <a:pt x="7906" y="1"/>
                    <a:pt x="540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3" name="Google Shape;2303;p45"/>
            <p:cNvSpPr/>
            <p:nvPr/>
          </p:nvSpPr>
          <p:spPr>
            <a:xfrm rot="-8100000">
              <a:off x="7734267" y="577835"/>
              <a:ext cx="199253" cy="199810"/>
            </a:xfrm>
            <a:custGeom>
              <a:avLst/>
              <a:gdLst/>
              <a:ahLst/>
              <a:cxnLst/>
              <a:rect l="l" t="t" r="r" b="b"/>
              <a:pathLst>
                <a:path w="11810" h="11843" extrusionOk="0">
                  <a:moveTo>
                    <a:pt x="5905" y="1"/>
                  </a:moveTo>
                  <a:cubicBezTo>
                    <a:pt x="2670" y="1"/>
                    <a:pt x="1" y="2669"/>
                    <a:pt x="1" y="5938"/>
                  </a:cubicBezTo>
                  <a:cubicBezTo>
                    <a:pt x="1" y="9174"/>
                    <a:pt x="2670" y="11842"/>
                    <a:pt x="5905" y="11842"/>
                  </a:cubicBezTo>
                  <a:cubicBezTo>
                    <a:pt x="9141" y="11842"/>
                    <a:pt x="11809" y="9174"/>
                    <a:pt x="11809" y="5938"/>
                  </a:cubicBezTo>
                  <a:cubicBezTo>
                    <a:pt x="11809" y="2669"/>
                    <a:pt x="9174" y="1"/>
                    <a:pt x="59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5"/>
            <p:cNvSpPr/>
            <p:nvPr/>
          </p:nvSpPr>
          <p:spPr>
            <a:xfrm rot="-8100000">
              <a:off x="7725910" y="597454"/>
              <a:ext cx="199253" cy="177286"/>
            </a:xfrm>
            <a:custGeom>
              <a:avLst/>
              <a:gdLst/>
              <a:ahLst/>
              <a:cxnLst/>
              <a:rect l="l" t="t" r="r" b="b"/>
              <a:pathLst>
                <a:path w="11810" h="10508" extrusionOk="0">
                  <a:moveTo>
                    <a:pt x="5905" y="0"/>
                  </a:moveTo>
                  <a:cubicBezTo>
                    <a:pt x="2670" y="0"/>
                    <a:pt x="1" y="2369"/>
                    <a:pt x="1" y="5237"/>
                  </a:cubicBezTo>
                  <a:cubicBezTo>
                    <a:pt x="1" y="8173"/>
                    <a:pt x="2670" y="10508"/>
                    <a:pt x="5905" y="10508"/>
                  </a:cubicBezTo>
                  <a:cubicBezTo>
                    <a:pt x="9141" y="10508"/>
                    <a:pt x="11809" y="8139"/>
                    <a:pt x="11809" y="5237"/>
                  </a:cubicBezTo>
                  <a:cubicBezTo>
                    <a:pt x="11809" y="2335"/>
                    <a:pt x="9174" y="0"/>
                    <a:pt x="590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5"/>
            <p:cNvSpPr/>
            <p:nvPr/>
          </p:nvSpPr>
          <p:spPr>
            <a:xfrm rot="-8100000">
              <a:off x="7744868" y="684681"/>
              <a:ext cx="188000" cy="242006"/>
            </a:xfrm>
            <a:custGeom>
              <a:avLst/>
              <a:gdLst/>
              <a:ahLst/>
              <a:cxnLst/>
              <a:rect l="l" t="t" r="r" b="b"/>
              <a:pathLst>
                <a:path w="11143" h="14344" extrusionOk="0">
                  <a:moveTo>
                    <a:pt x="1235" y="0"/>
                  </a:moveTo>
                  <a:cubicBezTo>
                    <a:pt x="1" y="1401"/>
                    <a:pt x="10942" y="14077"/>
                    <a:pt x="11142" y="14344"/>
                  </a:cubicBezTo>
                  <a:cubicBezTo>
                    <a:pt x="9341" y="8373"/>
                    <a:pt x="5405" y="3402"/>
                    <a:pt x="12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5"/>
            <p:cNvSpPr/>
            <p:nvPr/>
          </p:nvSpPr>
          <p:spPr>
            <a:xfrm rot="-8100000">
              <a:off x="7611477" y="551560"/>
              <a:ext cx="188540" cy="242006"/>
            </a:xfrm>
            <a:custGeom>
              <a:avLst/>
              <a:gdLst/>
              <a:ahLst/>
              <a:cxnLst/>
              <a:rect l="l" t="t" r="r" b="b"/>
              <a:pathLst>
                <a:path w="11175" h="14344" extrusionOk="0">
                  <a:moveTo>
                    <a:pt x="9941" y="0"/>
                  </a:moveTo>
                  <a:lnTo>
                    <a:pt x="9941" y="0"/>
                  </a:lnTo>
                  <a:cubicBezTo>
                    <a:pt x="5771" y="3402"/>
                    <a:pt x="1801" y="8373"/>
                    <a:pt x="0" y="14344"/>
                  </a:cubicBezTo>
                  <a:cubicBezTo>
                    <a:pt x="300" y="14043"/>
                    <a:pt x="11175" y="1434"/>
                    <a:pt x="9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5"/>
            <p:cNvSpPr/>
            <p:nvPr/>
          </p:nvSpPr>
          <p:spPr>
            <a:xfrm rot="-8100000">
              <a:off x="7695536" y="739636"/>
              <a:ext cx="368644" cy="305612"/>
            </a:xfrm>
            <a:custGeom>
              <a:avLst/>
              <a:gdLst/>
              <a:ahLst/>
              <a:cxnLst/>
              <a:rect l="l" t="t" r="r" b="b"/>
              <a:pathLst>
                <a:path w="21850" h="18114" extrusionOk="0">
                  <a:moveTo>
                    <a:pt x="5938" y="0"/>
                  </a:moveTo>
                  <a:lnTo>
                    <a:pt x="5938" y="0"/>
                  </a:lnTo>
                  <a:cubicBezTo>
                    <a:pt x="0" y="1535"/>
                    <a:pt x="21449" y="17846"/>
                    <a:pt x="21849" y="18113"/>
                  </a:cubicBezTo>
                  <a:cubicBezTo>
                    <a:pt x="21649" y="17880"/>
                    <a:pt x="10708" y="5237"/>
                    <a:pt x="11942" y="3803"/>
                  </a:cubicBezTo>
                  <a:cubicBezTo>
                    <a:pt x="9941" y="2168"/>
                    <a:pt x="7839" y="868"/>
                    <a:pt x="5938"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5"/>
            <p:cNvSpPr/>
            <p:nvPr/>
          </p:nvSpPr>
          <p:spPr>
            <a:xfrm rot="-8100000">
              <a:off x="7435143" y="478292"/>
              <a:ext cx="368087" cy="306168"/>
            </a:xfrm>
            <a:custGeom>
              <a:avLst/>
              <a:gdLst/>
              <a:ahLst/>
              <a:cxnLst/>
              <a:rect l="l" t="t" r="r" b="b"/>
              <a:pathLst>
                <a:path w="21817" h="18147" extrusionOk="0">
                  <a:moveTo>
                    <a:pt x="15912" y="0"/>
                  </a:moveTo>
                  <a:cubicBezTo>
                    <a:pt x="14011" y="868"/>
                    <a:pt x="11942" y="2168"/>
                    <a:pt x="9941" y="3803"/>
                  </a:cubicBezTo>
                  <a:cubicBezTo>
                    <a:pt x="11142" y="5204"/>
                    <a:pt x="267" y="17846"/>
                    <a:pt x="1" y="18147"/>
                  </a:cubicBezTo>
                  <a:cubicBezTo>
                    <a:pt x="601" y="17680"/>
                    <a:pt x="21816" y="1535"/>
                    <a:pt x="15912"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5"/>
            <p:cNvSpPr/>
            <p:nvPr/>
          </p:nvSpPr>
          <p:spPr>
            <a:xfrm rot="-8100000">
              <a:off x="7684893" y="743827"/>
              <a:ext cx="391302" cy="326330"/>
            </a:xfrm>
            <a:custGeom>
              <a:avLst/>
              <a:gdLst/>
              <a:ahLst/>
              <a:cxnLst/>
              <a:rect l="l" t="t" r="r" b="b"/>
              <a:pathLst>
                <a:path w="23193" h="19342" extrusionOk="0">
                  <a:moveTo>
                    <a:pt x="3163" y="0"/>
                  </a:moveTo>
                  <a:cubicBezTo>
                    <a:pt x="1" y="0"/>
                    <a:pt x="1475" y="4558"/>
                    <a:pt x="5947" y="8167"/>
                  </a:cubicBezTo>
                  <a:cubicBezTo>
                    <a:pt x="12318" y="13337"/>
                    <a:pt x="22826" y="19108"/>
                    <a:pt x="23193" y="19342"/>
                  </a:cubicBezTo>
                  <a:cubicBezTo>
                    <a:pt x="22792" y="19041"/>
                    <a:pt x="1310" y="2730"/>
                    <a:pt x="7281" y="1195"/>
                  </a:cubicBezTo>
                  <a:cubicBezTo>
                    <a:pt x="5947" y="595"/>
                    <a:pt x="4746" y="228"/>
                    <a:pt x="3645" y="28"/>
                  </a:cubicBezTo>
                  <a:lnTo>
                    <a:pt x="3612" y="28"/>
                  </a:lnTo>
                  <a:cubicBezTo>
                    <a:pt x="3453" y="9"/>
                    <a:pt x="3304" y="0"/>
                    <a:pt x="3163"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5"/>
            <p:cNvSpPr/>
            <p:nvPr/>
          </p:nvSpPr>
          <p:spPr>
            <a:xfrm rot="-8100000">
              <a:off x="7407899" y="467239"/>
              <a:ext cx="392163" cy="326212"/>
            </a:xfrm>
            <a:custGeom>
              <a:avLst/>
              <a:gdLst/>
              <a:ahLst/>
              <a:cxnLst/>
              <a:rect l="l" t="t" r="r" b="b"/>
              <a:pathLst>
                <a:path w="23244" h="19335" extrusionOk="0">
                  <a:moveTo>
                    <a:pt x="19943" y="1"/>
                  </a:moveTo>
                  <a:cubicBezTo>
                    <a:pt x="19818" y="1"/>
                    <a:pt x="19686" y="7"/>
                    <a:pt x="19547" y="21"/>
                  </a:cubicBezTo>
                  <a:lnTo>
                    <a:pt x="19514" y="21"/>
                  </a:lnTo>
                  <a:cubicBezTo>
                    <a:pt x="18447" y="188"/>
                    <a:pt x="17179" y="588"/>
                    <a:pt x="15878" y="1188"/>
                  </a:cubicBezTo>
                  <a:cubicBezTo>
                    <a:pt x="21816" y="2723"/>
                    <a:pt x="634" y="18868"/>
                    <a:pt x="0" y="19335"/>
                  </a:cubicBezTo>
                  <a:cubicBezTo>
                    <a:pt x="467" y="19101"/>
                    <a:pt x="10941" y="13330"/>
                    <a:pt x="17279" y="8193"/>
                  </a:cubicBezTo>
                  <a:cubicBezTo>
                    <a:pt x="21779" y="4562"/>
                    <a:pt x="23244" y="1"/>
                    <a:pt x="19943" y="1"/>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5"/>
            <p:cNvSpPr/>
            <p:nvPr/>
          </p:nvSpPr>
          <p:spPr>
            <a:xfrm rot="-8100000">
              <a:off x="7677028" y="763963"/>
              <a:ext cx="448564" cy="327089"/>
            </a:xfrm>
            <a:custGeom>
              <a:avLst/>
              <a:gdLst/>
              <a:ahLst/>
              <a:cxnLst/>
              <a:rect l="l" t="t" r="r" b="b"/>
              <a:pathLst>
                <a:path w="26587" h="19387" extrusionOk="0">
                  <a:moveTo>
                    <a:pt x="5934" y="1"/>
                  </a:moveTo>
                  <a:cubicBezTo>
                    <a:pt x="4848" y="1"/>
                    <a:pt x="3989" y="262"/>
                    <a:pt x="3403" y="874"/>
                  </a:cubicBezTo>
                  <a:cubicBezTo>
                    <a:pt x="1" y="9613"/>
                    <a:pt x="25952" y="19187"/>
                    <a:pt x="26586" y="19387"/>
                  </a:cubicBezTo>
                  <a:cubicBezTo>
                    <a:pt x="26219" y="19187"/>
                    <a:pt x="15712" y="13349"/>
                    <a:pt x="9341" y="8212"/>
                  </a:cubicBezTo>
                  <a:cubicBezTo>
                    <a:pt x="4856" y="4592"/>
                    <a:pt x="3386" y="50"/>
                    <a:pt x="6585" y="50"/>
                  </a:cubicBezTo>
                  <a:cubicBezTo>
                    <a:pt x="6717" y="50"/>
                    <a:pt x="6857" y="57"/>
                    <a:pt x="7006" y="73"/>
                  </a:cubicBezTo>
                  <a:cubicBezTo>
                    <a:pt x="6628" y="26"/>
                    <a:pt x="6270" y="1"/>
                    <a:pt x="5934"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5"/>
            <p:cNvSpPr/>
            <p:nvPr/>
          </p:nvSpPr>
          <p:spPr>
            <a:xfrm rot="-8100000">
              <a:off x="7358330" y="446707"/>
              <a:ext cx="449678" cy="327561"/>
            </a:xfrm>
            <a:custGeom>
              <a:avLst/>
              <a:gdLst/>
              <a:ahLst/>
              <a:cxnLst/>
              <a:rect l="l" t="t" r="r" b="b"/>
              <a:pathLst>
                <a:path w="26653" h="19415" extrusionOk="0">
                  <a:moveTo>
                    <a:pt x="20738" y="0"/>
                  </a:moveTo>
                  <a:cubicBezTo>
                    <a:pt x="20385" y="0"/>
                    <a:pt x="20009" y="34"/>
                    <a:pt x="19614" y="101"/>
                  </a:cubicBezTo>
                  <a:cubicBezTo>
                    <a:pt x="19771" y="82"/>
                    <a:pt x="19920" y="73"/>
                    <a:pt x="20059" y="73"/>
                  </a:cubicBezTo>
                  <a:cubicBezTo>
                    <a:pt x="23195" y="73"/>
                    <a:pt x="21751" y="4631"/>
                    <a:pt x="17279" y="8240"/>
                  </a:cubicBezTo>
                  <a:cubicBezTo>
                    <a:pt x="10941" y="13344"/>
                    <a:pt x="467" y="19148"/>
                    <a:pt x="0" y="19415"/>
                  </a:cubicBezTo>
                  <a:lnTo>
                    <a:pt x="0" y="19415"/>
                  </a:lnTo>
                  <a:cubicBezTo>
                    <a:pt x="367" y="19281"/>
                    <a:pt x="26653" y="9674"/>
                    <a:pt x="23183" y="868"/>
                  </a:cubicBezTo>
                  <a:cubicBezTo>
                    <a:pt x="22634" y="294"/>
                    <a:pt x="21787" y="0"/>
                    <a:pt x="20738"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5"/>
            <p:cNvSpPr/>
            <p:nvPr/>
          </p:nvSpPr>
          <p:spPr>
            <a:xfrm rot="-8100000">
              <a:off x="7685691" y="718922"/>
              <a:ext cx="329822" cy="350642"/>
            </a:xfrm>
            <a:custGeom>
              <a:avLst/>
              <a:gdLst/>
              <a:ahLst/>
              <a:cxnLst/>
              <a:rect l="l" t="t" r="r" b="b"/>
              <a:pathLst>
                <a:path w="19549" h="20783" extrusionOk="0">
                  <a:moveTo>
                    <a:pt x="97" y="1"/>
                  </a:moveTo>
                  <a:cubicBezTo>
                    <a:pt x="76" y="1"/>
                    <a:pt x="55" y="1"/>
                    <a:pt x="34" y="1"/>
                  </a:cubicBezTo>
                  <a:cubicBezTo>
                    <a:pt x="1" y="468"/>
                    <a:pt x="1" y="968"/>
                    <a:pt x="34" y="1469"/>
                  </a:cubicBezTo>
                  <a:cubicBezTo>
                    <a:pt x="1135" y="1636"/>
                    <a:pt x="2369" y="2036"/>
                    <a:pt x="3670" y="2636"/>
                  </a:cubicBezTo>
                  <a:cubicBezTo>
                    <a:pt x="5538" y="3504"/>
                    <a:pt x="7640" y="4804"/>
                    <a:pt x="9641" y="6439"/>
                  </a:cubicBezTo>
                  <a:cubicBezTo>
                    <a:pt x="13811" y="9841"/>
                    <a:pt x="17747" y="14812"/>
                    <a:pt x="19548" y="20783"/>
                  </a:cubicBezTo>
                  <a:cubicBezTo>
                    <a:pt x="16990" y="8522"/>
                    <a:pt x="5461" y="1"/>
                    <a:pt x="9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5"/>
            <p:cNvSpPr/>
            <p:nvPr/>
          </p:nvSpPr>
          <p:spPr>
            <a:xfrm rot="-8100000">
              <a:off x="7451603" y="485113"/>
              <a:ext cx="330379" cy="350642"/>
            </a:xfrm>
            <a:custGeom>
              <a:avLst/>
              <a:gdLst/>
              <a:ahLst/>
              <a:cxnLst/>
              <a:rect l="l" t="t" r="r" b="b"/>
              <a:pathLst>
                <a:path w="19582" h="20783" extrusionOk="0">
                  <a:moveTo>
                    <a:pt x="19452" y="1"/>
                  </a:moveTo>
                  <a:cubicBezTo>
                    <a:pt x="14088" y="1"/>
                    <a:pt x="2592" y="8522"/>
                    <a:pt x="1" y="20783"/>
                  </a:cubicBezTo>
                  <a:cubicBezTo>
                    <a:pt x="1802" y="14812"/>
                    <a:pt x="5771" y="9841"/>
                    <a:pt x="9974" y="6472"/>
                  </a:cubicBezTo>
                  <a:cubicBezTo>
                    <a:pt x="11976" y="4804"/>
                    <a:pt x="14011" y="3504"/>
                    <a:pt x="15945" y="2670"/>
                  </a:cubicBezTo>
                  <a:cubicBezTo>
                    <a:pt x="17246" y="2036"/>
                    <a:pt x="18480" y="1669"/>
                    <a:pt x="19581" y="1502"/>
                  </a:cubicBezTo>
                  <a:cubicBezTo>
                    <a:pt x="19581" y="968"/>
                    <a:pt x="19581" y="468"/>
                    <a:pt x="19514" y="1"/>
                  </a:cubicBezTo>
                  <a:cubicBezTo>
                    <a:pt x="19494" y="1"/>
                    <a:pt x="19473" y="1"/>
                    <a:pt x="1945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5"/>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5"/>
            <p:cNvSpPr/>
            <p:nvPr/>
          </p:nvSpPr>
          <p:spPr>
            <a:xfrm rot="-8100000">
              <a:off x="7671852" y="712954"/>
              <a:ext cx="329249" cy="390020"/>
            </a:xfrm>
            <a:custGeom>
              <a:avLst/>
              <a:gdLst/>
              <a:ahLst/>
              <a:cxnLst/>
              <a:rect l="l" t="t" r="r" b="b"/>
              <a:pathLst>
                <a:path w="19515" h="23117" extrusionOk="0">
                  <a:moveTo>
                    <a:pt x="968" y="0"/>
                  </a:moveTo>
                  <a:cubicBezTo>
                    <a:pt x="467" y="500"/>
                    <a:pt x="134" y="1234"/>
                    <a:pt x="0" y="2335"/>
                  </a:cubicBezTo>
                  <a:cubicBezTo>
                    <a:pt x="21" y="2335"/>
                    <a:pt x="42" y="2335"/>
                    <a:pt x="63" y="2335"/>
                  </a:cubicBezTo>
                  <a:cubicBezTo>
                    <a:pt x="5427" y="2335"/>
                    <a:pt x="16956" y="10856"/>
                    <a:pt x="19514" y="23117"/>
                  </a:cubicBezTo>
                  <a:cubicBezTo>
                    <a:pt x="19447" y="22316"/>
                    <a:pt x="16846" y="4703"/>
                    <a:pt x="96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5"/>
            <p:cNvSpPr/>
            <p:nvPr/>
          </p:nvSpPr>
          <p:spPr>
            <a:xfrm rot="-8100000">
              <a:off x="7857956" y="653642"/>
              <a:ext cx="17" cy="17"/>
            </a:xfrm>
            <a:custGeom>
              <a:avLst/>
              <a:gdLst/>
              <a:ahLst/>
              <a:cxnLst/>
              <a:rect l="l" t="t" r="r" b="b"/>
              <a:pathLst>
                <a:path w="1" h="1" extrusionOk="0">
                  <a:moveTo>
                    <a:pt x="0" y="1"/>
                  </a:move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5"/>
            <p:cNvSpPr/>
            <p:nvPr/>
          </p:nvSpPr>
          <p:spPr>
            <a:xfrm rot="-8100000">
              <a:off x="7670070" y="705459"/>
              <a:ext cx="312934" cy="401813"/>
            </a:xfrm>
            <a:custGeom>
              <a:avLst/>
              <a:gdLst/>
              <a:ahLst/>
              <a:cxnLst/>
              <a:rect l="l" t="t" r="r" b="b"/>
              <a:pathLst>
                <a:path w="18548" h="23816" extrusionOk="0">
                  <a:moveTo>
                    <a:pt x="1873" y="1"/>
                  </a:moveTo>
                  <a:cubicBezTo>
                    <a:pt x="1122" y="1"/>
                    <a:pt x="482" y="225"/>
                    <a:pt x="1" y="699"/>
                  </a:cubicBezTo>
                  <a:cubicBezTo>
                    <a:pt x="15879" y="5469"/>
                    <a:pt x="18480" y="23015"/>
                    <a:pt x="18547" y="23816"/>
                  </a:cubicBezTo>
                  <a:cubicBezTo>
                    <a:pt x="18380" y="20880"/>
                    <a:pt x="17713" y="18045"/>
                    <a:pt x="16679" y="15410"/>
                  </a:cubicBezTo>
                  <a:cubicBezTo>
                    <a:pt x="16546" y="15143"/>
                    <a:pt x="16412" y="14809"/>
                    <a:pt x="16279" y="14509"/>
                  </a:cubicBezTo>
                  <a:cubicBezTo>
                    <a:pt x="15912" y="13642"/>
                    <a:pt x="15512" y="12741"/>
                    <a:pt x="15045" y="11907"/>
                  </a:cubicBezTo>
                  <a:cubicBezTo>
                    <a:pt x="14444" y="10806"/>
                    <a:pt x="13777" y="9739"/>
                    <a:pt x="13143" y="8805"/>
                  </a:cubicBezTo>
                  <a:cubicBezTo>
                    <a:pt x="12543" y="7971"/>
                    <a:pt x="11909" y="7137"/>
                    <a:pt x="11275" y="6370"/>
                  </a:cubicBezTo>
                  <a:cubicBezTo>
                    <a:pt x="8026" y="2430"/>
                    <a:pt x="4345" y="1"/>
                    <a:pt x="1873"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5"/>
            <p:cNvSpPr/>
            <p:nvPr/>
          </p:nvSpPr>
          <p:spPr>
            <a:xfrm rot="-8100000">
              <a:off x="7636265" y="744502"/>
              <a:ext cx="123837" cy="137891"/>
            </a:xfrm>
            <a:custGeom>
              <a:avLst/>
              <a:gdLst/>
              <a:ahLst/>
              <a:cxnLst/>
              <a:rect l="l" t="t" r="r" b="b"/>
              <a:pathLst>
                <a:path w="7340" h="8173" extrusionOk="0">
                  <a:moveTo>
                    <a:pt x="3670" y="0"/>
                  </a:moveTo>
                  <a:cubicBezTo>
                    <a:pt x="1969" y="0"/>
                    <a:pt x="535" y="1368"/>
                    <a:pt x="134" y="3203"/>
                  </a:cubicBezTo>
                  <a:cubicBezTo>
                    <a:pt x="34" y="3570"/>
                    <a:pt x="1" y="3970"/>
                    <a:pt x="1" y="4337"/>
                  </a:cubicBezTo>
                  <a:cubicBezTo>
                    <a:pt x="1" y="4804"/>
                    <a:pt x="101" y="5204"/>
                    <a:pt x="168" y="5571"/>
                  </a:cubicBezTo>
                  <a:cubicBezTo>
                    <a:pt x="635" y="6405"/>
                    <a:pt x="1035" y="7239"/>
                    <a:pt x="1402" y="8173"/>
                  </a:cubicBezTo>
                  <a:cubicBezTo>
                    <a:pt x="1335" y="7873"/>
                    <a:pt x="1302" y="7539"/>
                    <a:pt x="1202" y="7206"/>
                  </a:cubicBezTo>
                  <a:cubicBezTo>
                    <a:pt x="1202" y="6972"/>
                    <a:pt x="1268" y="6705"/>
                    <a:pt x="1302" y="6472"/>
                  </a:cubicBezTo>
                  <a:cubicBezTo>
                    <a:pt x="1602" y="5238"/>
                    <a:pt x="2503" y="4337"/>
                    <a:pt x="3637" y="4337"/>
                  </a:cubicBezTo>
                  <a:cubicBezTo>
                    <a:pt x="4771" y="4337"/>
                    <a:pt x="5672" y="5238"/>
                    <a:pt x="5972" y="6472"/>
                  </a:cubicBezTo>
                  <a:cubicBezTo>
                    <a:pt x="6005" y="6705"/>
                    <a:pt x="6039" y="6972"/>
                    <a:pt x="6039" y="7206"/>
                  </a:cubicBezTo>
                  <a:cubicBezTo>
                    <a:pt x="6039" y="7539"/>
                    <a:pt x="6005" y="7873"/>
                    <a:pt x="5938" y="8173"/>
                  </a:cubicBezTo>
                  <a:cubicBezTo>
                    <a:pt x="6305" y="7306"/>
                    <a:pt x="6706" y="6405"/>
                    <a:pt x="7173" y="5571"/>
                  </a:cubicBezTo>
                  <a:cubicBezTo>
                    <a:pt x="7306" y="5171"/>
                    <a:pt x="7339" y="4737"/>
                    <a:pt x="7339" y="4337"/>
                  </a:cubicBezTo>
                  <a:cubicBezTo>
                    <a:pt x="7339" y="3903"/>
                    <a:pt x="7306" y="3536"/>
                    <a:pt x="7206" y="3203"/>
                  </a:cubicBezTo>
                  <a:cubicBezTo>
                    <a:pt x="6806" y="1368"/>
                    <a:pt x="5371" y="0"/>
                    <a:pt x="367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5"/>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5"/>
            <p:cNvSpPr/>
            <p:nvPr/>
          </p:nvSpPr>
          <p:spPr>
            <a:xfrm rot="-8100000">
              <a:off x="7857956" y="653642"/>
              <a:ext cx="17" cy="17"/>
            </a:xfrm>
            <a:custGeom>
              <a:avLst/>
              <a:gdLst/>
              <a:ahLst/>
              <a:cxnLst/>
              <a:rect l="l" t="t" r="r" b="b"/>
              <a:pathLst>
                <a:path w="1" h="1" extrusionOk="0">
                  <a:moveTo>
                    <a:pt x="0" y="1"/>
                  </a:move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5"/>
            <p:cNvSpPr/>
            <p:nvPr/>
          </p:nvSpPr>
          <p:spPr>
            <a:xfrm rot="-8100000">
              <a:off x="7681836" y="765954"/>
              <a:ext cx="448564" cy="313491"/>
            </a:xfrm>
            <a:custGeom>
              <a:avLst/>
              <a:gdLst/>
              <a:ahLst/>
              <a:cxnLst/>
              <a:rect l="l" t="t" r="r" b="b"/>
              <a:pathLst>
                <a:path w="26587" h="18581" extrusionOk="0">
                  <a:moveTo>
                    <a:pt x="3403" y="1"/>
                  </a:moveTo>
                  <a:lnTo>
                    <a:pt x="3403" y="1"/>
                  </a:lnTo>
                  <a:cubicBezTo>
                    <a:pt x="2569" y="935"/>
                    <a:pt x="2402" y="2469"/>
                    <a:pt x="3236" y="4871"/>
                  </a:cubicBezTo>
                  <a:cubicBezTo>
                    <a:pt x="7539" y="17147"/>
                    <a:pt x="26586" y="18581"/>
                    <a:pt x="26586" y="18581"/>
                  </a:cubicBezTo>
                  <a:cubicBezTo>
                    <a:pt x="25952" y="18314"/>
                    <a:pt x="1" y="8774"/>
                    <a:pt x="3403"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5"/>
            <p:cNvSpPr/>
            <p:nvPr/>
          </p:nvSpPr>
          <p:spPr>
            <a:xfrm rot="-8100000">
              <a:off x="7857956" y="653642"/>
              <a:ext cx="17" cy="17"/>
            </a:xfrm>
            <a:custGeom>
              <a:avLst/>
              <a:gdLst/>
              <a:ahLst/>
              <a:cxnLst/>
              <a:rect l="l" t="t" r="r" b="b"/>
              <a:pathLst>
                <a:path w="1" h="1" extrusionOk="0">
                  <a:moveTo>
                    <a:pt x="0" y="1"/>
                  </a:moveTo>
                  <a:lnTo>
                    <a:pt x="0" y="1"/>
                  </a:lnTo>
                  <a:lnTo>
                    <a:pt x="0" y="1"/>
                  </a:ln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5"/>
            <p:cNvSpPr/>
            <p:nvPr/>
          </p:nvSpPr>
          <p:spPr>
            <a:xfrm rot="-8100000">
              <a:off x="7448939" y="484242"/>
              <a:ext cx="312917" cy="401442"/>
            </a:xfrm>
            <a:custGeom>
              <a:avLst/>
              <a:gdLst/>
              <a:ahLst/>
              <a:cxnLst/>
              <a:rect l="l" t="t" r="r" b="b"/>
              <a:pathLst>
                <a:path w="18547" h="23794" extrusionOk="0">
                  <a:moveTo>
                    <a:pt x="16711" y="1"/>
                  </a:moveTo>
                  <a:cubicBezTo>
                    <a:pt x="14247" y="1"/>
                    <a:pt x="10561" y="2442"/>
                    <a:pt x="7272" y="6348"/>
                  </a:cubicBezTo>
                  <a:cubicBezTo>
                    <a:pt x="6638" y="7115"/>
                    <a:pt x="6004" y="7882"/>
                    <a:pt x="5437" y="8783"/>
                  </a:cubicBezTo>
                  <a:cubicBezTo>
                    <a:pt x="4704" y="9784"/>
                    <a:pt x="4103" y="10818"/>
                    <a:pt x="3503" y="11885"/>
                  </a:cubicBezTo>
                  <a:cubicBezTo>
                    <a:pt x="3036" y="12719"/>
                    <a:pt x="2635" y="13553"/>
                    <a:pt x="2268" y="14487"/>
                  </a:cubicBezTo>
                  <a:cubicBezTo>
                    <a:pt x="2135" y="14787"/>
                    <a:pt x="2002" y="15121"/>
                    <a:pt x="1868" y="15388"/>
                  </a:cubicBezTo>
                  <a:cubicBezTo>
                    <a:pt x="867" y="18023"/>
                    <a:pt x="167" y="20858"/>
                    <a:pt x="0" y="23794"/>
                  </a:cubicBezTo>
                  <a:cubicBezTo>
                    <a:pt x="134" y="23026"/>
                    <a:pt x="2669" y="5447"/>
                    <a:pt x="18547" y="677"/>
                  </a:cubicBezTo>
                  <a:cubicBezTo>
                    <a:pt x="18072" y="217"/>
                    <a:pt x="17446" y="1"/>
                    <a:pt x="16711"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5"/>
            <p:cNvSpPr/>
            <p:nvPr/>
          </p:nvSpPr>
          <p:spPr>
            <a:xfrm rot="-8100000">
              <a:off x="7363311" y="448539"/>
              <a:ext cx="449678" cy="312360"/>
            </a:xfrm>
            <a:custGeom>
              <a:avLst/>
              <a:gdLst/>
              <a:ahLst/>
              <a:cxnLst/>
              <a:rect l="l" t="t" r="r" b="b"/>
              <a:pathLst>
                <a:path w="26653" h="18514" extrusionOk="0">
                  <a:moveTo>
                    <a:pt x="23184" y="0"/>
                  </a:moveTo>
                  <a:lnTo>
                    <a:pt x="23184" y="0"/>
                  </a:lnTo>
                  <a:cubicBezTo>
                    <a:pt x="26653" y="8773"/>
                    <a:pt x="401" y="18380"/>
                    <a:pt x="1" y="18514"/>
                  </a:cubicBezTo>
                  <a:cubicBezTo>
                    <a:pt x="301" y="18514"/>
                    <a:pt x="19114" y="17046"/>
                    <a:pt x="23351" y="4837"/>
                  </a:cubicBezTo>
                  <a:cubicBezTo>
                    <a:pt x="24151" y="2435"/>
                    <a:pt x="23984" y="901"/>
                    <a:pt x="23184"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5"/>
            <p:cNvSpPr/>
            <p:nvPr/>
          </p:nvSpPr>
          <p:spPr>
            <a:xfrm rot="-8100000">
              <a:off x="7439038" y="480140"/>
              <a:ext cx="329249" cy="390020"/>
            </a:xfrm>
            <a:custGeom>
              <a:avLst/>
              <a:gdLst/>
              <a:ahLst/>
              <a:cxnLst/>
              <a:rect l="l" t="t" r="r" b="b"/>
              <a:pathLst>
                <a:path w="19515" h="23117" extrusionOk="0">
                  <a:moveTo>
                    <a:pt x="18547" y="0"/>
                  </a:moveTo>
                  <a:cubicBezTo>
                    <a:pt x="2635" y="4770"/>
                    <a:pt x="67" y="22349"/>
                    <a:pt x="0" y="23117"/>
                  </a:cubicBezTo>
                  <a:cubicBezTo>
                    <a:pt x="2625" y="10856"/>
                    <a:pt x="14088" y="2335"/>
                    <a:pt x="19452" y="2335"/>
                  </a:cubicBezTo>
                  <a:cubicBezTo>
                    <a:pt x="19473" y="2335"/>
                    <a:pt x="19493" y="2335"/>
                    <a:pt x="19514" y="2335"/>
                  </a:cubicBezTo>
                  <a:cubicBezTo>
                    <a:pt x="19381" y="1268"/>
                    <a:pt x="19047" y="500"/>
                    <a:pt x="1854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5"/>
            <p:cNvSpPr/>
            <p:nvPr/>
          </p:nvSpPr>
          <p:spPr>
            <a:xfrm rot="-8100000">
              <a:off x="7688015" y="741641"/>
              <a:ext cx="81625" cy="79937"/>
            </a:xfrm>
            <a:custGeom>
              <a:avLst/>
              <a:gdLst/>
              <a:ahLst/>
              <a:cxnLst/>
              <a:rect l="l" t="t" r="r" b="b"/>
              <a:pathLst>
                <a:path w="4838" h="4738" extrusionOk="0">
                  <a:moveTo>
                    <a:pt x="2403" y="1"/>
                  </a:moveTo>
                  <a:cubicBezTo>
                    <a:pt x="1302" y="1"/>
                    <a:pt x="368" y="902"/>
                    <a:pt x="68" y="2136"/>
                  </a:cubicBezTo>
                  <a:cubicBezTo>
                    <a:pt x="34" y="2369"/>
                    <a:pt x="1" y="2636"/>
                    <a:pt x="1" y="2870"/>
                  </a:cubicBezTo>
                  <a:cubicBezTo>
                    <a:pt x="1" y="3203"/>
                    <a:pt x="34" y="3537"/>
                    <a:pt x="201" y="3837"/>
                  </a:cubicBezTo>
                  <a:cubicBezTo>
                    <a:pt x="334" y="4137"/>
                    <a:pt x="434" y="4471"/>
                    <a:pt x="568" y="4738"/>
                  </a:cubicBezTo>
                  <a:cubicBezTo>
                    <a:pt x="1002" y="4070"/>
                    <a:pt x="1702" y="3670"/>
                    <a:pt x="2436" y="3670"/>
                  </a:cubicBezTo>
                  <a:cubicBezTo>
                    <a:pt x="3203" y="3670"/>
                    <a:pt x="3870" y="4070"/>
                    <a:pt x="4337" y="4738"/>
                  </a:cubicBezTo>
                  <a:cubicBezTo>
                    <a:pt x="4437" y="4404"/>
                    <a:pt x="4571" y="4137"/>
                    <a:pt x="4704" y="3837"/>
                  </a:cubicBezTo>
                  <a:cubicBezTo>
                    <a:pt x="4771" y="3537"/>
                    <a:pt x="4838" y="3203"/>
                    <a:pt x="4838" y="2870"/>
                  </a:cubicBezTo>
                  <a:cubicBezTo>
                    <a:pt x="4838" y="2636"/>
                    <a:pt x="4771" y="2369"/>
                    <a:pt x="4738" y="2136"/>
                  </a:cubicBezTo>
                  <a:cubicBezTo>
                    <a:pt x="4471" y="902"/>
                    <a:pt x="3537" y="1"/>
                    <a:pt x="240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5"/>
            <p:cNvSpPr/>
            <p:nvPr/>
          </p:nvSpPr>
          <p:spPr>
            <a:xfrm rot="2700000">
              <a:off x="7526595" y="945524"/>
              <a:ext cx="6949" cy="56487"/>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5"/>
            <p:cNvSpPr/>
            <p:nvPr/>
          </p:nvSpPr>
          <p:spPr>
            <a:xfrm rot="2700000">
              <a:off x="7499632" y="924947"/>
              <a:ext cx="25288" cy="52017"/>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5"/>
            <p:cNvSpPr/>
            <p:nvPr/>
          </p:nvSpPr>
          <p:spPr>
            <a:xfrm rot="2700000">
              <a:off x="7482988" y="897238"/>
              <a:ext cx="38653" cy="44667"/>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5"/>
            <p:cNvSpPr/>
            <p:nvPr/>
          </p:nvSpPr>
          <p:spPr>
            <a:xfrm rot="2700000">
              <a:off x="7470553" y="873371"/>
              <a:ext cx="47072" cy="36232"/>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5"/>
            <p:cNvSpPr/>
            <p:nvPr/>
          </p:nvSpPr>
          <p:spPr>
            <a:xfrm rot="2700000">
              <a:off x="7459515" y="849611"/>
              <a:ext cx="53012" cy="25585"/>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5"/>
            <p:cNvSpPr/>
            <p:nvPr/>
          </p:nvSpPr>
          <p:spPr>
            <a:xfrm rot="2700000">
              <a:off x="7466037" y="825204"/>
              <a:ext cx="55982" cy="19156"/>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5"/>
            <p:cNvSpPr/>
            <p:nvPr/>
          </p:nvSpPr>
          <p:spPr>
            <a:xfrm rot="2700000">
              <a:off x="7475352" y="799574"/>
              <a:ext cx="58951" cy="12399"/>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5"/>
            <p:cNvSpPr/>
            <p:nvPr/>
          </p:nvSpPr>
          <p:spPr>
            <a:xfrm rot="2700000">
              <a:off x="7540823" y="965011"/>
              <a:ext cx="25778" cy="52032"/>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5"/>
            <p:cNvSpPr/>
            <p:nvPr/>
          </p:nvSpPr>
          <p:spPr>
            <a:xfrm rot="2700000">
              <a:off x="7556225" y="979025"/>
              <a:ext cx="38163" cy="44607"/>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5"/>
            <p:cNvSpPr/>
            <p:nvPr/>
          </p:nvSpPr>
          <p:spPr>
            <a:xfrm rot="2700000">
              <a:off x="7584816" y="994101"/>
              <a:ext cx="45572" cy="36663"/>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5"/>
            <p:cNvSpPr/>
            <p:nvPr/>
          </p:nvSpPr>
          <p:spPr>
            <a:xfrm rot="2700000">
              <a:off x="7613018" y="1002534"/>
              <a:ext cx="53502" cy="26268"/>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5"/>
            <p:cNvSpPr/>
            <p:nvPr/>
          </p:nvSpPr>
          <p:spPr>
            <a:xfrm rot="2700000">
              <a:off x="7639375" y="998026"/>
              <a:ext cx="56472" cy="18829"/>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5"/>
            <p:cNvSpPr/>
            <p:nvPr/>
          </p:nvSpPr>
          <p:spPr>
            <a:xfrm rot="2700000">
              <a:off x="7672668" y="995490"/>
              <a:ext cx="58966" cy="12399"/>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5"/>
            <p:cNvSpPr/>
            <p:nvPr/>
          </p:nvSpPr>
          <p:spPr>
            <a:xfrm rot="-8100000">
              <a:off x="7769929" y="630243"/>
              <a:ext cx="63049" cy="159841"/>
            </a:xfrm>
            <a:custGeom>
              <a:avLst/>
              <a:gdLst/>
              <a:ahLst/>
              <a:cxnLst/>
              <a:rect l="l" t="t" r="r" b="b"/>
              <a:pathLst>
                <a:path w="3737" h="9474" extrusionOk="0">
                  <a:moveTo>
                    <a:pt x="1868" y="0"/>
                  </a:moveTo>
                  <a:cubicBezTo>
                    <a:pt x="1101" y="0"/>
                    <a:pt x="434" y="400"/>
                    <a:pt x="0" y="1068"/>
                  </a:cubicBezTo>
                  <a:cubicBezTo>
                    <a:pt x="1001" y="3703"/>
                    <a:pt x="1701" y="6538"/>
                    <a:pt x="1868" y="9474"/>
                  </a:cubicBezTo>
                  <a:cubicBezTo>
                    <a:pt x="2035" y="6538"/>
                    <a:pt x="2735" y="3703"/>
                    <a:pt x="3736" y="1068"/>
                  </a:cubicBezTo>
                  <a:cubicBezTo>
                    <a:pt x="3336" y="400"/>
                    <a:pt x="2669" y="0"/>
                    <a:pt x="1868"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2" name="Google Shape;2342;p45"/>
          <p:cNvGrpSpPr/>
          <p:nvPr/>
        </p:nvGrpSpPr>
        <p:grpSpPr>
          <a:xfrm rot="1116123">
            <a:off x="7291195" y="669761"/>
            <a:ext cx="680901" cy="496156"/>
            <a:chOff x="3880914" y="3359134"/>
            <a:chExt cx="968363" cy="705622"/>
          </a:xfrm>
        </p:grpSpPr>
        <p:sp>
          <p:nvSpPr>
            <p:cNvPr id="2343" name="Google Shape;2343;p45"/>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5"/>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5"/>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5"/>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5"/>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5"/>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5"/>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5"/>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5"/>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5"/>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5"/>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5"/>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5"/>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5"/>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5"/>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5"/>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5"/>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5"/>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5"/>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5"/>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5"/>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5"/>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5"/>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5"/>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5"/>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5"/>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5"/>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5"/>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5"/>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5"/>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5"/>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5"/>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5"/>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5"/>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5"/>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5"/>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5"/>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5"/>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A74BB3AD-AE66-306A-BA3D-AA1E9F9058B8}"/>
              </a:ext>
            </a:extLst>
          </p:cNvPr>
          <p:cNvSpPr txBox="1"/>
          <p:nvPr/>
        </p:nvSpPr>
        <p:spPr>
          <a:xfrm>
            <a:off x="-108529" y="866526"/>
            <a:ext cx="5156663" cy="2800767"/>
          </a:xfrm>
          <a:prstGeom prst="rect">
            <a:avLst/>
          </a:prstGeom>
          <a:noFill/>
        </p:spPr>
        <p:txBody>
          <a:bodyPr wrap="square" rtlCol="0">
            <a:spAutoFit/>
          </a:bodyPr>
          <a:lstStyle/>
          <a:p>
            <a:pPr algn="ctr"/>
            <a:r>
              <a:rPr lang="en-US" sz="8800" b="1" dirty="0" err="1">
                <a:solidFill>
                  <a:schemeClr val="tx2">
                    <a:lumMod val="50000"/>
                  </a:schemeClr>
                </a:solidFill>
                <a:latin typeface="#9Slide04 SFU CenturySchoolbook" panose="00000400000000000000" pitchFamily="2" charset="0"/>
              </a:rPr>
              <a:t>KHỞI</a:t>
            </a:r>
            <a:r>
              <a:rPr lang="en-US" sz="8800" b="1" dirty="0">
                <a:solidFill>
                  <a:schemeClr val="tx2">
                    <a:lumMod val="50000"/>
                  </a:schemeClr>
                </a:solidFill>
                <a:latin typeface="#9Slide04 SFU CenturySchoolbook" panose="00000400000000000000" pitchFamily="2" charset="0"/>
              </a:rPr>
              <a:t> </a:t>
            </a:r>
            <a:r>
              <a:rPr lang="en-US" sz="8800" b="1" dirty="0" err="1">
                <a:solidFill>
                  <a:schemeClr val="tx2">
                    <a:lumMod val="50000"/>
                  </a:schemeClr>
                </a:solidFill>
                <a:latin typeface="#9Slide04 SFU CenturySchoolbook" panose="00000400000000000000" pitchFamily="2" charset="0"/>
              </a:rPr>
              <a:t>ĐỘNG</a:t>
            </a:r>
            <a:endParaRPr lang="en-US" sz="8800" b="1" dirty="0">
              <a:solidFill>
                <a:schemeClr val="tx2">
                  <a:lumMod val="50000"/>
                </a:schemeClr>
              </a:solidFill>
              <a:latin typeface="#9Slide04 SFU CenturySchoolbook" panose="00000400000000000000" pitchFamily="2" charset="0"/>
            </a:endParaRPr>
          </a:p>
        </p:txBody>
      </p:sp>
      <p:pic>
        <p:nvPicPr>
          <p:cNvPr id="2" name="Picture 1">
            <a:extLst>
              <a:ext uri="{FF2B5EF4-FFF2-40B4-BE49-F238E27FC236}">
                <a16:creationId xmlns:a16="http://schemas.microsoft.com/office/drawing/2014/main" id="{91B66A3C-EE13-CB1F-F474-206EFD2E9FE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246030" y="-126740"/>
            <a:ext cx="3758485" cy="2013952"/>
          </a:xfrm>
          <a:prstGeom prst="rect">
            <a:avLst/>
          </a:prstGeom>
          <a:ln>
            <a:noFill/>
          </a:ln>
          <a:effectLst>
            <a:softEdge rad="112500"/>
          </a:effectLst>
        </p:spPr>
      </p:pic>
      <p:sp>
        <p:nvSpPr>
          <p:cNvPr id="3" name="TextBox 2">
            <a:extLst>
              <a:ext uri="{FF2B5EF4-FFF2-40B4-BE49-F238E27FC236}">
                <a16:creationId xmlns:a16="http://schemas.microsoft.com/office/drawing/2014/main" id="{7B8E0F20-8E34-D336-D6A9-98D1D62ED29E}"/>
              </a:ext>
            </a:extLst>
          </p:cNvPr>
          <p:cNvSpPr txBox="1"/>
          <p:nvPr/>
        </p:nvSpPr>
        <p:spPr>
          <a:xfrm>
            <a:off x="224212" y="244987"/>
            <a:ext cx="1732705" cy="523220"/>
          </a:xfrm>
          <a:prstGeom prst="rect">
            <a:avLst/>
          </a:prstGeom>
          <a:noFill/>
        </p:spPr>
        <p:txBody>
          <a:bodyPr wrap="square" rtlCol="0">
            <a:spAutoFit/>
          </a:bodyPr>
          <a:lstStyle/>
          <a:p>
            <a:r>
              <a:rPr lang="vi-VN" sz="2800" b="1" u="sng" dirty="0">
                <a:solidFill>
                  <a:schemeClr val="accent2">
                    <a:lumMod val="50000"/>
                  </a:schemeClr>
                </a:solidFill>
                <a:latin typeface="#9Slide04 Spectral ExtraBold" panose="020B0604020202020204" charset="0"/>
              </a:rPr>
              <a:t>Vòng 1</a:t>
            </a:r>
            <a:endParaRPr lang="en-US" sz="2800" b="1" u="sng" dirty="0">
              <a:solidFill>
                <a:schemeClr val="accent2">
                  <a:lumMod val="50000"/>
                </a:schemeClr>
              </a:solidFill>
              <a:latin typeface="#9Slide04 Spectral ExtraBold" panose="020B0604020202020204" charset="0"/>
            </a:endParaRPr>
          </a:p>
        </p:txBody>
      </p:sp>
      <p:sp>
        <p:nvSpPr>
          <p:cNvPr id="4" name="Rectangle 3">
            <a:extLst>
              <a:ext uri="{FF2B5EF4-FFF2-40B4-BE49-F238E27FC236}">
                <a16:creationId xmlns:a16="http://schemas.microsoft.com/office/drawing/2014/main" id="{A84C6864-E408-9106-81E6-CAC334ADC82C}"/>
              </a:ext>
            </a:extLst>
          </p:cNvPr>
          <p:cNvSpPr/>
          <p:nvPr/>
        </p:nvSpPr>
        <p:spPr>
          <a:xfrm>
            <a:off x="4500290" y="2345977"/>
            <a:ext cx="4408832" cy="2677940"/>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Clr>
                <a:srgbClr val="FFFF00"/>
              </a:buClr>
              <a:buFont typeface="Wingdings" panose="05000000000000000000" pitchFamily="2" charset="2"/>
              <a:buChar char="ü"/>
            </a:pPr>
            <a:r>
              <a:rPr lang="vi-VN" sz="2800" dirty="0">
                <a:solidFill>
                  <a:srgbClr val="FFFF00"/>
                </a:solidFill>
              </a:rPr>
              <a:t>Vòng thi có 01 câu hỏi;</a:t>
            </a:r>
          </a:p>
          <a:p>
            <a:pPr marL="342900" indent="-342900" algn="just">
              <a:buClr>
                <a:srgbClr val="FFFF00"/>
              </a:buClr>
              <a:buFont typeface="Wingdings" panose="05000000000000000000" pitchFamily="2" charset="2"/>
              <a:buChar char="ü"/>
            </a:pPr>
            <a:r>
              <a:rPr lang="vi-VN" sz="2800" dirty="0">
                <a:solidFill>
                  <a:srgbClr val="FFFF00"/>
                </a:solidFill>
              </a:rPr>
              <a:t>Trả lời vào bảng phụ;</a:t>
            </a:r>
          </a:p>
          <a:p>
            <a:pPr marL="342900" indent="-342900" algn="just">
              <a:buClr>
                <a:srgbClr val="FFFF00"/>
              </a:buClr>
              <a:buFont typeface="Wingdings" panose="05000000000000000000" pitchFamily="2" charset="2"/>
              <a:buChar char="ü"/>
            </a:pPr>
            <a:r>
              <a:rPr lang="vi-VN" sz="2800" dirty="0">
                <a:solidFill>
                  <a:srgbClr val="FFFF00"/>
                </a:solidFill>
              </a:rPr>
              <a:t>Thời gian: 5 giây;</a:t>
            </a:r>
          </a:p>
          <a:p>
            <a:pPr marL="342900" indent="-342900" algn="just">
              <a:buClr>
                <a:srgbClr val="FFFF00"/>
              </a:buClr>
              <a:buFont typeface="Wingdings" panose="05000000000000000000" pitchFamily="2" charset="2"/>
              <a:buChar char="ü"/>
            </a:pPr>
            <a:r>
              <a:rPr lang="vi-VN" sz="2800" dirty="0">
                <a:solidFill>
                  <a:srgbClr val="FFFF00"/>
                </a:solidFill>
              </a:rPr>
              <a:t>Đội nào trả lời:</a:t>
            </a:r>
          </a:p>
          <a:p>
            <a:pPr marL="457200" indent="-457200" algn="just">
              <a:buClr>
                <a:srgbClr val="FFFF00"/>
              </a:buClr>
              <a:buFont typeface="Wingdings" panose="05000000000000000000" pitchFamily="2" charset="2"/>
              <a:buChar char="v"/>
            </a:pPr>
            <a:r>
              <a:rPr lang="vi-VN" sz="2800" dirty="0">
                <a:solidFill>
                  <a:srgbClr val="FFFF00"/>
                </a:solidFill>
              </a:rPr>
              <a:t>đúng: 10 điểm; </a:t>
            </a:r>
          </a:p>
          <a:p>
            <a:pPr marL="457200" indent="-457200" algn="just">
              <a:buClr>
                <a:srgbClr val="FFFF00"/>
              </a:buClr>
              <a:buFont typeface="Wingdings" panose="05000000000000000000" pitchFamily="2" charset="2"/>
              <a:buChar char="v"/>
            </a:pPr>
            <a:r>
              <a:rPr lang="vi-VN" sz="2800" dirty="0">
                <a:solidFill>
                  <a:srgbClr val="FFFF00"/>
                </a:solidFill>
              </a:rPr>
              <a:t>sai: 0 điểm.</a:t>
            </a:r>
            <a:endParaRPr lang="en-US" sz="2800"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FAE92B-C434-1206-0EF7-3DE7ACB1C864}"/>
              </a:ext>
            </a:extLst>
          </p:cNvPr>
          <p:cNvSpPr/>
          <p:nvPr/>
        </p:nvSpPr>
        <p:spPr>
          <a:xfrm>
            <a:off x="0" y="596685"/>
            <a:ext cx="9144000" cy="4546815"/>
          </a:xfrm>
          <a:prstGeom prst="rect">
            <a:avLst/>
          </a:prstGeom>
          <a:solidFill>
            <a:srgbClr val="F4DCE7">
              <a:alpha val="7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A663D795-6E7C-3F69-1FAC-4479D14175C9}"/>
              </a:ext>
            </a:extLst>
          </p:cNvPr>
          <p:cNvGraphicFramePr>
            <a:graphicFrameLocks noGrp="1"/>
          </p:cNvGraphicFramePr>
          <p:nvPr>
            <p:extLst>
              <p:ext uri="{D42A27DB-BD31-4B8C-83A1-F6EECF244321}">
                <p14:modId xmlns:p14="http://schemas.microsoft.com/office/powerpoint/2010/main" val="253694157"/>
              </p:ext>
            </p:extLst>
          </p:nvPr>
        </p:nvGraphicFramePr>
        <p:xfrm>
          <a:off x="123987" y="664924"/>
          <a:ext cx="8896026" cy="4414520"/>
        </p:xfrm>
        <a:graphic>
          <a:graphicData uri="http://schemas.openxmlformats.org/drawingml/2006/table">
            <a:tbl>
              <a:tblPr firstRow="1" bandRow="1">
                <a:tableStyleId>{5BAFDAD7-6E8D-45B6-8E9E-44D60E7B637D}</a:tableStyleId>
              </a:tblPr>
              <a:tblGrid>
                <a:gridCol w="1472338">
                  <a:extLst>
                    <a:ext uri="{9D8B030D-6E8A-4147-A177-3AD203B41FA5}">
                      <a16:colId xmlns:a16="http://schemas.microsoft.com/office/drawing/2014/main" val="2996082083"/>
                    </a:ext>
                  </a:extLst>
                </a:gridCol>
                <a:gridCol w="7423688">
                  <a:extLst>
                    <a:ext uri="{9D8B030D-6E8A-4147-A177-3AD203B41FA5}">
                      <a16:colId xmlns:a16="http://schemas.microsoft.com/office/drawing/2014/main" val="982821413"/>
                    </a:ext>
                  </a:extLst>
                </a:gridCol>
              </a:tblGrid>
              <a:tr h="370840">
                <a:tc gridSpan="2">
                  <a:txBody>
                    <a:bodyPr/>
                    <a:lstStyle/>
                    <a:p>
                      <a:pPr marL="0" marR="0" algn="ctr">
                        <a:spcBef>
                          <a:spcPts val="0"/>
                        </a:spcBef>
                        <a:spcAft>
                          <a:spcPts val="800"/>
                        </a:spcAft>
                      </a:pPr>
                      <a:r>
                        <a:rPr lang="vi-VN" sz="2000" b="0" i="1" u="none" dirty="0">
                          <a:solidFill>
                            <a:srgbClr val="0070C0"/>
                          </a:solidFill>
                          <a:effectLst/>
                          <a:latin typeface="Didact Gothic" panose="00000500000000000000" pitchFamily="2" charset="0"/>
                        </a:rPr>
                        <a:t>       </a:t>
                      </a:r>
                      <a:r>
                        <a:rPr lang="en-US" sz="2000" b="0" i="1" u="sng" dirty="0" err="1">
                          <a:solidFill>
                            <a:srgbClr val="0070C0"/>
                          </a:solidFill>
                          <a:effectLst/>
                          <a:latin typeface="Didact Gothic" panose="00000500000000000000" pitchFamily="2" charset="0"/>
                        </a:rPr>
                        <a:t>Đã</a:t>
                      </a:r>
                      <a:r>
                        <a:rPr lang="en-US" sz="2000" b="0" i="1" u="sng" dirty="0">
                          <a:solidFill>
                            <a:srgbClr val="0070C0"/>
                          </a:solidFill>
                          <a:effectLst/>
                          <a:latin typeface="Didact Gothic" panose="00000500000000000000" pitchFamily="2" charset="0"/>
                        </a:rPr>
                        <a:t> tan </a:t>
                      </a:r>
                      <a:r>
                        <a:rPr lang="en-US" sz="2000" b="0" i="1" u="sng" dirty="0" err="1">
                          <a:solidFill>
                            <a:srgbClr val="0070C0"/>
                          </a:solidFill>
                          <a:effectLst/>
                          <a:latin typeface="Didact Gothic" panose="00000500000000000000" pitchFamily="2" charset="0"/>
                        </a:rPr>
                        <a:t>tác</a:t>
                      </a:r>
                      <a:r>
                        <a:rPr lang="en-US" sz="2000" b="0" i="1" dirty="0">
                          <a:solidFill>
                            <a:srgbClr val="0070C0"/>
                          </a:solidFill>
                          <a:effectLst/>
                          <a:latin typeface="Didact Gothic" panose="00000500000000000000" pitchFamily="2" charset="0"/>
                        </a:rPr>
                        <a:t> </a:t>
                      </a:r>
                      <a:r>
                        <a:rPr lang="en-US" sz="2000" b="0" i="1" dirty="0">
                          <a:solidFill>
                            <a:srgbClr val="FF0000"/>
                          </a:solidFill>
                          <a:effectLst/>
                          <a:latin typeface="Didact Gothic" panose="00000500000000000000" pitchFamily="2" charset="0"/>
                        </a:rPr>
                        <a:t>/</a:t>
                      </a:r>
                      <a:r>
                        <a:rPr lang="en-US" sz="2000" b="0" i="1" dirty="0" err="1">
                          <a:solidFill>
                            <a:srgbClr val="0070C0"/>
                          </a:solidFill>
                          <a:effectLst/>
                          <a:latin typeface="Didact Gothic" panose="00000500000000000000" pitchFamily="2" charset="0"/>
                        </a:rPr>
                        <a:t>những</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bóng</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thù</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hắc</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ám</a:t>
                      </a:r>
                      <a:endParaRPr lang="en-US" sz="2000" b="0" i="1" dirty="0">
                        <a:solidFill>
                          <a:srgbClr val="0070C0"/>
                        </a:solidFill>
                        <a:effectLst/>
                        <a:latin typeface="Didact Gothic" panose="00000500000000000000" pitchFamily="2" charset="0"/>
                      </a:endParaRPr>
                    </a:p>
                    <a:p>
                      <a:pPr marL="0" marR="0" algn="ctr">
                        <a:spcBef>
                          <a:spcPts val="0"/>
                        </a:spcBef>
                        <a:spcAft>
                          <a:spcPts val="800"/>
                        </a:spcAft>
                      </a:pPr>
                      <a:r>
                        <a:rPr lang="en-US" sz="2000" b="0" i="1" u="sng" dirty="0" err="1">
                          <a:solidFill>
                            <a:srgbClr val="0070C0"/>
                          </a:solidFill>
                          <a:effectLst/>
                          <a:latin typeface="Didact Gothic" panose="00000500000000000000" pitchFamily="2" charset="0"/>
                        </a:rPr>
                        <a:t>Đã</a:t>
                      </a:r>
                      <a:r>
                        <a:rPr lang="en-US" sz="2000" b="0" i="1" u="sng" dirty="0">
                          <a:solidFill>
                            <a:srgbClr val="0070C0"/>
                          </a:solidFill>
                          <a:effectLst/>
                          <a:latin typeface="Didact Gothic" panose="00000500000000000000" pitchFamily="2" charset="0"/>
                        </a:rPr>
                        <a:t> </a:t>
                      </a:r>
                      <a:r>
                        <a:rPr lang="en-US" sz="2000" b="0" i="1" u="sng" dirty="0" err="1">
                          <a:solidFill>
                            <a:srgbClr val="0070C0"/>
                          </a:solidFill>
                          <a:effectLst/>
                          <a:latin typeface="Didact Gothic" panose="00000500000000000000" pitchFamily="2" charset="0"/>
                        </a:rPr>
                        <a:t>sáng</a:t>
                      </a:r>
                      <a:r>
                        <a:rPr lang="en-US" sz="2000" b="0" i="1" u="sng" dirty="0">
                          <a:solidFill>
                            <a:srgbClr val="0070C0"/>
                          </a:solidFill>
                          <a:effectLst/>
                          <a:latin typeface="Didact Gothic" panose="00000500000000000000" pitchFamily="2" charset="0"/>
                        </a:rPr>
                        <a:t> </a:t>
                      </a:r>
                      <a:r>
                        <a:rPr lang="en-US" sz="2000" b="0" i="1" u="sng" dirty="0" err="1">
                          <a:solidFill>
                            <a:srgbClr val="0070C0"/>
                          </a:solidFill>
                          <a:effectLst/>
                          <a:latin typeface="Didact Gothic" panose="00000500000000000000" pitchFamily="2" charset="0"/>
                        </a:rPr>
                        <a:t>lại</a:t>
                      </a:r>
                      <a:r>
                        <a:rPr lang="en-US" sz="2000" b="0" i="1" u="none" dirty="0">
                          <a:solidFill>
                            <a:srgbClr val="0070C0"/>
                          </a:solidFill>
                          <a:effectLst/>
                          <a:latin typeface="Didact Gothic" panose="00000500000000000000" pitchFamily="2" charset="0"/>
                        </a:rPr>
                        <a:t> </a:t>
                      </a:r>
                      <a:r>
                        <a:rPr lang="en-US" sz="2000" b="0" i="1" u="none" dirty="0">
                          <a:solidFill>
                            <a:srgbClr val="FF0000"/>
                          </a:solidFill>
                          <a:effectLst/>
                          <a:latin typeface="Didact Gothic" panose="00000500000000000000" pitchFamily="2" charset="0"/>
                        </a:rPr>
                        <a:t>/</a:t>
                      </a:r>
                      <a:r>
                        <a:rPr lang="en-US" sz="2000" b="0" i="1" dirty="0" err="1">
                          <a:solidFill>
                            <a:srgbClr val="0070C0"/>
                          </a:solidFill>
                          <a:effectLst/>
                          <a:latin typeface="Didact Gothic" panose="00000500000000000000" pitchFamily="2" charset="0"/>
                        </a:rPr>
                        <a:t>trời</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thu</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tháng</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Tám</a:t>
                      </a:r>
                      <a:br>
                        <a:rPr lang="en-US" sz="2000" b="0" i="1" dirty="0">
                          <a:solidFill>
                            <a:srgbClr val="0070C0"/>
                          </a:solidFill>
                          <a:effectLst/>
                          <a:latin typeface="Didact Gothic" panose="00000500000000000000" pitchFamily="2" charset="0"/>
                        </a:rPr>
                      </a:br>
                      <a:r>
                        <a:rPr lang="en-US" sz="2000" b="0" i="1" dirty="0">
                          <a:solidFill>
                            <a:srgbClr val="0070C0"/>
                          </a:solidFill>
                          <a:effectLst/>
                          <a:latin typeface="Didact Gothic" panose="00000500000000000000" pitchFamily="2" charset="0"/>
                        </a:rPr>
                        <a:t>(</a:t>
                      </a:r>
                      <a:r>
                        <a:rPr lang="en-US" sz="2000" b="0" i="1" dirty="0" err="1">
                          <a:solidFill>
                            <a:srgbClr val="0070C0"/>
                          </a:solidFill>
                          <a:effectLst/>
                          <a:latin typeface="Didact Gothic" panose="00000500000000000000" pitchFamily="2" charset="0"/>
                        </a:rPr>
                        <a:t>Tố</a:t>
                      </a:r>
                      <a:r>
                        <a:rPr lang="en-US" sz="2000" b="0" i="1" dirty="0">
                          <a:solidFill>
                            <a:srgbClr val="0070C0"/>
                          </a:solidFill>
                          <a:effectLst/>
                          <a:latin typeface="Didact Gothic" panose="00000500000000000000" pitchFamily="2" charset="0"/>
                        </a:rPr>
                        <a:t> </a:t>
                      </a:r>
                      <a:r>
                        <a:rPr lang="en-US" sz="2000" b="0" i="1" dirty="0" err="1">
                          <a:solidFill>
                            <a:srgbClr val="0070C0"/>
                          </a:solidFill>
                          <a:effectLst/>
                          <a:latin typeface="Didact Gothic" panose="00000500000000000000" pitchFamily="2" charset="0"/>
                        </a:rPr>
                        <a:t>Hữu</a:t>
                      </a:r>
                      <a:r>
                        <a:rPr lang="en-US" sz="2000" b="0" i="1" dirty="0">
                          <a:solidFill>
                            <a:srgbClr val="0070C0"/>
                          </a:solidFill>
                          <a:effectLst/>
                          <a:latin typeface="Didact Gothic" panose="00000500000000000000" pitchFamily="2" charset="0"/>
                        </a:rPr>
                        <a:t>)</a:t>
                      </a:r>
                      <a:endParaRPr lang="en-US" sz="2000" i="1" u="none" dirty="0">
                        <a:solidFill>
                          <a:schemeClr val="tx1"/>
                        </a:solidFill>
                        <a:effectLst/>
                        <a:latin typeface="Didact Gothic" panose="00000500000000000000" pitchFamily="2" charset="0"/>
                        <a:ea typeface="Yu Mincho" panose="02020400000000000000" pitchFamily="18" charset="-128"/>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638885594"/>
                  </a:ext>
                </a:extLst>
              </a:tr>
              <a:tr h="370840">
                <a:tc>
                  <a:txBody>
                    <a:bodyPr/>
                    <a:lstStyle/>
                    <a:p>
                      <a:r>
                        <a:rPr lang="vi-VN" sz="2000" dirty="0">
                          <a:latin typeface="Didact Gothic" panose="00000500000000000000" pitchFamily="2" charset="0"/>
                        </a:rPr>
                        <a:t>Trật tự từ được đảo:</a:t>
                      </a:r>
                      <a:endParaRPr lang="en-US" sz="2000" dirty="0">
                        <a:latin typeface="Didact Gothic" panose="00000500000000000000" pitchFamily="2" charset="0"/>
                      </a:endParaRPr>
                    </a:p>
                  </a:txBody>
                  <a:tcPr/>
                </a:tc>
                <a:tc>
                  <a:txBody>
                    <a:bodyPr/>
                    <a:lstStyle/>
                    <a:p>
                      <a:pPr algn="just"/>
                      <a:r>
                        <a:rPr lang="vi-VN" sz="2300" dirty="0">
                          <a:latin typeface="Didact Gothic" panose="00000500000000000000" pitchFamily="2" charset="0"/>
                        </a:rPr>
                        <a:t>Đảo cụm từ “</a:t>
                      </a:r>
                      <a:r>
                        <a:rPr lang="vi-VN" sz="2300" dirty="0">
                          <a:solidFill>
                            <a:srgbClr val="0070C0"/>
                          </a:solidFill>
                          <a:latin typeface="Didact Gothic" panose="00000500000000000000" pitchFamily="2" charset="0"/>
                        </a:rPr>
                        <a:t>đã tan tác</a:t>
                      </a:r>
                      <a:r>
                        <a:rPr lang="vi-VN" sz="2300" dirty="0">
                          <a:latin typeface="Didact Gothic" panose="00000500000000000000" pitchFamily="2" charset="0"/>
                        </a:rPr>
                        <a:t>”, “</a:t>
                      </a:r>
                      <a:r>
                        <a:rPr lang="vi-VN" sz="2300" dirty="0">
                          <a:solidFill>
                            <a:srgbClr val="0070C0"/>
                          </a:solidFill>
                          <a:latin typeface="Didact Gothic" panose="00000500000000000000" pitchFamily="2" charset="0"/>
                        </a:rPr>
                        <a:t>đã sáng lại</a:t>
                      </a:r>
                      <a:r>
                        <a:rPr lang="vi-VN" sz="2300" dirty="0">
                          <a:latin typeface="Didact Gothic" panose="00000500000000000000" pitchFamily="2" charset="0"/>
                        </a:rPr>
                        <a:t>” lên trước chủ ngữ  </a:t>
                      </a:r>
                      <a:r>
                        <a:rPr lang="en-US" sz="2400" b="0" i="1" dirty="0" err="1">
                          <a:solidFill>
                            <a:srgbClr val="0070C0"/>
                          </a:solidFill>
                          <a:effectLst/>
                          <a:latin typeface="Didact Gothic" panose="00000500000000000000" pitchFamily="2" charset="0"/>
                        </a:rPr>
                        <a:t>những</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bóng</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thù</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hắc</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ám</a:t>
                      </a:r>
                      <a:r>
                        <a:rPr lang="vi-VN" sz="2400" b="0" i="1" dirty="0">
                          <a:solidFill>
                            <a:srgbClr val="0070C0"/>
                          </a:solidFill>
                          <a:effectLst/>
                          <a:latin typeface="Didact Gothic" panose="00000500000000000000" pitchFamily="2" charset="0"/>
                        </a:rPr>
                        <a:t> </a:t>
                      </a:r>
                      <a:r>
                        <a:rPr lang="vi-VN" sz="2400" b="0" i="0" dirty="0">
                          <a:solidFill>
                            <a:schemeClr val="tx1"/>
                          </a:solidFill>
                          <a:effectLst/>
                          <a:latin typeface="Didact Gothic" panose="00000500000000000000" pitchFamily="2" charset="0"/>
                        </a:rPr>
                        <a:t>và</a:t>
                      </a:r>
                      <a:r>
                        <a:rPr lang="vi-VN" sz="2400" b="0" i="1" dirty="0">
                          <a:solidFill>
                            <a:schemeClr val="tx1"/>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trời</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thu</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tháng</a:t>
                      </a:r>
                      <a:r>
                        <a:rPr lang="en-US" sz="2400" b="0" i="1" dirty="0">
                          <a:solidFill>
                            <a:srgbClr val="0070C0"/>
                          </a:solidFill>
                          <a:effectLst/>
                          <a:latin typeface="Didact Gothic" panose="00000500000000000000" pitchFamily="2" charset="0"/>
                        </a:rPr>
                        <a:t> </a:t>
                      </a:r>
                      <a:r>
                        <a:rPr lang="en-US" sz="2400" b="0" i="1" dirty="0" err="1">
                          <a:solidFill>
                            <a:srgbClr val="0070C0"/>
                          </a:solidFill>
                          <a:effectLst/>
                          <a:latin typeface="Didact Gothic" panose="00000500000000000000" pitchFamily="2" charset="0"/>
                        </a:rPr>
                        <a:t>Tám</a:t>
                      </a:r>
                      <a:endParaRPr lang="vi-VN" sz="2300" dirty="0">
                        <a:latin typeface="Didact Gothic" panose="00000500000000000000" pitchFamily="2" charset="0"/>
                      </a:endParaRPr>
                    </a:p>
                  </a:txBody>
                  <a:tcPr/>
                </a:tc>
                <a:extLst>
                  <a:ext uri="{0D108BD9-81ED-4DB2-BD59-A6C34878D82A}">
                    <a16:rowId xmlns:a16="http://schemas.microsoft.com/office/drawing/2014/main" val="116301789"/>
                  </a:ext>
                </a:extLst>
              </a:tr>
              <a:tr h="513631">
                <a:tc>
                  <a:txBody>
                    <a:bodyPr/>
                    <a:lstStyle/>
                    <a:p>
                      <a:r>
                        <a:rPr lang="vi-VN" sz="2000" dirty="0">
                          <a:latin typeface="Didact Gothic" panose="00000500000000000000" pitchFamily="2" charset="0"/>
                        </a:rPr>
                        <a:t>Trật tự </a:t>
                      </a:r>
                      <a:r>
                        <a:rPr lang="vi-VN" sz="2000" dirty="0" err="1">
                          <a:latin typeface="Didact Gothic" panose="00000500000000000000" pitchFamily="2" charset="0"/>
                        </a:rPr>
                        <a:t>th</a:t>
                      </a:r>
                      <a:r>
                        <a:rPr lang="vi-VN" sz="2000" dirty="0">
                          <a:latin typeface="Didact Gothic" panose="00000500000000000000" pitchFamily="2" charset="0"/>
                        </a:rPr>
                        <a:t>/</a:t>
                      </a:r>
                      <a:r>
                        <a:rPr lang="vi-VN" sz="2000" dirty="0" err="1">
                          <a:latin typeface="Didact Gothic" panose="00000500000000000000" pitchFamily="2" charset="0"/>
                        </a:rPr>
                        <a:t>thuờng</a:t>
                      </a:r>
                      <a:r>
                        <a:rPr lang="vi-VN" sz="2000" dirty="0">
                          <a:latin typeface="Didact Gothic" panose="00000500000000000000" pitchFamily="2" charset="0"/>
                        </a:rPr>
                        <a:t>:</a:t>
                      </a:r>
                      <a:endParaRPr lang="en-US" sz="2000" dirty="0">
                        <a:latin typeface="Didact Gothic" panose="00000500000000000000" pitchFamily="2" charset="0"/>
                      </a:endParaRPr>
                    </a:p>
                  </a:txBody>
                  <a:tcPr/>
                </a:tc>
                <a:tc>
                  <a:txBody>
                    <a:bodyPr/>
                    <a:lstStyle/>
                    <a:p>
                      <a:r>
                        <a:rPr lang="en-US" sz="2000" b="0" i="1" u="sng" strike="noStrike" cap="none" dirty="0" err="1">
                          <a:solidFill>
                            <a:srgbClr val="000000"/>
                          </a:solidFill>
                          <a:effectLst/>
                          <a:latin typeface="Didact Gothic" panose="00000500000000000000" pitchFamily="2" charset="0"/>
                          <a:ea typeface="Arial"/>
                          <a:cs typeface="Arial"/>
                          <a:sym typeface="Arial"/>
                        </a:rPr>
                        <a:t>Những</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bóng</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thù</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hắc</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vi-VN" sz="2000" b="0" i="1" u="sng" strike="noStrike" cap="none" dirty="0">
                          <a:solidFill>
                            <a:srgbClr val="000000"/>
                          </a:solidFill>
                          <a:effectLst/>
                          <a:latin typeface="Didact Gothic" panose="00000500000000000000" pitchFamily="2" charset="0"/>
                          <a:ea typeface="Arial"/>
                          <a:cs typeface="Arial"/>
                          <a:sym typeface="Arial"/>
                        </a:rPr>
                        <a:t>ám</a:t>
                      </a:r>
                      <a:r>
                        <a:rPr lang="vi-VN" sz="2000" b="0" i="1" u="none" strike="noStrike" cap="none" dirty="0">
                          <a:solidFill>
                            <a:srgbClr val="000000"/>
                          </a:solidFill>
                          <a:effectLst/>
                          <a:latin typeface="Didact Gothic" panose="00000500000000000000" pitchFamily="2" charset="0"/>
                          <a:ea typeface="Arial"/>
                          <a:cs typeface="Arial"/>
                          <a:sym typeface="Arial"/>
                        </a:rPr>
                        <a:t>/</a:t>
                      </a:r>
                      <a:r>
                        <a:rPr lang="en-US" sz="2000" b="0" i="1" u="none"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đã</a:t>
                      </a:r>
                      <a:r>
                        <a:rPr lang="en-US" sz="2000" b="0" i="1" u="sng" strike="noStrike" cap="none" dirty="0">
                          <a:solidFill>
                            <a:srgbClr val="000000"/>
                          </a:solidFill>
                          <a:effectLst/>
                          <a:latin typeface="Didact Gothic" panose="00000500000000000000" pitchFamily="2" charset="0"/>
                          <a:ea typeface="Arial"/>
                          <a:cs typeface="Arial"/>
                          <a:sym typeface="Arial"/>
                        </a:rPr>
                        <a:t> tan </a:t>
                      </a:r>
                      <a:r>
                        <a:rPr lang="en-US" sz="2000" b="0" i="1" u="sng" strike="noStrike" cap="none" dirty="0" err="1">
                          <a:solidFill>
                            <a:srgbClr val="000000"/>
                          </a:solidFill>
                          <a:effectLst/>
                          <a:latin typeface="Didact Gothic" panose="00000500000000000000" pitchFamily="2" charset="0"/>
                          <a:ea typeface="Arial"/>
                          <a:cs typeface="Arial"/>
                          <a:sym typeface="Arial"/>
                        </a:rPr>
                        <a:t>tác</a:t>
                      </a:r>
                      <a:endParaRPr lang="vi-VN" sz="2000" b="0" i="1" u="sng" strike="noStrike" cap="none" dirty="0">
                        <a:solidFill>
                          <a:srgbClr val="000000"/>
                        </a:solidFill>
                        <a:effectLst/>
                        <a:latin typeface="Didact Gothic" panose="00000500000000000000" pitchFamily="2" charset="0"/>
                        <a:ea typeface="Arial"/>
                        <a:cs typeface="Arial"/>
                        <a:sym typeface="Arial"/>
                      </a:endParaRPr>
                    </a:p>
                    <a:p>
                      <a:r>
                        <a:rPr lang="vi-VN" sz="2000" b="0" i="0" u="none" strike="noStrike" cap="none" dirty="0">
                          <a:solidFill>
                            <a:srgbClr val="000000"/>
                          </a:solidFill>
                          <a:effectLst/>
                          <a:latin typeface="Didact Gothic" panose="00000500000000000000" pitchFamily="2" charset="0"/>
                          <a:ea typeface="Arial"/>
                          <a:cs typeface="Arial"/>
                          <a:sym typeface="Arial"/>
                        </a:rPr>
                        <a:t>             </a:t>
                      </a:r>
                      <a:r>
                        <a:rPr lang="vi-VN" sz="2000" b="1" i="0" u="none" strike="noStrike" cap="none" dirty="0">
                          <a:solidFill>
                            <a:srgbClr val="FF0000"/>
                          </a:solidFill>
                          <a:effectLst/>
                          <a:latin typeface="Didact Gothic" panose="00000500000000000000" pitchFamily="2" charset="0"/>
                          <a:ea typeface="Arial"/>
                          <a:cs typeface="Arial"/>
                          <a:sym typeface="Arial"/>
                        </a:rPr>
                        <a:t>CN                                 VN</a:t>
                      </a:r>
                      <a:br>
                        <a:rPr lang="en-US" sz="2000" b="0" i="0" u="none" strike="noStrike" cap="none" dirty="0">
                          <a:solidFill>
                            <a:srgbClr val="000000"/>
                          </a:solidFill>
                          <a:effectLst/>
                          <a:latin typeface="Didact Gothic" panose="00000500000000000000" pitchFamily="2" charset="0"/>
                          <a:ea typeface="Arial"/>
                          <a:cs typeface="Arial"/>
                          <a:sym typeface="Arial"/>
                        </a:rPr>
                      </a:br>
                      <a:r>
                        <a:rPr lang="en-US" sz="2000" b="0" i="1" u="sng" strike="noStrike" cap="none" dirty="0" err="1">
                          <a:solidFill>
                            <a:srgbClr val="000000"/>
                          </a:solidFill>
                          <a:effectLst/>
                          <a:latin typeface="Didact Gothic" panose="00000500000000000000" pitchFamily="2" charset="0"/>
                          <a:ea typeface="Arial"/>
                          <a:cs typeface="Arial"/>
                          <a:sym typeface="Arial"/>
                        </a:rPr>
                        <a:t>Trời</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thu</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tháng</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vi-VN" sz="2000" b="0" i="1" u="sng" strike="noStrike" cap="none" dirty="0">
                          <a:solidFill>
                            <a:srgbClr val="000000"/>
                          </a:solidFill>
                          <a:effectLst/>
                          <a:latin typeface="Didact Gothic" panose="00000500000000000000" pitchFamily="2" charset="0"/>
                          <a:ea typeface="Arial"/>
                          <a:cs typeface="Arial"/>
                          <a:sym typeface="Arial"/>
                        </a:rPr>
                        <a:t>Tám</a:t>
                      </a:r>
                      <a:r>
                        <a:rPr lang="vi-VN" sz="2000" b="0" i="1" u="none" strike="noStrike" cap="none" dirty="0">
                          <a:solidFill>
                            <a:srgbClr val="000000"/>
                          </a:solidFill>
                          <a:effectLst/>
                          <a:latin typeface="Didact Gothic" panose="00000500000000000000" pitchFamily="2" charset="0"/>
                          <a:ea typeface="Arial"/>
                          <a:cs typeface="Arial"/>
                          <a:sym typeface="Arial"/>
                        </a:rPr>
                        <a:t>/</a:t>
                      </a:r>
                      <a:r>
                        <a:rPr lang="en-US" sz="2000" b="0" i="1" u="none"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đã</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sáng</a:t>
                      </a:r>
                      <a:r>
                        <a:rPr lang="en-US" sz="2000" b="0" i="1" u="sng" strike="noStrike" cap="none" dirty="0">
                          <a:solidFill>
                            <a:srgbClr val="000000"/>
                          </a:solidFill>
                          <a:effectLst/>
                          <a:latin typeface="Didact Gothic" panose="00000500000000000000" pitchFamily="2" charset="0"/>
                          <a:ea typeface="Arial"/>
                          <a:cs typeface="Arial"/>
                          <a:sym typeface="Arial"/>
                        </a:rPr>
                        <a:t> </a:t>
                      </a:r>
                      <a:r>
                        <a:rPr lang="en-US" sz="2000" b="0" i="1" u="sng" strike="noStrike" cap="none" dirty="0" err="1">
                          <a:solidFill>
                            <a:srgbClr val="000000"/>
                          </a:solidFill>
                          <a:effectLst/>
                          <a:latin typeface="Didact Gothic" panose="00000500000000000000" pitchFamily="2" charset="0"/>
                          <a:ea typeface="Arial"/>
                          <a:cs typeface="Arial"/>
                          <a:sym typeface="Arial"/>
                        </a:rPr>
                        <a:t>lại</a:t>
                      </a:r>
                      <a:endParaRPr lang="en-US" sz="2000" b="0" i="0" u="sng" strike="noStrike" cap="none" dirty="0">
                        <a:solidFill>
                          <a:srgbClr val="000000"/>
                        </a:solidFill>
                        <a:effectLst/>
                        <a:latin typeface="Didact Gothic" panose="00000500000000000000" pitchFamily="2" charset="0"/>
                        <a:ea typeface="Arial"/>
                        <a:cs typeface="Arial"/>
                        <a:sym typeface="Arial"/>
                      </a:endParaRPr>
                    </a:p>
                  </a:txBody>
                  <a:tcPr/>
                </a:tc>
                <a:extLst>
                  <a:ext uri="{0D108BD9-81ED-4DB2-BD59-A6C34878D82A}">
                    <a16:rowId xmlns:a16="http://schemas.microsoft.com/office/drawing/2014/main" val="3159518981"/>
                  </a:ext>
                </a:extLst>
              </a:tr>
              <a:tr h="370840">
                <a:tc>
                  <a:txBody>
                    <a:bodyPr/>
                    <a:lstStyle/>
                    <a:p>
                      <a:r>
                        <a:rPr lang="vi-VN" sz="2000" dirty="0">
                          <a:latin typeface="Didact Gothic" panose="00000500000000000000" pitchFamily="2" charset="0"/>
                        </a:rPr>
                        <a:t>Tác dụng:</a:t>
                      </a:r>
                    </a:p>
                    <a:p>
                      <a:endParaRPr lang="vi-VN" sz="2000" dirty="0">
                        <a:latin typeface="Didact Gothic" panose="00000500000000000000" pitchFamily="2" charset="0"/>
                      </a:endParaRPr>
                    </a:p>
                    <a:p>
                      <a:endParaRPr lang="vi-VN" sz="2000" dirty="0">
                        <a:latin typeface="Didact Gothic" panose="00000500000000000000" pitchFamily="2" charset="0"/>
                      </a:endParaRPr>
                    </a:p>
                    <a:p>
                      <a:endParaRPr lang="en-US" sz="2000" dirty="0">
                        <a:latin typeface="Didact Gothic" panose="00000500000000000000" pitchFamily="2" charset="0"/>
                      </a:endParaRPr>
                    </a:p>
                  </a:txBody>
                  <a:tcPr/>
                </a:tc>
                <a:tc>
                  <a:txBody>
                    <a:bodyPr/>
                    <a:lstStyle/>
                    <a:p>
                      <a:pPr marL="457200" indent="-457200" algn="just">
                        <a:buFont typeface="+mj-lt"/>
                        <a:buAutoNum type="arabicPeriod"/>
                      </a:pPr>
                      <a:r>
                        <a:rPr lang="vi-VN" sz="2300" dirty="0">
                          <a:latin typeface="Didact Gothic" panose="00000500000000000000" pitchFamily="2" charset="0"/>
                        </a:rPr>
                        <a:t>Nhấn mạnh sự</a:t>
                      </a:r>
                      <a:r>
                        <a:rPr lang="en-US" sz="2300" b="0" i="0" u="none" strike="noStrike" cap="none" dirty="0">
                          <a:solidFill>
                            <a:srgbClr val="000000"/>
                          </a:solidFill>
                          <a:effectLst/>
                          <a:latin typeface="Didact Gothic" panose="00000500000000000000" pitchFamily="2" charset="0"/>
                          <a:ea typeface="Arial"/>
                          <a:cs typeface="Arial"/>
                          <a:sym typeface="Arial"/>
                        </a:rPr>
                        <a:t> </a:t>
                      </a:r>
                      <a:r>
                        <a:rPr lang="vi-VN" sz="2300" b="0" i="0" u="none" strike="noStrike" cap="none" dirty="0">
                          <a:solidFill>
                            <a:srgbClr val="000000"/>
                          </a:solidFill>
                          <a:effectLst/>
                          <a:latin typeface="Didact Gothic" panose="00000500000000000000" pitchFamily="2" charset="0"/>
                          <a:ea typeface="Arial"/>
                          <a:cs typeface="Arial"/>
                          <a:sym typeface="Arial"/>
                        </a:rPr>
                        <a:t>tan tác, thất bại của kẻ thù xâm lược</a:t>
                      </a:r>
                    </a:p>
                    <a:p>
                      <a:pPr marL="457200" indent="-457200" algn="just">
                        <a:buFont typeface="+mj-lt"/>
                        <a:buAutoNum type="arabicPeriod"/>
                      </a:pPr>
                      <a:r>
                        <a:rPr kumimoji="0" lang="vi-VN" sz="23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Arial"/>
                          <a:cs typeface="Arial"/>
                          <a:sym typeface="Arial"/>
                        </a:rPr>
                        <a:t>Ca ngợi sự vẻ vang, sáng chói của cuộc cách mạng tháng Tám.</a:t>
                      </a:r>
                    </a:p>
                    <a:p>
                      <a:pPr marL="457200" indent="-457200" algn="just">
                        <a:buFont typeface="+mj-lt"/>
                        <a:buAutoNum type="arabicPeriod"/>
                      </a:pPr>
                      <a:r>
                        <a:rPr kumimoji="0" lang="vi-VN" sz="2300" b="0" i="0" u="none" strike="noStrike" kern="0" cap="none" spc="0" normalizeH="0" baseline="0" noProof="0" dirty="0">
                          <a:ln>
                            <a:noFill/>
                          </a:ln>
                          <a:solidFill>
                            <a:srgbClr val="2D4E56">
                              <a:lumMod val="50000"/>
                            </a:srgbClr>
                          </a:solidFill>
                          <a:effectLst/>
                          <a:uLnTx/>
                          <a:uFillTx/>
                          <a:latin typeface="Didact Gothic" panose="00000500000000000000" pitchFamily="2" charset="0"/>
                          <a:cs typeface="Arial"/>
                          <a:sym typeface="Arial"/>
                        </a:rPr>
                        <a:t>Câu thơ gợi hình, gợi cảm hơn.</a:t>
                      </a:r>
                      <a:endParaRPr lang="vi-VN" sz="2300" dirty="0">
                        <a:latin typeface="Didact Gothic" panose="00000500000000000000" pitchFamily="2" charset="0"/>
                      </a:endParaRPr>
                    </a:p>
                  </a:txBody>
                  <a:tcPr/>
                </a:tc>
                <a:extLst>
                  <a:ext uri="{0D108BD9-81ED-4DB2-BD59-A6C34878D82A}">
                    <a16:rowId xmlns:a16="http://schemas.microsoft.com/office/drawing/2014/main" val="2430628742"/>
                  </a:ext>
                </a:extLst>
              </a:tr>
            </a:tbl>
          </a:graphicData>
        </a:graphic>
      </p:graphicFrame>
      <p:pic>
        <p:nvPicPr>
          <p:cNvPr id="9" name="Picture 21">
            <a:extLst>
              <a:ext uri="{FF2B5EF4-FFF2-40B4-BE49-F238E27FC236}">
                <a16:creationId xmlns:a16="http://schemas.microsoft.com/office/drawing/2014/main" id="{627088C4-CA9E-840C-0C91-145583171D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95988" y="-11784"/>
            <a:ext cx="2622914" cy="676708"/>
          </a:xfrm>
          <a:prstGeom prst="rect">
            <a:avLst/>
          </a:prstGeom>
        </p:spPr>
      </p:pic>
      <p:sp>
        <p:nvSpPr>
          <p:cNvPr id="10" name="TextBox 9">
            <a:extLst>
              <a:ext uri="{FF2B5EF4-FFF2-40B4-BE49-F238E27FC236}">
                <a16:creationId xmlns:a16="http://schemas.microsoft.com/office/drawing/2014/main" id="{BE75EB7B-B39E-7E33-C1D2-C896F3DCA05F}"/>
              </a:ext>
            </a:extLst>
          </p:cNvPr>
          <p:cNvSpPr txBox="1"/>
          <p:nvPr/>
        </p:nvSpPr>
        <p:spPr>
          <a:xfrm>
            <a:off x="3874492" y="-19467"/>
            <a:ext cx="20778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Gợi</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ý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đáp</a:t>
            </a:r>
            <a:r>
              <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rPr>
              <a:t> </a:t>
            </a:r>
            <a:r>
              <a:rPr kumimoji="0" lang="en-US" sz="3200" b="0" i="0" u="none" strike="noStrike" kern="0" cap="none" spc="0" normalizeH="0" baseline="0" noProof="0" dirty="0" err="1">
                <a:ln>
                  <a:noFill/>
                </a:ln>
                <a:solidFill>
                  <a:srgbClr val="2D4E56">
                    <a:lumMod val="50000"/>
                  </a:srgbClr>
                </a:solidFill>
                <a:effectLst/>
                <a:uLnTx/>
                <a:uFillTx/>
                <a:latin typeface="#9Slide04 SFU CenturySchoolbook" panose="00000400000000000000" pitchFamily="2" charset="0"/>
                <a:cs typeface="Arial"/>
                <a:sym typeface="Arial"/>
              </a:rPr>
              <a:t>án</a:t>
            </a:r>
            <a:endParaRPr kumimoji="0" lang="en-US" sz="3200" b="0" i="0" u="none" strike="noStrike" kern="0" cap="none" spc="0" normalizeH="0" baseline="0" noProof="0" dirty="0">
              <a:ln>
                <a:noFill/>
              </a:ln>
              <a:solidFill>
                <a:srgbClr val="2D4E56">
                  <a:lumMod val="50000"/>
                </a:srgbClr>
              </a:solidFill>
              <a:effectLst/>
              <a:uLnTx/>
              <a:uFillTx/>
              <a:latin typeface="#9Slide04 SFU CenturySchoolbook" panose="00000400000000000000" pitchFamily="2" charset="0"/>
              <a:cs typeface="Arial"/>
              <a:sym typeface="Arial"/>
            </a:endParaRPr>
          </a:p>
        </p:txBody>
      </p:sp>
      <p:sp>
        <p:nvSpPr>
          <p:cNvPr id="2" name="Rectangle: Rounded Corners 1">
            <a:extLst>
              <a:ext uri="{FF2B5EF4-FFF2-40B4-BE49-F238E27FC236}">
                <a16:creationId xmlns:a16="http://schemas.microsoft.com/office/drawing/2014/main" id="{FE191BB4-4FD4-F103-95F5-5D90902C0907}"/>
              </a:ext>
            </a:extLst>
          </p:cNvPr>
          <p:cNvSpPr/>
          <p:nvPr/>
        </p:nvSpPr>
        <p:spPr>
          <a:xfrm>
            <a:off x="7036231" y="906650"/>
            <a:ext cx="1790053" cy="503696"/>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VN - CN</a:t>
            </a:r>
          </a:p>
        </p:txBody>
      </p:sp>
    </p:spTree>
    <p:extLst>
      <p:ext uri="{BB962C8B-B14F-4D97-AF65-F5344CB8AC3E}">
        <p14:creationId xmlns:p14="http://schemas.microsoft.com/office/powerpoint/2010/main" val="35096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E0A1-C098-F447-C8BE-C05A43F31DDC}"/>
              </a:ext>
            </a:extLst>
          </p:cNvPr>
          <p:cNvSpPr>
            <a:spLocks noGrp="1"/>
          </p:cNvSpPr>
          <p:nvPr>
            <p:ph type="title"/>
          </p:nvPr>
        </p:nvSpPr>
        <p:spPr>
          <a:xfrm>
            <a:off x="403259" y="116011"/>
            <a:ext cx="7717500" cy="600900"/>
          </a:xfrm>
        </p:spPr>
        <p:txBody>
          <a:bodyPr/>
          <a:lstStyle/>
          <a:p>
            <a:r>
              <a:rPr lang="vi-VN" u="sng" dirty="0">
                <a:solidFill>
                  <a:srgbClr val="C00000"/>
                </a:solidFill>
              </a:rPr>
              <a:t>Nhận xét:</a:t>
            </a:r>
            <a:endParaRPr lang="en-US" u="sng" dirty="0">
              <a:solidFill>
                <a:srgbClr val="C00000"/>
              </a:solidFill>
            </a:endParaRPr>
          </a:p>
        </p:txBody>
      </p:sp>
      <p:sp>
        <p:nvSpPr>
          <p:cNvPr id="7" name="Rectangle 6">
            <a:extLst>
              <a:ext uri="{FF2B5EF4-FFF2-40B4-BE49-F238E27FC236}">
                <a16:creationId xmlns:a16="http://schemas.microsoft.com/office/drawing/2014/main" id="{6FAEF3E0-C690-4FAD-E99E-24CE2FC58762}"/>
              </a:ext>
            </a:extLst>
          </p:cNvPr>
          <p:cNvSpPr/>
          <p:nvPr/>
        </p:nvSpPr>
        <p:spPr>
          <a:xfrm>
            <a:off x="325768" y="1102569"/>
            <a:ext cx="8624504" cy="3177153"/>
          </a:xfrm>
          <a:prstGeom prst="rect">
            <a:avLst/>
          </a:prstGeom>
          <a:solidFill>
            <a:schemeClr val="tx2">
              <a:lumMod val="60000"/>
              <a:lumOff val="40000"/>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dirty="0">
                <a:solidFill>
                  <a:schemeClr val="tx1"/>
                </a:solidFill>
              </a:rPr>
              <a:t>Các câu trên đều sắp xếp từ ngữ không theo quy tắc cấu tạo cụm từ, cấu tạo câu; </a:t>
            </a:r>
          </a:p>
          <a:p>
            <a:pPr marL="457200" indent="-457200" algn="just">
              <a:buFont typeface="Wingdings" panose="05000000000000000000" pitchFamily="2" charset="2"/>
              <a:buChar char="ü"/>
            </a:pPr>
            <a:r>
              <a:rPr lang="vi-VN" sz="2800" dirty="0">
                <a:solidFill>
                  <a:schemeClr val="tx1"/>
                </a:solidFill>
              </a:rPr>
              <a:t>Mục đích:</a:t>
            </a:r>
          </a:p>
          <a:p>
            <a:pPr marL="457200" indent="-457200" algn="just">
              <a:buFont typeface="Wingdings" panose="05000000000000000000" pitchFamily="2" charset="2"/>
              <a:buChar char="v"/>
            </a:pPr>
            <a:r>
              <a:rPr lang="vi-VN" sz="2800" dirty="0">
                <a:solidFill>
                  <a:srgbClr val="C00000"/>
                </a:solidFill>
              </a:rPr>
              <a:t>Tạo giá trị tu từ</a:t>
            </a:r>
            <a:r>
              <a:rPr lang="en-US" sz="2800" dirty="0">
                <a:solidFill>
                  <a:srgbClr val="C00000"/>
                </a:solidFill>
              </a:rPr>
              <a:t>: </a:t>
            </a:r>
            <a:r>
              <a:rPr lang="vi-VN" sz="2800" dirty="0">
                <a:solidFill>
                  <a:srgbClr val="C00000"/>
                </a:solidFill>
              </a:rPr>
              <a:t>tăng sức gợi hình, gợi cảm;</a:t>
            </a:r>
          </a:p>
          <a:p>
            <a:pPr marL="457200" indent="-457200" algn="just">
              <a:buFont typeface="Wingdings" panose="05000000000000000000" pitchFamily="2" charset="2"/>
              <a:buChar char="v"/>
            </a:pPr>
            <a:r>
              <a:rPr lang="vi-VN" sz="2800" dirty="0">
                <a:solidFill>
                  <a:srgbClr val="C00000"/>
                </a:solidFill>
              </a:rPr>
              <a:t>Nhấn mạnh nội dung cần diễn đạt.</a:t>
            </a:r>
            <a:endParaRPr lang="en-US" sz="3600" dirty="0">
              <a:solidFill>
                <a:srgbClr val="C00000"/>
              </a:solidFill>
            </a:endParaRPr>
          </a:p>
        </p:txBody>
      </p:sp>
    </p:spTree>
    <p:extLst>
      <p:ext uri="{BB962C8B-B14F-4D97-AF65-F5344CB8AC3E}">
        <p14:creationId xmlns:p14="http://schemas.microsoft.com/office/powerpoint/2010/main" val="143907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02" name="Google Shape;2102;p45"/>
          <p:cNvGrpSpPr/>
          <p:nvPr/>
        </p:nvGrpSpPr>
        <p:grpSpPr>
          <a:xfrm>
            <a:off x="-447570" y="2640139"/>
            <a:ext cx="3570832" cy="3271488"/>
            <a:chOff x="5482" y="1779960"/>
            <a:chExt cx="3570832" cy="3271488"/>
          </a:xfrm>
        </p:grpSpPr>
        <p:sp>
          <p:nvSpPr>
            <p:cNvPr id="2103" name="Google Shape;2103;p45"/>
            <p:cNvSpPr/>
            <p:nvPr/>
          </p:nvSpPr>
          <p:spPr>
            <a:xfrm flipH="1">
              <a:off x="5482" y="2011147"/>
              <a:ext cx="3040337" cy="3040301"/>
            </a:xfrm>
            <a:custGeom>
              <a:avLst/>
              <a:gdLst/>
              <a:ahLst/>
              <a:cxnLst/>
              <a:rect l="l" t="t" r="r" b="b"/>
              <a:pathLst>
                <a:path w="84536" h="84535" extrusionOk="0">
                  <a:moveTo>
                    <a:pt x="42268" y="1"/>
                  </a:moveTo>
                  <a:cubicBezTo>
                    <a:pt x="18920" y="1"/>
                    <a:pt x="1" y="18932"/>
                    <a:pt x="1" y="42268"/>
                  </a:cubicBezTo>
                  <a:cubicBezTo>
                    <a:pt x="1" y="65616"/>
                    <a:pt x="18920" y="84535"/>
                    <a:pt x="42268" y="84535"/>
                  </a:cubicBezTo>
                  <a:cubicBezTo>
                    <a:pt x="65604" y="84535"/>
                    <a:pt x="84535" y="65616"/>
                    <a:pt x="84535" y="42268"/>
                  </a:cubicBezTo>
                  <a:cubicBezTo>
                    <a:pt x="84535" y="18932"/>
                    <a:pt x="65604" y="1"/>
                    <a:pt x="42268" y="1"/>
                  </a:cubicBezTo>
                  <a:close/>
                </a:path>
              </a:pathLst>
            </a:custGeom>
            <a:solidFill>
              <a:srgbClr val="000000">
                <a:alpha val="144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04" name="Google Shape;2104;p45"/>
            <p:cNvGrpSpPr/>
            <p:nvPr/>
          </p:nvGrpSpPr>
          <p:grpSpPr>
            <a:xfrm rot="2309848">
              <a:off x="2804649" y="2575103"/>
              <a:ext cx="771665" cy="1120706"/>
              <a:chOff x="1952025" y="2524800"/>
              <a:chExt cx="536400" cy="779025"/>
            </a:xfrm>
          </p:grpSpPr>
          <p:sp>
            <p:nvSpPr>
              <p:cNvPr id="2105" name="Google Shape;2105;p45"/>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45"/>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45"/>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45"/>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09" name="Google Shape;2109;p45"/>
            <p:cNvSpPr/>
            <p:nvPr/>
          </p:nvSpPr>
          <p:spPr>
            <a:xfrm rot="-482416" flipH="1">
              <a:off x="1415284" y="3118996"/>
              <a:ext cx="1032893" cy="741335"/>
            </a:xfrm>
            <a:custGeom>
              <a:avLst/>
              <a:gdLst/>
              <a:ahLst/>
              <a:cxnLst/>
              <a:rect l="l" t="t" r="r" b="b"/>
              <a:pathLst>
                <a:path w="27105" h="19454" extrusionOk="0">
                  <a:moveTo>
                    <a:pt x="1730" y="1"/>
                  </a:moveTo>
                  <a:cubicBezTo>
                    <a:pt x="874" y="1"/>
                    <a:pt x="367" y="301"/>
                    <a:pt x="275" y="868"/>
                  </a:cubicBezTo>
                  <a:cubicBezTo>
                    <a:pt x="1" y="2606"/>
                    <a:pt x="4466" y="6583"/>
                    <a:pt x="7859" y="9357"/>
                  </a:cubicBezTo>
                  <a:cubicBezTo>
                    <a:pt x="11252" y="12119"/>
                    <a:pt x="22932" y="18525"/>
                    <a:pt x="22932" y="18525"/>
                  </a:cubicBezTo>
                  <a:cubicBezTo>
                    <a:pt x="24119" y="19190"/>
                    <a:pt x="24907" y="19453"/>
                    <a:pt x="25408" y="19453"/>
                  </a:cubicBezTo>
                  <a:cubicBezTo>
                    <a:pt x="27105" y="19453"/>
                    <a:pt x="25499" y="16433"/>
                    <a:pt x="24837" y="15762"/>
                  </a:cubicBezTo>
                  <a:cubicBezTo>
                    <a:pt x="23992" y="14893"/>
                    <a:pt x="17336" y="8488"/>
                    <a:pt x="11074" y="4202"/>
                  </a:cubicBezTo>
                  <a:cubicBezTo>
                    <a:pt x="6824" y="1304"/>
                    <a:pt x="3516" y="1"/>
                    <a:pt x="1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10" name="Google Shape;2110;p45"/>
            <p:cNvGrpSpPr/>
            <p:nvPr/>
          </p:nvGrpSpPr>
          <p:grpSpPr>
            <a:xfrm rot="-10412741" flipH="1">
              <a:off x="1707402" y="1779960"/>
              <a:ext cx="1209104" cy="2165966"/>
              <a:chOff x="3624334" y="2519894"/>
              <a:chExt cx="377966" cy="677081"/>
            </a:xfrm>
          </p:grpSpPr>
          <p:sp>
            <p:nvSpPr>
              <p:cNvPr id="2111" name="Google Shape;2111;p45"/>
              <p:cNvSpPr/>
              <p:nvPr/>
            </p:nvSpPr>
            <p:spPr>
              <a:xfrm>
                <a:off x="3624334" y="2519894"/>
                <a:ext cx="334900" cy="639400"/>
              </a:xfrm>
              <a:custGeom>
                <a:avLst/>
                <a:gdLst/>
                <a:ahLst/>
                <a:cxnLst/>
                <a:rect l="l" t="t" r="r" b="b"/>
                <a:pathLst>
                  <a:path w="13396" h="25576" extrusionOk="0">
                    <a:moveTo>
                      <a:pt x="191" y="1"/>
                    </a:moveTo>
                    <a:lnTo>
                      <a:pt x="1" y="60"/>
                    </a:lnTo>
                    <a:cubicBezTo>
                      <a:pt x="36" y="179"/>
                      <a:pt x="2969" y="11292"/>
                      <a:pt x="5811" y="16836"/>
                    </a:cubicBezTo>
                    <a:lnTo>
                      <a:pt x="5811" y="16836"/>
                    </a:lnTo>
                    <a:lnTo>
                      <a:pt x="3870" y="19193"/>
                    </a:lnTo>
                    <a:lnTo>
                      <a:pt x="4037" y="19324"/>
                    </a:lnTo>
                    <a:lnTo>
                      <a:pt x="5906" y="17027"/>
                    </a:lnTo>
                    <a:cubicBezTo>
                      <a:pt x="6013" y="17217"/>
                      <a:pt x="6109" y="17396"/>
                      <a:pt x="6204" y="17574"/>
                    </a:cubicBezTo>
                    <a:cubicBezTo>
                      <a:pt x="7061" y="19074"/>
                      <a:pt x="7787" y="20313"/>
                      <a:pt x="8383" y="21313"/>
                    </a:cubicBezTo>
                    <a:lnTo>
                      <a:pt x="6311" y="25278"/>
                    </a:lnTo>
                    <a:lnTo>
                      <a:pt x="6490" y="25373"/>
                    </a:lnTo>
                    <a:lnTo>
                      <a:pt x="7490" y="23432"/>
                    </a:lnTo>
                    <a:lnTo>
                      <a:pt x="8442" y="25575"/>
                    </a:lnTo>
                    <a:lnTo>
                      <a:pt x="8585" y="25516"/>
                    </a:lnTo>
                    <a:lnTo>
                      <a:pt x="7573" y="23277"/>
                    </a:lnTo>
                    <a:lnTo>
                      <a:pt x="8490" y="21515"/>
                    </a:lnTo>
                    <a:cubicBezTo>
                      <a:pt x="9883" y="23825"/>
                      <a:pt x="10550" y="24777"/>
                      <a:pt x="10573" y="24789"/>
                    </a:cubicBezTo>
                    <a:lnTo>
                      <a:pt x="10728" y="24670"/>
                    </a:lnTo>
                    <a:cubicBezTo>
                      <a:pt x="10728" y="24658"/>
                      <a:pt x="10514" y="24361"/>
                      <a:pt x="10097" y="23706"/>
                    </a:cubicBezTo>
                    <a:lnTo>
                      <a:pt x="10097" y="23706"/>
                    </a:lnTo>
                    <a:lnTo>
                      <a:pt x="12740" y="23932"/>
                    </a:lnTo>
                    <a:lnTo>
                      <a:pt x="12752" y="23777"/>
                    </a:lnTo>
                    <a:lnTo>
                      <a:pt x="9990" y="23539"/>
                    </a:lnTo>
                    <a:cubicBezTo>
                      <a:pt x="9502" y="22765"/>
                      <a:pt x="8752" y="21575"/>
                      <a:pt x="7752" y="19884"/>
                    </a:cubicBezTo>
                    <a:lnTo>
                      <a:pt x="7752" y="19884"/>
                    </a:lnTo>
                    <a:lnTo>
                      <a:pt x="10514" y="20003"/>
                    </a:lnTo>
                    <a:lnTo>
                      <a:pt x="11585" y="21575"/>
                    </a:lnTo>
                    <a:lnTo>
                      <a:pt x="11716" y="21491"/>
                    </a:lnTo>
                    <a:lnTo>
                      <a:pt x="10704" y="20015"/>
                    </a:lnTo>
                    <a:lnTo>
                      <a:pt x="13371" y="20134"/>
                    </a:lnTo>
                    <a:lnTo>
                      <a:pt x="13395" y="19896"/>
                    </a:lnTo>
                    <a:lnTo>
                      <a:pt x="7668" y="19658"/>
                    </a:lnTo>
                    <a:cubicBezTo>
                      <a:pt x="7275" y="19003"/>
                      <a:pt x="6859" y="18277"/>
                      <a:pt x="6406" y="17467"/>
                    </a:cubicBezTo>
                    <a:cubicBezTo>
                      <a:pt x="5942" y="16646"/>
                      <a:pt x="5466" y="15669"/>
                      <a:pt x="5001" y="14586"/>
                    </a:cubicBezTo>
                    <a:lnTo>
                      <a:pt x="5001" y="14586"/>
                    </a:lnTo>
                    <a:cubicBezTo>
                      <a:pt x="5573" y="14681"/>
                      <a:pt x="7216" y="14967"/>
                      <a:pt x="8133" y="15026"/>
                    </a:cubicBezTo>
                    <a:lnTo>
                      <a:pt x="8144" y="14824"/>
                    </a:lnTo>
                    <a:cubicBezTo>
                      <a:pt x="7156" y="14764"/>
                      <a:pt x="5251" y="14419"/>
                      <a:pt x="4894" y="14360"/>
                    </a:cubicBezTo>
                    <a:cubicBezTo>
                      <a:pt x="2441" y="8537"/>
                      <a:pt x="227" y="84"/>
                      <a:pt x="1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12" name="Google Shape;2112;p45"/>
              <p:cNvSpPr/>
              <p:nvPr/>
            </p:nvSpPr>
            <p:spPr>
              <a:xfrm>
                <a:off x="3862550" y="3115375"/>
                <a:ext cx="67725" cy="61950"/>
              </a:xfrm>
              <a:custGeom>
                <a:avLst/>
                <a:gdLst/>
                <a:ahLst/>
                <a:cxnLst/>
                <a:rect l="l" t="t" r="r" b="b"/>
                <a:pathLst>
                  <a:path w="2709" h="2478" extrusionOk="0">
                    <a:moveTo>
                      <a:pt x="1026" y="0"/>
                    </a:moveTo>
                    <a:cubicBezTo>
                      <a:pt x="949" y="0"/>
                      <a:pt x="863" y="25"/>
                      <a:pt x="767" y="85"/>
                    </a:cubicBezTo>
                    <a:cubicBezTo>
                      <a:pt x="446" y="287"/>
                      <a:pt x="696" y="858"/>
                      <a:pt x="696" y="858"/>
                    </a:cubicBezTo>
                    <a:cubicBezTo>
                      <a:pt x="664" y="848"/>
                      <a:pt x="627" y="843"/>
                      <a:pt x="586" y="843"/>
                    </a:cubicBezTo>
                    <a:cubicBezTo>
                      <a:pt x="344" y="843"/>
                      <a:pt x="0" y="1030"/>
                      <a:pt x="113" y="1418"/>
                    </a:cubicBezTo>
                    <a:cubicBezTo>
                      <a:pt x="188" y="1669"/>
                      <a:pt x="408" y="1728"/>
                      <a:pt x="600" y="1728"/>
                    </a:cubicBezTo>
                    <a:cubicBezTo>
                      <a:pt x="773" y="1728"/>
                      <a:pt x="922" y="1680"/>
                      <a:pt x="922" y="1680"/>
                    </a:cubicBezTo>
                    <a:lnTo>
                      <a:pt x="922" y="1680"/>
                    </a:lnTo>
                    <a:cubicBezTo>
                      <a:pt x="696" y="2132"/>
                      <a:pt x="744" y="2478"/>
                      <a:pt x="1172" y="2478"/>
                    </a:cubicBezTo>
                    <a:cubicBezTo>
                      <a:pt x="1660" y="2478"/>
                      <a:pt x="1529" y="1930"/>
                      <a:pt x="1529" y="1930"/>
                    </a:cubicBezTo>
                    <a:lnTo>
                      <a:pt x="1529" y="1930"/>
                    </a:lnTo>
                    <a:cubicBezTo>
                      <a:pt x="1529" y="1930"/>
                      <a:pt x="1789" y="2154"/>
                      <a:pt x="2046" y="2154"/>
                    </a:cubicBezTo>
                    <a:cubicBezTo>
                      <a:pt x="2155" y="2154"/>
                      <a:pt x="2263" y="2114"/>
                      <a:pt x="2351" y="2001"/>
                    </a:cubicBezTo>
                    <a:cubicBezTo>
                      <a:pt x="2708" y="1513"/>
                      <a:pt x="2232" y="1216"/>
                      <a:pt x="2232" y="1216"/>
                    </a:cubicBezTo>
                    <a:cubicBezTo>
                      <a:pt x="2518" y="870"/>
                      <a:pt x="2589" y="347"/>
                      <a:pt x="2232" y="251"/>
                    </a:cubicBezTo>
                    <a:cubicBezTo>
                      <a:pt x="2181" y="236"/>
                      <a:pt x="2130" y="229"/>
                      <a:pt x="2081" y="229"/>
                    </a:cubicBezTo>
                    <a:cubicBezTo>
                      <a:pt x="1783" y="229"/>
                      <a:pt x="1529" y="466"/>
                      <a:pt x="1529" y="466"/>
                    </a:cubicBezTo>
                    <a:cubicBezTo>
                      <a:pt x="1529" y="466"/>
                      <a:pt x="1364"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45"/>
              <p:cNvSpPr/>
              <p:nvPr/>
            </p:nvSpPr>
            <p:spPr>
              <a:xfrm>
                <a:off x="3887675" y="3135325"/>
                <a:ext cx="20850" cy="20875"/>
              </a:xfrm>
              <a:custGeom>
                <a:avLst/>
                <a:gdLst/>
                <a:ahLst/>
                <a:cxnLst/>
                <a:rect l="l" t="t" r="r" b="b"/>
                <a:pathLst>
                  <a:path w="834" h="835" extrusionOk="0">
                    <a:moveTo>
                      <a:pt x="417" y="1"/>
                    </a:moveTo>
                    <a:cubicBezTo>
                      <a:pt x="179" y="1"/>
                      <a:pt x="1" y="191"/>
                      <a:pt x="1" y="418"/>
                    </a:cubicBezTo>
                    <a:cubicBezTo>
                      <a:pt x="1" y="656"/>
                      <a:pt x="203" y="834"/>
                      <a:pt x="417" y="834"/>
                    </a:cubicBezTo>
                    <a:cubicBezTo>
                      <a:pt x="655" y="834"/>
                      <a:pt x="834" y="644"/>
                      <a:pt x="834" y="418"/>
                    </a:cubicBezTo>
                    <a:cubicBezTo>
                      <a:pt x="834" y="180"/>
                      <a:pt x="643"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45"/>
              <p:cNvSpPr/>
              <p:nvPr/>
            </p:nvSpPr>
            <p:spPr>
              <a:xfrm>
                <a:off x="3815650" y="3145950"/>
                <a:ext cx="53600" cy="49875"/>
              </a:xfrm>
              <a:custGeom>
                <a:avLst/>
                <a:gdLst/>
                <a:ahLst/>
                <a:cxnLst/>
                <a:rect l="l" t="t" r="r" b="b"/>
                <a:pathLst>
                  <a:path w="2144" h="1995" extrusionOk="0">
                    <a:moveTo>
                      <a:pt x="1439" y="1"/>
                    </a:moveTo>
                    <a:cubicBezTo>
                      <a:pt x="1424" y="1"/>
                      <a:pt x="1409" y="2"/>
                      <a:pt x="1393" y="5"/>
                    </a:cubicBezTo>
                    <a:cubicBezTo>
                      <a:pt x="1119" y="40"/>
                      <a:pt x="965" y="374"/>
                      <a:pt x="965" y="374"/>
                    </a:cubicBezTo>
                    <a:cubicBezTo>
                      <a:pt x="965" y="374"/>
                      <a:pt x="774" y="172"/>
                      <a:pt x="570" y="172"/>
                    </a:cubicBezTo>
                    <a:cubicBezTo>
                      <a:pt x="477" y="172"/>
                      <a:pt x="380" y="214"/>
                      <a:pt x="298" y="338"/>
                    </a:cubicBezTo>
                    <a:cubicBezTo>
                      <a:pt x="119" y="588"/>
                      <a:pt x="476" y="909"/>
                      <a:pt x="476" y="909"/>
                    </a:cubicBezTo>
                    <a:cubicBezTo>
                      <a:pt x="298" y="933"/>
                      <a:pt x="0" y="1207"/>
                      <a:pt x="250" y="1540"/>
                    </a:cubicBezTo>
                    <a:cubicBezTo>
                      <a:pt x="319" y="1626"/>
                      <a:pt x="402" y="1657"/>
                      <a:pt x="486" y="1657"/>
                    </a:cubicBezTo>
                    <a:cubicBezTo>
                      <a:pt x="693" y="1657"/>
                      <a:pt x="905" y="1469"/>
                      <a:pt x="905" y="1469"/>
                    </a:cubicBezTo>
                    <a:lnTo>
                      <a:pt x="905" y="1469"/>
                    </a:lnTo>
                    <a:cubicBezTo>
                      <a:pt x="886" y="1786"/>
                      <a:pt x="975" y="1994"/>
                      <a:pt x="1173" y="1994"/>
                    </a:cubicBezTo>
                    <a:cubicBezTo>
                      <a:pt x="1220" y="1994"/>
                      <a:pt x="1274" y="1983"/>
                      <a:pt x="1334" y="1957"/>
                    </a:cubicBezTo>
                    <a:cubicBezTo>
                      <a:pt x="1679" y="1802"/>
                      <a:pt x="1417" y="1445"/>
                      <a:pt x="1417" y="1445"/>
                    </a:cubicBezTo>
                    <a:lnTo>
                      <a:pt x="1417" y="1445"/>
                    </a:lnTo>
                    <a:cubicBezTo>
                      <a:pt x="1417" y="1445"/>
                      <a:pt x="1532" y="1483"/>
                      <a:pt x="1664" y="1483"/>
                    </a:cubicBezTo>
                    <a:cubicBezTo>
                      <a:pt x="1809" y="1483"/>
                      <a:pt x="1974" y="1437"/>
                      <a:pt x="2024" y="1243"/>
                    </a:cubicBezTo>
                    <a:cubicBezTo>
                      <a:pt x="2143" y="778"/>
                      <a:pt x="1691" y="707"/>
                      <a:pt x="1691" y="707"/>
                    </a:cubicBezTo>
                    <a:cubicBezTo>
                      <a:pt x="1792" y="391"/>
                      <a:pt x="1702" y="1"/>
                      <a:pt x="14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45"/>
              <p:cNvSpPr/>
              <p:nvPr/>
            </p:nvSpPr>
            <p:spPr>
              <a:xfrm>
                <a:off x="3834100" y="3161300"/>
                <a:ext cx="18775" cy="16425"/>
              </a:xfrm>
              <a:custGeom>
                <a:avLst/>
                <a:gdLst/>
                <a:ahLst/>
                <a:cxnLst/>
                <a:rect l="l" t="t" r="r" b="b"/>
                <a:pathLst>
                  <a:path w="751" h="657" extrusionOk="0">
                    <a:moveTo>
                      <a:pt x="384" y="1"/>
                    </a:moveTo>
                    <a:cubicBezTo>
                      <a:pt x="336" y="1"/>
                      <a:pt x="286" y="11"/>
                      <a:pt x="239" y="34"/>
                    </a:cubicBezTo>
                    <a:cubicBezTo>
                      <a:pt x="84" y="105"/>
                      <a:pt x="0" y="295"/>
                      <a:pt x="84" y="462"/>
                    </a:cubicBezTo>
                    <a:cubicBezTo>
                      <a:pt x="137" y="585"/>
                      <a:pt x="254" y="656"/>
                      <a:pt x="379" y="656"/>
                    </a:cubicBezTo>
                    <a:cubicBezTo>
                      <a:pt x="424" y="656"/>
                      <a:pt x="469" y="648"/>
                      <a:pt x="512" y="629"/>
                    </a:cubicBezTo>
                    <a:cubicBezTo>
                      <a:pt x="679" y="545"/>
                      <a:pt x="751" y="355"/>
                      <a:pt x="679" y="200"/>
                    </a:cubicBezTo>
                    <a:cubicBezTo>
                      <a:pt x="635" y="78"/>
                      <a:pt x="515" y="1"/>
                      <a:pt x="3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45"/>
              <p:cNvSpPr/>
              <p:nvPr/>
            </p:nvSpPr>
            <p:spPr>
              <a:xfrm>
                <a:off x="3892250" y="3038700"/>
                <a:ext cx="67775" cy="61825"/>
              </a:xfrm>
              <a:custGeom>
                <a:avLst/>
                <a:gdLst/>
                <a:ahLst/>
                <a:cxnLst/>
                <a:rect l="l" t="t" r="r" b="b"/>
                <a:pathLst>
                  <a:path w="2711" h="2473" extrusionOk="0">
                    <a:moveTo>
                      <a:pt x="1022" y="1"/>
                    </a:moveTo>
                    <a:cubicBezTo>
                      <a:pt x="946" y="1"/>
                      <a:pt x="862" y="24"/>
                      <a:pt x="770" y="80"/>
                    </a:cubicBezTo>
                    <a:cubicBezTo>
                      <a:pt x="449" y="294"/>
                      <a:pt x="699" y="854"/>
                      <a:pt x="699" y="854"/>
                    </a:cubicBezTo>
                    <a:cubicBezTo>
                      <a:pt x="674" y="846"/>
                      <a:pt x="644" y="843"/>
                      <a:pt x="611" y="843"/>
                    </a:cubicBezTo>
                    <a:cubicBezTo>
                      <a:pt x="379" y="843"/>
                      <a:pt x="0" y="1029"/>
                      <a:pt x="115" y="1425"/>
                    </a:cubicBezTo>
                    <a:cubicBezTo>
                      <a:pt x="188" y="1669"/>
                      <a:pt x="400" y="1729"/>
                      <a:pt x="588" y="1729"/>
                    </a:cubicBezTo>
                    <a:cubicBezTo>
                      <a:pt x="767" y="1729"/>
                      <a:pt x="925" y="1675"/>
                      <a:pt x="925" y="1675"/>
                    </a:cubicBezTo>
                    <a:lnTo>
                      <a:pt x="925" y="1675"/>
                    </a:lnTo>
                    <a:cubicBezTo>
                      <a:pt x="699" y="2140"/>
                      <a:pt x="746" y="2473"/>
                      <a:pt x="1175" y="2473"/>
                    </a:cubicBezTo>
                    <a:cubicBezTo>
                      <a:pt x="1663" y="2473"/>
                      <a:pt x="1532" y="1925"/>
                      <a:pt x="1532" y="1925"/>
                    </a:cubicBezTo>
                    <a:lnTo>
                      <a:pt x="1532" y="1925"/>
                    </a:lnTo>
                    <a:cubicBezTo>
                      <a:pt x="1532" y="1925"/>
                      <a:pt x="1791" y="2155"/>
                      <a:pt x="2048" y="2155"/>
                    </a:cubicBezTo>
                    <a:cubicBezTo>
                      <a:pt x="2157" y="2155"/>
                      <a:pt x="2265" y="2113"/>
                      <a:pt x="2354" y="1997"/>
                    </a:cubicBezTo>
                    <a:cubicBezTo>
                      <a:pt x="2711" y="1509"/>
                      <a:pt x="2235" y="1211"/>
                      <a:pt x="2235" y="1211"/>
                    </a:cubicBezTo>
                    <a:cubicBezTo>
                      <a:pt x="2520" y="878"/>
                      <a:pt x="2592" y="354"/>
                      <a:pt x="2235" y="246"/>
                    </a:cubicBezTo>
                    <a:cubicBezTo>
                      <a:pt x="2185" y="232"/>
                      <a:pt x="2136" y="225"/>
                      <a:pt x="2088" y="225"/>
                    </a:cubicBezTo>
                    <a:cubicBezTo>
                      <a:pt x="1788" y="225"/>
                      <a:pt x="1532" y="473"/>
                      <a:pt x="1532" y="473"/>
                    </a:cubicBezTo>
                    <a:cubicBezTo>
                      <a:pt x="1532" y="473"/>
                      <a:pt x="1364" y="1"/>
                      <a:pt x="10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45"/>
              <p:cNvSpPr/>
              <p:nvPr/>
            </p:nvSpPr>
            <p:spPr>
              <a:xfrm>
                <a:off x="3917450" y="3059125"/>
                <a:ext cx="21150" cy="20875"/>
              </a:xfrm>
              <a:custGeom>
                <a:avLst/>
                <a:gdLst/>
                <a:ahLst/>
                <a:cxnLst/>
                <a:rect l="l" t="t" r="r" b="b"/>
                <a:pathLst>
                  <a:path w="846" h="835" extrusionOk="0">
                    <a:moveTo>
                      <a:pt x="418" y="0"/>
                    </a:moveTo>
                    <a:cubicBezTo>
                      <a:pt x="191" y="0"/>
                      <a:pt x="12" y="175"/>
                      <a:pt x="0" y="394"/>
                    </a:cubicBezTo>
                    <a:cubicBezTo>
                      <a:pt x="0" y="632"/>
                      <a:pt x="179" y="823"/>
                      <a:pt x="405" y="834"/>
                    </a:cubicBezTo>
                    <a:cubicBezTo>
                      <a:pt x="631" y="834"/>
                      <a:pt x="834" y="656"/>
                      <a:pt x="834" y="430"/>
                    </a:cubicBezTo>
                    <a:cubicBezTo>
                      <a:pt x="846" y="191"/>
                      <a:pt x="667" y="1"/>
                      <a:pt x="441" y="1"/>
                    </a:cubicBezTo>
                    <a:cubicBezTo>
                      <a:pt x="433" y="1"/>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45"/>
              <p:cNvSpPr/>
              <p:nvPr/>
            </p:nvSpPr>
            <p:spPr>
              <a:xfrm>
                <a:off x="3746075" y="3135125"/>
                <a:ext cx="67200" cy="61850"/>
              </a:xfrm>
              <a:custGeom>
                <a:avLst/>
                <a:gdLst/>
                <a:ahLst/>
                <a:cxnLst/>
                <a:rect l="l" t="t" r="r" b="b"/>
                <a:pathLst>
                  <a:path w="2688" h="2474" extrusionOk="0">
                    <a:moveTo>
                      <a:pt x="1010" y="1"/>
                    </a:moveTo>
                    <a:cubicBezTo>
                      <a:pt x="934" y="1"/>
                      <a:pt x="851" y="24"/>
                      <a:pt x="759" y="80"/>
                    </a:cubicBezTo>
                    <a:cubicBezTo>
                      <a:pt x="426" y="295"/>
                      <a:pt x="688" y="854"/>
                      <a:pt x="688" y="854"/>
                    </a:cubicBezTo>
                    <a:cubicBezTo>
                      <a:pt x="661" y="847"/>
                      <a:pt x="630" y="843"/>
                      <a:pt x="597" y="843"/>
                    </a:cubicBezTo>
                    <a:cubicBezTo>
                      <a:pt x="361" y="843"/>
                      <a:pt x="0" y="1028"/>
                      <a:pt x="104" y="1414"/>
                    </a:cubicBezTo>
                    <a:cubicBezTo>
                      <a:pt x="173" y="1665"/>
                      <a:pt x="391" y="1724"/>
                      <a:pt x="581" y="1724"/>
                    </a:cubicBezTo>
                    <a:cubicBezTo>
                      <a:pt x="752" y="1724"/>
                      <a:pt x="902" y="1676"/>
                      <a:pt x="902" y="1676"/>
                    </a:cubicBezTo>
                    <a:lnTo>
                      <a:pt x="902" y="1676"/>
                    </a:lnTo>
                    <a:cubicBezTo>
                      <a:pt x="688" y="2140"/>
                      <a:pt x="723" y="2474"/>
                      <a:pt x="1164" y="2474"/>
                    </a:cubicBezTo>
                    <a:cubicBezTo>
                      <a:pt x="1652" y="2474"/>
                      <a:pt x="1521" y="1926"/>
                      <a:pt x="1521" y="1926"/>
                    </a:cubicBezTo>
                    <a:lnTo>
                      <a:pt x="1521" y="1926"/>
                    </a:lnTo>
                    <a:cubicBezTo>
                      <a:pt x="1521" y="1926"/>
                      <a:pt x="1774" y="2155"/>
                      <a:pt x="2028" y="2155"/>
                    </a:cubicBezTo>
                    <a:cubicBezTo>
                      <a:pt x="2135" y="2155"/>
                      <a:pt x="2242" y="2114"/>
                      <a:pt x="2331" y="1997"/>
                    </a:cubicBezTo>
                    <a:cubicBezTo>
                      <a:pt x="2688" y="1509"/>
                      <a:pt x="2212" y="1211"/>
                      <a:pt x="2212" y="1211"/>
                    </a:cubicBezTo>
                    <a:cubicBezTo>
                      <a:pt x="2497" y="866"/>
                      <a:pt x="2569" y="354"/>
                      <a:pt x="2212" y="247"/>
                    </a:cubicBezTo>
                    <a:cubicBezTo>
                      <a:pt x="2161" y="232"/>
                      <a:pt x="2110" y="225"/>
                      <a:pt x="2061" y="225"/>
                    </a:cubicBezTo>
                    <a:cubicBezTo>
                      <a:pt x="1766" y="225"/>
                      <a:pt x="1521" y="461"/>
                      <a:pt x="1521" y="461"/>
                    </a:cubicBezTo>
                    <a:cubicBezTo>
                      <a:pt x="1521" y="461"/>
                      <a:pt x="1346" y="1"/>
                      <a:pt x="10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45"/>
              <p:cNvSpPr/>
              <p:nvPr/>
            </p:nvSpPr>
            <p:spPr>
              <a:xfrm>
                <a:off x="3771000" y="3155275"/>
                <a:ext cx="20850" cy="20875"/>
              </a:xfrm>
              <a:custGeom>
                <a:avLst/>
                <a:gdLst/>
                <a:ahLst/>
                <a:cxnLst/>
                <a:rect l="l" t="t" r="r" b="b"/>
                <a:pathLst>
                  <a:path w="834" h="835" extrusionOk="0">
                    <a:moveTo>
                      <a:pt x="417" y="1"/>
                    </a:moveTo>
                    <a:cubicBezTo>
                      <a:pt x="179" y="1"/>
                      <a:pt x="0" y="191"/>
                      <a:pt x="0" y="417"/>
                    </a:cubicBezTo>
                    <a:cubicBezTo>
                      <a:pt x="0" y="656"/>
                      <a:pt x="191" y="834"/>
                      <a:pt x="417" y="834"/>
                    </a:cubicBezTo>
                    <a:cubicBezTo>
                      <a:pt x="655" y="834"/>
                      <a:pt x="834" y="644"/>
                      <a:pt x="834" y="417"/>
                    </a:cubicBezTo>
                    <a:cubicBezTo>
                      <a:pt x="834" y="179"/>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45"/>
              <p:cNvSpPr/>
              <p:nvPr/>
            </p:nvSpPr>
            <p:spPr>
              <a:xfrm>
                <a:off x="3676850" y="2986300"/>
                <a:ext cx="67675" cy="61850"/>
              </a:xfrm>
              <a:custGeom>
                <a:avLst/>
                <a:gdLst/>
                <a:ahLst/>
                <a:cxnLst/>
                <a:rect l="l" t="t" r="r" b="b"/>
                <a:pathLst>
                  <a:path w="2707" h="2474" extrusionOk="0">
                    <a:moveTo>
                      <a:pt x="1027" y="0"/>
                    </a:moveTo>
                    <a:cubicBezTo>
                      <a:pt x="953" y="0"/>
                      <a:pt x="869" y="24"/>
                      <a:pt x="778" y="80"/>
                    </a:cubicBezTo>
                    <a:cubicBezTo>
                      <a:pt x="444" y="295"/>
                      <a:pt x="694" y="854"/>
                      <a:pt x="694" y="854"/>
                    </a:cubicBezTo>
                    <a:cubicBezTo>
                      <a:pt x="664" y="844"/>
                      <a:pt x="628" y="839"/>
                      <a:pt x="589" y="839"/>
                    </a:cubicBezTo>
                    <a:cubicBezTo>
                      <a:pt x="351" y="839"/>
                      <a:pt x="0" y="1026"/>
                      <a:pt x="123" y="1414"/>
                    </a:cubicBezTo>
                    <a:cubicBezTo>
                      <a:pt x="192" y="1664"/>
                      <a:pt x="409" y="1724"/>
                      <a:pt x="600" y="1724"/>
                    </a:cubicBezTo>
                    <a:cubicBezTo>
                      <a:pt x="771" y="1724"/>
                      <a:pt x="921" y="1676"/>
                      <a:pt x="921" y="1676"/>
                    </a:cubicBezTo>
                    <a:lnTo>
                      <a:pt x="921" y="1676"/>
                    </a:lnTo>
                    <a:cubicBezTo>
                      <a:pt x="694" y="2140"/>
                      <a:pt x="742" y="2473"/>
                      <a:pt x="1171" y="2473"/>
                    </a:cubicBezTo>
                    <a:cubicBezTo>
                      <a:pt x="1671" y="2473"/>
                      <a:pt x="1528" y="1926"/>
                      <a:pt x="1528" y="1926"/>
                    </a:cubicBezTo>
                    <a:lnTo>
                      <a:pt x="1528" y="1926"/>
                    </a:lnTo>
                    <a:cubicBezTo>
                      <a:pt x="1528" y="1926"/>
                      <a:pt x="1787" y="2155"/>
                      <a:pt x="2044" y="2155"/>
                    </a:cubicBezTo>
                    <a:cubicBezTo>
                      <a:pt x="2152" y="2155"/>
                      <a:pt x="2261" y="2114"/>
                      <a:pt x="2349" y="1997"/>
                    </a:cubicBezTo>
                    <a:cubicBezTo>
                      <a:pt x="2707" y="1509"/>
                      <a:pt x="2230" y="1211"/>
                      <a:pt x="2230" y="1211"/>
                    </a:cubicBezTo>
                    <a:cubicBezTo>
                      <a:pt x="2516" y="866"/>
                      <a:pt x="2588" y="354"/>
                      <a:pt x="2230" y="247"/>
                    </a:cubicBezTo>
                    <a:cubicBezTo>
                      <a:pt x="2179" y="232"/>
                      <a:pt x="2129" y="225"/>
                      <a:pt x="2079" y="225"/>
                    </a:cubicBezTo>
                    <a:cubicBezTo>
                      <a:pt x="1782" y="225"/>
                      <a:pt x="1528" y="461"/>
                      <a:pt x="1528" y="461"/>
                    </a:cubicBezTo>
                    <a:cubicBezTo>
                      <a:pt x="1528" y="461"/>
                      <a:pt x="1361" y="0"/>
                      <a:pt x="10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45"/>
              <p:cNvSpPr/>
              <p:nvPr/>
            </p:nvSpPr>
            <p:spPr>
              <a:xfrm>
                <a:off x="3701650" y="3006150"/>
                <a:ext cx="20850" cy="20875"/>
              </a:xfrm>
              <a:custGeom>
                <a:avLst/>
                <a:gdLst/>
                <a:ahLst/>
                <a:cxnLst/>
                <a:rect l="l" t="t" r="r" b="b"/>
                <a:pathLst>
                  <a:path w="834" h="835" extrusionOk="0">
                    <a:moveTo>
                      <a:pt x="417" y="1"/>
                    </a:moveTo>
                    <a:cubicBezTo>
                      <a:pt x="179" y="1"/>
                      <a:pt x="0" y="179"/>
                      <a:pt x="0" y="417"/>
                    </a:cubicBezTo>
                    <a:cubicBezTo>
                      <a:pt x="0" y="656"/>
                      <a:pt x="203" y="834"/>
                      <a:pt x="417" y="834"/>
                    </a:cubicBezTo>
                    <a:cubicBezTo>
                      <a:pt x="655" y="834"/>
                      <a:pt x="834" y="644"/>
                      <a:pt x="834" y="417"/>
                    </a:cubicBezTo>
                    <a:cubicBezTo>
                      <a:pt x="834" y="191"/>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45"/>
              <p:cNvSpPr/>
              <p:nvPr/>
            </p:nvSpPr>
            <p:spPr>
              <a:xfrm>
                <a:off x="3808975" y="2864275"/>
                <a:ext cx="67700" cy="61825"/>
              </a:xfrm>
              <a:custGeom>
                <a:avLst/>
                <a:gdLst/>
                <a:ahLst/>
                <a:cxnLst/>
                <a:rect l="l" t="t" r="r" b="b"/>
                <a:pathLst>
                  <a:path w="2708" h="2473" extrusionOk="0">
                    <a:moveTo>
                      <a:pt x="1019" y="1"/>
                    </a:moveTo>
                    <a:cubicBezTo>
                      <a:pt x="944" y="1"/>
                      <a:pt x="860" y="24"/>
                      <a:pt x="767" y="80"/>
                    </a:cubicBezTo>
                    <a:cubicBezTo>
                      <a:pt x="446" y="294"/>
                      <a:pt x="696" y="854"/>
                      <a:pt x="696" y="854"/>
                    </a:cubicBezTo>
                    <a:cubicBezTo>
                      <a:pt x="667" y="844"/>
                      <a:pt x="632" y="838"/>
                      <a:pt x="594" y="838"/>
                    </a:cubicBezTo>
                    <a:cubicBezTo>
                      <a:pt x="361" y="838"/>
                      <a:pt x="0" y="1025"/>
                      <a:pt x="112" y="1413"/>
                    </a:cubicBezTo>
                    <a:cubicBezTo>
                      <a:pt x="187" y="1667"/>
                      <a:pt x="402" y="1728"/>
                      <a:pt x="592" y="1728"/>
                    </a:cubicBezTo>
                    <a:cubicBezTo>
                      <a:pt x="768" y="1728"/>
                      <a:pt x="922" y="1675"/>
                      <a:pt x="922" y="1675"/>
                    </a:cubicBezTo>
                    <a:lnTo>
                      <a:pt x="922" y="1675"/>
                    </a:lnTo>
                    <a:cubicBezTo>
                      <a:pt x="696" y="2140"/>
                      <a:pt x="743" y="2473"/>
                      <a:pt x="1172" y="2473"/>
                    </a:cubicBezTo>
                    <a:cubicBezTo>
                      <a:pt x="1660" y="2473"/>
                      <a:pt x="1529" y="1925"/>
                      <a:pt x="1529" y="1925"/>
                    </a:cubicBezTo>
                    <a:lnTo>
                      <a:pt x="1529" y="1925"/>
                    </a:lnTo>
                    <a:cubicBezTo>
                      <a:pt x="1529" y="1925"/>
                      <a:pt x="1788" y="2154"/>
                      <a:pt x="2045" y="2154"/>
                    </a:cubicBezTo>
                    <a:cubicBezTo>
                      <a:pt x="2154" y="2154"/>
                      <a:pt x="2262" y="2113"/>
                      <a:pt x="2351" y="1997"/>
                    </a:cubicBezTo>
                    <a:cubicBezTo>
                      <a:pt x="2708" y="1508"/>
                      <a:pt x="2232" y="1211"/>
                      <a:pt x="2232" y="1211"/>
                    </a:cubicBezTo>
                    <a:cubicBezTo>
                      <a:pt x="2518" y="866"/>
                      <a:pt x="2589" y="354"/>
                      <a:pt x="2232" y="246"/>
                    </a:cubicBezTo>
                    <a:cubicBezTo>
                      <a:pt x="2182" y="232"/>
                      <a:pt x="2133" y="225"/>
                      <a:pt x="2085" y="225"/>
                    </a:cubicBezTo>
                    <a:cubicBezTo>
                      <a:pt x="1786" y="225"/>
                      <a:pt x="1529" y="473"/>
                      <a:pt x="1529" y="473"/>
                    </a:cubicBezTo>
                    <a:cubicBezTo>
                      <a:pt x="1529" y="473"/>
                      <a:pt x="1361" y="1"/>
                      <a:pt x="10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45"/>
              <p:cNvSpPr/>
              <p:nvPr/>
            </p:nvSpPr>
            <p:spPr>
              <a:xfrm>
                <a:off x="3834100" y="2884125"/>
                <a:ext cx="20850" cy="20850"/>
              </a:xfrm>
              <a:custGeom>
                <a:avLst/>
                <a:gdLst/>
                <a:ahLst/>
                <a:cxnLst/>
                <a:rect l="l" t="t" r="r" b="b"/>
                <a:pathLst>
                  <a:path w="834" h="834" extrusionOk="0">
                    <a:moveTo>
                      <a:pt x="417" y="0"/>
                    </a:moveTo>
                    <a:cubicBezTo>
                      <a:pt x="179" y="0"/>
                      <a:pt x="0" y="179"/>
                      <a:pt x="0" y="417"/>
                    </a:cubicBezTo>
                    <a:cubicBezTo>
                      <a:pt x="0" y="655"/>
                      <a:pt x="203" y="834"/>
                      <a:pt x="417" y="834"/>
                    </a:cubicBezTo>
                    <a:cubicBezTo>
                      <a:pt x="655" y="834"/>
                      <a:pt x="834" y="643"/>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45"/>
              <p:cNvSpPr/>
              <p:nvPr/>
            </p:nvSpPr>
            <p:spPr>
              <a:xfrm>
                <a:off x="3752650" y="3051925"/>
                <a:ext cx="60625" cy="55450"/>
              </a:xfrm>
              <a:custGeom>
                <a:avLst/>
                <a:gdLst/>
                <a:ahLst/>
                <a:cxnLst/>
                <a:rect l="l" t="t" r="r" b="b"/>
                <a:pathLst>
                  <a:path w="2425" h="2218" extrusionOk="0">
                    <a:moveTo>
                      <a:pt x="920" y="0"/>
                    </a:moveTo>
                    <a:cubicBezTo>
                      <a:pt x="850" y="0"/>
                      <a:pt x="772" y="22"/>
                      <a:pt x="687" y="75"/>
                    </a:cubicBezTo>
                    <a:cubicBezTo>
                      <a:pt x="389" y="253"/>
                      <a:pt x="615" y="753"/>
                      <a:pt x="615" y="753"/>
                    </a:cubicBezTo>
                    <a:cubicBezTo>
                      <a:pt x="595" y="748"/>
                      <a:pt x="570" y="745"/>
                      <a:pt x="544" y="745"/>
                    </a:cubicBezTo>
                    <a:cubicBezTo>
                      <a:pt x="340" y="745"/>
                      <a:pt x="1" y="909"/>
                      <a:pt x="127" y="1277"/>
                    </a:cubicBezTo>
                    <a:cubicBezTo>
                      <a:pt x="189" y="1495"/>
                      <a:pt x="381" y="1547"/>
                      <a:pt x="551" y="1547"/>
                    </a:cubicBezTo>
                    <a:cubicBezTo>
                      <a:pt x="706" y="1547"/>
                      <a:pt x="841" y="1503"/>
                      <a:pt x="841" y="1503"/>
                    </a:cubicBezTo>
                    <a:lnTo>
                      <a:pt x="841" y="1503"/>
                    </a:lnTo>
                    <a:cubicBezTo>
                      <a:pt x="627" y="1920"/>
                      <a:pt x="675" y="2218"/>
                      <a:pt x="1056" y="2218"/>
                    </a:cubicBezTo>
                    <a:cubicBezTo>
                      <a:pt x="1496" y="2218"/>
                      <a:pt x="1377" y="1730"/>
                      <a:pt x="1377" y="1730"/>
                    </a:cubicBezTo>
                    <a:lnTo>
                      <a:pt x="1377" y="1730"/>
                    </a:lnTo>
                    <a:cubicBezTo>
                      <a:pt x="1377" y="1730"/>
                      <a:pt x="1612" y="1923"/>
                      <a:pt x="1838" y="1923"/>
                    </a:cubicBezTo>
                    <a:cubicBezTo>
                      <a:pt x="1934" y="1923"/>
                      <a:pt x="2029" y="1888"/>
                      <a:pt x="2104" y="1789"/>
                    </a:cubicBezTo>
                    <a:cubicBezTo>
                      <a:pt x="2425" y="1349"/>
                      <a:pt x="1996" y="1087"/>
                      <a:pt x="1996" y="1087"/>
                    </a:cubicBezTo>
                    <a:cubicBezTo>
                      <a:pt x="2246" y="789"/>
                      <a:pt x="2306" y="313"/>
                      <a:pt x="1996" y="218"/>
                    </a:cubicBezTo>
                    <a:cubicBezTo>
                      <a:pt x="1955" y="207"/>
                      <a:pt x="1915" y="202"/>
                      <a:pt x="1875" y="202"/>
                    </a:cubicBezTo>
                    <a:cubicBezTo>
                      <a:pt x="1604" y="202"/>
                      <a:pt x="1377" y="420"/>
                      <a:pt x="1377" y="420"/>
                    </a:cubicBezTo>
                    <a:cubicBezTo>
                      <a:pt x="1377" y="420"/>
                      <a:pt x="1227" y="0"/>
                      <a:pt x="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45"/>
              <p:cNvSpPr/>
              <p:nvPr/>
            </p:nvSpPr>
            <p:spPr>
              <a:xfrm>
                <a:off x="3774875" y="3069850"/>
                <a:ext cx="18775" cy="18475"/>
              </a:xfrm>
              <a:custGeom>
                <a:avLst/>
                <a:gdLst/>
                <a:ahLst/>
                <a:cxnLst/>
                <a:rect l="l" t="t" r="r" b="b"/>
                <a:pathLst>
                  <a:path w="751" h="739" extrusionOk="0">
                    <a:moveTo>
                      <a:pt x="381" y="1"/>
                    </a:moveTo>
                    <a:cubicBezTo>
                      <a:pt x="167" y="1"/>
                      <a:pt x="0" y="167"/>
                      <a:pt x="0" y="370"/>
                    </a:cubicBezTo>
                    <a:cubicBezTo>
                      <a:pt x="0" y="572"/>
                      <a:pt x="167" y="739"/>
                      <a:pt x="381" y="739"/>
                    </a:cubicBezTo>
                    <a:cubicBezTo>
                      <a:pt x="583" y="739"/>
                      <a:pt x="750" y="572"/>
                      <a:pt x="750" y="370"/>
                    </a:cubicBezTo>
                    <a:cubicBezTo>
                      <a:pt x="750" y="167"/>
                      <a:pt x="583"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45"/>
              <p:cNvSpPr/>
              <p:nvPr/>
            </p:nvSpPr>
            <p:spPr>
              <a:xfrm>
                <a:off x="3932025" y="3097225"/>
                <a:ext cx="62225" cy="55650"/>
              </a:xfrm>
              <a:custGeom>
                <a:avLst/>
                <a:gdLst/>
                <a:ahLst/>
                <a:cxnLst/>
                <a:rect l="l" t="t" r="r" b="b"/>
                <a:pathLst>
                  <a:path w="2489" h="2226" extrusionOk="0">
                    <a:moveTo>
                      <a:pt x="1301" y="0"/>
                    </a:moveTo>
                    <a:cubicBezTo>
                      <a:pt x="984" y="0"/>
                      <a:pt x="870" y="513"/>
                      <a:pt x="870" y="513"/>
                    </a:cubicBezTo>
                    <a:cubicBezTo>
                      <a:pt x="810" y="429"/>
                      <a:pt x="664" y="354"/>
                      <a:pt x="517" y="354"/>
                    </a:cubicBezTo>
                    <a:cubicBezTo>
                      <a:pt x="373" y="354"/>
                      <a:pt x="226" y="426"/>
                      <a:pt x="155" y="632"/>
                    </a:cubicBezTo>
                    <a:cubicBezTo>
                      <a:pt x="1" y="1037"/>
                      <a:pt x="596" y="1227"/>
                      <a:pt x="596" y="1227"/>
                    </a:cubicBezTo>
                    <a:cubicBezTo>
                      <a:pt x="191" y="1454"/>
                      <a:pt x="60" y="1715"/>
                      <a:pt x="358" y="1942"/>
                    </a:cubicBezTo>
                    <a:cubicBezTo>
                      <a:pt x="431" y="1995"/>
                      <a:pt x="497" y="2016"/>
                      <a:pt x="556" y="2016"/>
                    </a:cubicBezTo>
                    <a:cubicBezTo>
                      <a:pt x="775" y="2016"/>
                      <a:pt x="894" y="1727"/>
                      <a:pt x="894" y="1727"/>
                    </a:cubicBezTo>
                    <a:cubicBezTo>
                      <a:pt x="894" y="1727"/>
                      <a:pt x="999" y="2225"/>
                      <a:pt x="1321" y="2225"/>
                    </a:cubicBezTo>
                    <a:cubicBezTo>
                      <a:pt x="1358" y="2225"/>
                      <a:pt x="1398" y="2218"/>
                      <a:pt x="1441" y="2204"/>
                    </a:cubicBezTo>
                    <a:cubicBezTo>
                      <a:pt x="1953" y="2061"/>
                      <a:pt x="1775" y="1584"/>
                      <a:pt x="1775" y="1584"/>
                    </a:cubicBezTo>
                    <a:cubicBezTo>
                      <a:pt x="2144" y="1489"/>
                      <a:pt x="2489" y="1168"/>
                      <a:pt x="2275" y="894"/>
                    </a:cubicBezTo>
                    <a:cubicBezTo>
                      <a:pt x="2128" y="713"/>
                      <a:pt x="1875" y="688"/>
                      <a:pt x="1747" y="688"/>
                    </a:cubicBezTo>
                    <a:cubicBezTo>
                      <a:pt x="1698" y="688"/>
                      <a:pt x="1667" y="692"/>
                      <a:pt x="1667" y="692"/>
                    </a:cubicBezTo>
                    <a:cubicBezTo>
                      <a:pt x="1667" y="692"/>
                      <a:pt x="1858" y="49"/>
                      <a:pt x="1322" y="1"/>
                    </a:cubicBezTo>
                    <a:cubicBezTo>
                      <a:pt x="1315" y="0"/>
                      <a:pt x="1308" y="0"/>
                      <a:pt x="1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45"/>
              <p:cNvSpPr/>
              <p:nvPr/>
            </p:nvSpPr>
            <p:spPr>
              <a:xfrm>
                <a:off x="3951375" y="3116800"/>
                <a:ext cx="20850" cy="18525"/>
              </a:xfrm>
              <a:custGeom>
                <a:avLst/>
                <a:gdLst/>
                <a:ahLst/>
                <a:cxnLst/>
                <a:rect l="l" t="t" r="r" b="b"/>
                <a:pathLst>
                  <a:path w="834" h="741" extrusionOk="0">
                    <a:moveTo>
                      <a:pt x="412" y="1"/>
                    </a:moveTo>
                    <a:cubicBezTo>
                      <a:pt x="299" y="1"/>
                      <a:pt x="189" y="49"/>
                      <a:pt x="120" y="147"/>
                    </a:cubicBezTo>
                    <a:cubicBezTo>
                      <a:pt x="0" y="313"/>
                      <a:pt x="36" y="551"/>
                      <a:pt x="191" y="671"/>
                    </a:cubicBezTo>
                    <a:cubicBezTo>
                      <a:pt x="257" y="718"/>
                      <a:pt x="334" y="741"/>
                      <a:pt x="411" y="741"/>
                    </a:cubicBezTo>
                    <a:cubicBezTo>
                      <a:pt x="528" y="741"/>
                      <a:pt x="643" y="688"/>
                      <a:pt x="715" y="587"/>
                    </a:cubicBezTo>
                    <a:cubicBezTo>
                      <a:pt x="834" y="432"/>
                      <a:pt x="810" y="194"/>
                      <a:pt x="643" y="75"/>
                    </a:cubicBezTo>
                    <a:cubicBezTo>
                      <a:pt x="574" y="26"/>
                      <a:pt x="492" y="1"/>
                      <a:pt x="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45"/>
              <p:cNvSpPr/>
              <p:nvPr/>
            </p:nvSpPr>
            <p:spPr>
              <a:xfrm>
                <a:off x="3940075" y="2989750"/>
                <a:ext cx="62225" cy="55575"/>
              </a:xfrm>
              <a:custGeom>
                <a:avLst/>
                <a:gdLst/>
                <a:ahLst/>
                <a:cxnLst/>
                <a:rect l="l" t="t" r="r" b="b"/>
                <a:pathLst>
                  <a:path w="2489" h="2223" extrusionOk="0">
                    <a:moveTo>
                      <a:pt x="1302" y="0"/>
                    </a:moveTo>
                    <a:cubicBezTo>
                      <a:pt x="981" y="0"/>
                      <a:pt x="869" y="514"/>
                      <a:pt x="869" y="514"/>
                    </a:cubicBezTo>
                    <a:cubicBezTo>
                      <a:pt x="809" y="430"/>
                      <a:pt x="667" y="355"/>
                      <a:pt x="521" y="355"/>
                    </a:cubicBezTo>
                    <a:cubicBezTo>
                      <a:pt x="378" y="355"/>
                      <a:pt x="231" y="427"/>
                      <a:pt x="155" y="633"/>
                    </a:cubicBezTo>
                    <a:cubicBezTo>
                      <a:pt x="0" y="1026"/>
                      <a:pt x="595" y="1228"/>
                      <a:pt x="595" y="1228"/>
                    </a:cubicBezTo>
                    <a:cubicBezTo>
                      <a:pt x="202" y="1442"/>
                      <a:pt x="60" y="1716"/>
                      <a:pt x="357" y="1943"/>
                    </a:cubicBezTo>
                    <a:cubicBezTo>
                      <a:pt x="430" y="1996"/>
                      <a:pt x="497" y="2016"/>
                      <a:pt x="556" y="2016"/>
                    </a:cubicBezTo>
                    <a:cubicBezTo>
                      <a:pt x="775" y="2016"/>
                      <a:pt x="893" y="1728"/>
                      <a:pt x="893" y="1728"/>
                    </a:cubicBezTo>
                    <a:cubicBezTo>
                      <a:pt x="893" y="1728"/>
                      <a:pt x="1009" y="2223"/>
                      <a:pt x="1339" y="2223"/>
                    </a:cubicBezTo>
                    <a:cubicBezTo>
                      <a:pt x="1374" y="2223"/>
                      <a:pt x="1412" y="2217"/>
                      <a:pt x="1453" y="2204"/>
                    </a:cubicBezTo>
                    <a:cubicBezTo>
                      <a:pt x="1953" y="2062"/>
                      <a:pt x="1774" y="1585"/>
                      <a:pt x="1774" y="1585"/>
                    </a:cubicBezTo>
                    <a:cubicBezTo>
                      <a:pt x="2155" y="1490"/>
                      <a:pt x="2488" y="1157"/>
                      <a:pt x="2286" y="895"/>
                    </a:cubicBezTo>
                    <a:cubicBezTo>
                      <a:pt x="2131" y="714"/>
                      <a:pt x="1882" y="689"/>
                      <a:pt x="1757" y="689"/>
                    </a:cubicBezTo>
                    <a:cubicBezTo>
                      <a:pt x="1709" y="689"/>
                      <a:pt x="1679" y="692"/>
                      <a:pt x="1679" y="692"/>
                    </a:cubicBezTo>
                    <a:cubicBezTo>
                      <a:pt x="1679" y="692"/>
                      <a:pt x="1869" y="49"/>
                      <a:pt x="1334" y="2"/>
                    </a:cubicBezTo>
                    <a:cubicBezTo>
                      <a:pt x="1323" y="1"/>
                      <a:pt x="1312" y="0"/>
                      <a:pt x="13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45"/>
              <p:cNvSpPr/>
              <p:nvPr/>
            </p:nvSpPr>
            <p:spPr>
              <a:xfrm>
                <a:off x="3959700" y="3008850"/>
                <a:ext cx="20875" cy="18525"/>
              </a:xfrm>
              <a:custGeom>
                <a:avLst/>
                <a:gdLst/>
                <a:ahLst/>
                <a:cxnLst/>
                <a:rect l="l" t="t" r="r" b="b"/>
                <a:pathLst>
                  <a:path w="835" h="741" extrusionOk="0">
                    <a:moveTo>
                      <a:pt x="417" y="0"/>
                    </a:moveTo>
                    <a:cubicBezTo>
                      <a:pt x="304" y="0"/>
                      <a:pt x="191" y="50"/>
                      <a:pt x="120" y="143"/>
                    </a:cubicBezTo>
                    <a:cubicBezTo>
                      <a:pt x="1" y="309"/>
                      <a:pt x="25" y="548"/>
                      <a:pt x="191" y="667"/>
                    </a:cubicBezTo>
                    <a:cubicBezTo>
                      <a:pt x="261" y="716"/>
                      <a:pt x="343" y="741"/>
                      <a:pt x="423" y="741"/>
                    </a:cubicBezTo>
                    <a:cubicBezTo>
                      <a:pt x="536" y="741"/>
                      <a:pt x="646" y="692"/>
                      <a:pt x="715" y="595"/>
                    </a:cubicBezTo>
                    <a:cubicBezTo>
                      <a:pt x="834" y="428"/>
                      <a:pt x="799" y="202"/>
                      <a:pt x="632" y="71"/>
                    </a:cubicBezTo>
                    <a:cubicBezTo>
                      <a:pt x="569" y="23"/>
                      <a:pt x="493"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45"/>
              <p:cNvSpPr/>
              <p:nvPr/>
            </p:nvSpPr>
            <p:spPr>
              <a:xfrm>
                <a:off x="3671275" y="2823075"/>
                <a:ext cx="62250" cy="55575"/>
              </a:xfrm>
              <a:custGeom>
                <a:avLst/>
                <a:gdLst/>
                <a:ahLst/>
                <a:cxnLst/>
                <a:rect l="l" t="t" r="r" b="b"/>
                <a:pathLst>
                  <a:path w="2490" h="2223" extrusionOk="0">
                    <a:moveTo>
                      <a:pt x="1300" y="1"/>
                    </a:moveTo>
                    <a:cubicBezTo>
                      <a:pt x="972" y="1"/>
                      <a:pt x="858" y="513"/>
                      <a:pt x="858" y="513"/>
                    </a:cubicBezTo>
                    <a:cubicBezTo>
                      <a:pt x="798" y="429"/>
                      <a:pt x="656" y="354"/>
                      <a:pt x="510" y="354"/>
                    </a:cubicBezTo>
                    <a:cubicBezTo>
                      <a:pt x="367" y="354"/>
                      <a:pt x="220" y="426"/>
                      <a:pt x="144" y="632"/>
                    </a:cubicBezTo>
                    <a:cubicBezTo>
                      <a:pt x="1" y="1025"/>
                      <a:pt x="596" y="1228"/>
                      <a:pt x="596" y="1228"/>
                    </a:cubicBezTo>
                    <a:cubicBezTo>
                      <a:pt x="191" y="1442"/>
                      <a:pt x="60" y="1716"/>
                      <a:pt x="358" y="1942"/>
                    </a:cubicBezTo>
                    <a:cubicBezTo>
                      <a:pt x="431" y="1995"/>
                      <a:pt x="497" y="2016"/>
                      <a:pt x="556" y="2016"/>
                    </a:cubicBezTo>
                    <a:cubicBezTo>
                      <a:pt x="775" y="2016"/>
                      <a:pt x="894" y="1728"/>
                      <a:pt x="894" y="1728"/>
                    </a:cubicBezTo>
                    <a:cubicBezTo>
                      <a:pt x="894" y="1728"/>
                      <a:pt x="1000" y="2222"/>
                      <a:pt x="1328" y="2222"/>
                    </a:cubicBezTo>
                    <a:cubicBezTo>
                      <a:pt x="1363" y="2222"/>
                      <a:pt x="1401" y="2217"/>
                      <a:pt x="1441" y="2204"/>
                    </a:cubicBezTo>
                    <a:cubicBezTo>
                      <a:pt x="1953" y="2061"/>
                      <a:pt x="1775" y="1585"/>
                      <a:pt x="1775" y="1585"/>
                    </a:cubicBezTo>
                    <a:cubicBezTo>
                      <a:pt x="2144" y="1490"/>
                      <a:pt x="2489" y="1168"/>
                      <a:pt x="2275" y="894"/>
                    </a:cubicBezTo>
                    <a:cubicBezTo>
                      <a:pt x="2128" y="713"/>
                      <a:pt x="1876" y="688"/>
                      <a:pt x="1747" y="688"/>
                    </a:cubicBezTo>
                    <a:cubicBezTo>
                      <a:pt x="1698" y="688"/>
                      <a:pt x="1668" y="692"/>
                      <a:pt x="1668" y="692"/>
                    </a:cubicBezTo>
                    <a:cubicBezTo>
                      <a:pt x="1668" y="692"/>
                      <a:pt x="1858" y="49"/>
                      <a:pt x="1322" y="1"/>
                    </a:cubicBezTo>
                    <a:cubicBezTo>
                      <a:pt x="1315" y="1"/>
                      <a:pt x="1307" y="1"/>
                      <a:pt x="13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45"/>
              <p:cNvSpPr/>
              <p:nvPr/>
            </p:nvSpPr>
            <p:spPr>
              <a:xfrm>
                <a:off x="3690625" y="2842475"/>
                <a:ext cx="20875" cy="18525"/>
              </a:xfrm>
              <a:custGeom>
                <a:avLst/>
                <a:gdLst/>
                <a:ahLst/>
                <a:cxnLst/>
                <a:rect l="l" t="t" r="r" b="b"/>
                <a:pathLst>
                  <a:path w="835" h="741" extrusionOk="0">
                    <a:moveTo>
                      <a:pt x="423" y="1"/>
                    </a:moveTo>
                    <a:cubicBezTo>
                      <a:pt x="307" y="1"/>
                      <a:pt x="191" y="53"/>
                      <a:pt x="120" y="154"/>
                    </a:cubicBezTo>
                    <a:cubicBezTo>
                      <a:pt x="1" y="309"/>
                      <a:pt x="24" y="547"/>
                      <a:pt x="191" y="666"/>
                    </a:cubicBezTo>
                    <a:cubicBezTo>
                      <a:pt x="261" y="716"/>
                      <a:pt x="342" y="740"/>
                      <a:pt x="423" y="740"/>
                    </a:cubicBezTo>
                    <a:cubicBezTo>
                      <a:pt x="536" y="740"/>
                      <a:pt x="646" y="692"/>
                      <a:pt x="715" y="595"/>
                    </a:cubicBezTo>
                    <a:cubicBezTo>
                      <a:pt x="834" y="428"/>
                      <a:pt x="798" y="190"/>
                      <a:pt x="644" y="71"/>
                    </a:cubicBezTo>
                    <a:cubicBezTo>
                      <a:pt x="577" y="23"/>
                      <a:pt x="50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45"/>
              <p:cNvSpPr/>
              <p:nvPr/>
            </p:nvSpPr>
            <p:spPr>
              <a:xfrm>
                <a:off x="3865350" y="2960000"/>
                <a:ext cx="51525" cy="46250"/>
              </a:xfrm>
              <a:custGeom>
                <a:avLst/>
                <a:gdLst/>
                <a:ahLst/>
                <a:cxnLst/>
                <a:rect l="l" t="t" r="r" b="b"/>
                <a:pathLst>
                  <a:path w="2061" h="1850" extrusionOk="0">
                    <a:moveTo>
                      <a:pt x="1096" y="1"/>
                    </a:moveTo>
                    <a:cubicBezTo>
                      <a:pt x="808" y="1"/>
                      <a:pt x="715" y="430"/>
                      <a:pt x="715" y="430"/>
                    </a:cubicBezTo>
                    <a:cubicBezTo>
                      <a:pt x="672" y="363"/>
                      <a:pt x="554" y="302"/>
                      <a:pt x="430" y="302"/>
                    </a:cubicBezTo>
                    <a:cubicBezTo>
                      <a:pt x="312" y="302"/>
                      <a:pt x="189" y="357"/>
                      <a:pt x="120" y="513"/>
                    </a:cubicBezTo>
                    <a:cubicBezTo>
                      <a:pt x="1" y="847"/>
                      <a:pt x="501" y="1013"/>
                      <a:pt x="501" y="1013"/>
                    </a:cubicBezTo>
                    <a:cubicBezTo>
                      <a:pt x="167" y="1192"/>
                      <a:pt x="48" y="1418"/>
                      <a:pt x="298" y="1609"/>
                    </a:cubicBezTo>
                    <a:cubicBezTo>
                      <a:pt x="358" y="1651"/>
                      <a:pt x="413" y="1668"/>
                      <a:pt x="462" y="1668"/>
                    </a:cubicBezTo>
                    <a:cubicBezTo>
                      <a:pt x="647" y="1668"/>
                      <a:pt x="751" y="1430"/>
                      <a:pt x="751" y="1430"/>
                    </a:cubicBezTo>
                    <a:cubicBezTo>
                      <a:pt x="751" y="1430"/>
                      <a:pt x="848" y="1850"/>
                      <a:pt x="1123" y="1850"/>
                    </a:cubicBezTo>
                    <a:cubicBezTo>
                      <a:pt x="1152" y="1850"/>
                      <a:pt x="1182" y="1845"/>
                      <a:pt x="1215" y="1835"/>
                    </a:cubicBezTo>
                    <a:cubicBezTo>
                      <a:pt x="1632" y="1704"/>
                      <a:pt x="1477" y="1311"/>
                      <a:pt x="1477" y="1311"/>
                    </a:cubicBezTo>
                    <a:cubicBezTo>
                      <a:pt x="1787" y="1239"/>
                      <a:pt x="2060" y="966"/>
                      <a:pt x="1894" y="751"/>
                    </a:cubicBezTo>
                    <a:cubicBezTo>
                      <a:pt x="1767" y="579"/>
                      <a:pt x="1544" y="559"/>
                      <a:pt x="1444" y="559"/>
                    </a:cubicBezTo>
                    <a:cubicBezTo>
                      <a:pt x="1413" y="559"/>
                      <a:pt x="1394" y="561"/>
                      <a:pt x="1394" y="561"/>
                    </a:cubicBezTo>
                    <a:cubicBezTo>
                      <a:pt x="1394" y="561"/>
                      <a:pt x="1548" y="49"/>
                      <a:pt x="1108" y="1"/>
                    </a:cubicBezTo>
                    <a:cubicBezTo>
                      <a:pt x="1104" y="1"/>
                      <a:pt x="1100" y="1"/>
                      <a:pt x="10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45"/>
              <p:cNvSpPr/>
              <p:nvPr/>
            </p:nvSpPr>
            <p:spPr>
              <a:xfrm>
                <a:off x="3881425" y="2976300"/>
                <a:ext cx="17575" cy="15475"/>
              </a:xfrm>
              <a:custGeom>
                <a:avLst/>
                <a:gdLst/>
                <a:ahLst/>
                <a:cxnLst/>
                <a:rect l="l" t="t" r="r" b="b"/>
                <a:pathLst>
                  <a:path w="703" h="619" extrusionOk="0">
                    <a:moveTo>
                      <a:pt x="359" y="1"/>
                    </a:moveTo>
                    <a:cubicBezTo>
                      <a:pt x="266" y="1"/>
                      <a:pt x="172" y="45"/>
                      <a:pt x="108" y="123"/>
                    </a:cubicBezTo>
                    <a:cubicBezTo>
                      <a:pt x="1" y="254"/>
                      <a:pt x="36" y="456"/>
                      <a:pt x="167" y="552"/>
                    </a:cubicBezTo>
                    <a:cubicBezTo>
                      <a:pt x="222" y="596"/>
                      <a:pt x="287" y="618"/>
                      <a:pt x="352" y="618"/>
                    </a:cubicBezTo>
                    <a:cubicBezTo>
                      <a:pt x="443" y="618"/>
                      <a:pt x="533" y="575"/>
                      <a:pt x="596" y="492"/>
                    </a:cubicBezTo>
                    <a:cubicBezTo>
                      <a:pt x="703" y="361"/>
                      <a:pt x="667" y="171"/>
                      <a:pt x="536" y="64"/>
                    </a:cubicBezTo>
                    <a:cubicBezTo>
                      <a:pt x="484" y="21"/>
                      <a:pt x="421" y="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45"/>
              <p:cNvSpPr/>
              <p:nvPr/>
            </p:nvSpPr>
            <p:spPr>
              <a:xfrm>
                <a:off x="3697175" y="2931125"/>
                <a:ext cx="51525" cy="45950"/>
              </a:xfrm>
              <a:custGeom>
                <a:avLst/>
                <a:gdLst/>
                <a:ahLst/>
                <a:cxnLst/>
                <a:rect l="l" t="t" r="r" b="b"/>
                <a:pathLst>
                  <a:path w="2061" h="1838" extrusionOk="0">
                    <a:moveTo>
                      <a:pt x="1085" y="0"/>
                    </a:moveTo>
                    <a:cubicBezTo>
                      <a:pt x="805" y="0"/>
                      <a:pt x="715" y="430"/>
                      <a:pt x="715" y="430"/>
                    </a:cubicBezTo>
                    <a:cubicBezTo>
                      <a:pt x="665" y="362"/>
                      <a:pt x="539" y="300"/>
                      <a:pt x="412" y="300"/>
                    </a:cubicBezTo>
                    <a:cubicBezTo>
                      <a:pt x="294" y="300"/>
                      <a:pt x="177" y="353"/>
                      <a:pt x="120" y="501"/>
                    </a:cubicBezTo>
                    <a:cubicBezTo>
                      <a:pt x="1" y="847"/>
                      <a:pt x="501" y="1013"/>
                      <a:pt x="501" y="1013"/>
                    </a:cubicBezTo>
                    <a:cubicBezTo>
                      <a:pt x="167" y="1192"/>
                      <a:pt x="48" y="1406"/>
                      <a:pt x="298" y="1609"/>
                    </a:cubicBezTo>
                    <a:cubicBezTo>
                      <a:pt x="357" y="1650"/>
                      <a:pt x="410" y="1667"/>
                      <a:pt x="458" y="1667"/>
                    </a:cubicBezTo>
                    <a:cubicBezTo>
                      <a:pt x="645" y="1667"/>
                      <a:pt x="751" y="1418"/>
                      <a:pt x="751" y="1418"/>
                    </a:cubicBezTo>
                    <a:cubicBezTo>
                      <a:pt x="751" y="1418"/>
                      <a:pt x="848" y="1838"/>
                      <a:pt x="1123" y="1838"/>
                    </a:cubicBezTo>
                    <a:cubicBezTo>
                      <a:pt x="1152" y="1838"/>
                      <a:pt x="1182" y="1833"/>
                      <a:pt x="1215" y="1823"/>
                    </a:cubicBezTo>
                    <a:cubicBezTo>
                      <a:pt x="1632" y="1692"/>
                      <a:pt x="1477" y="1311"/>
                      <a:pt x="1477" y="1311"/>
                    </a:cubicBezTo>
                    <a:cubicBezTo>
                      <a:pt x="1786" y="1228"/>
                      <a:pt x="2060" y="966"/>
                      <a:pt x="1894" y="739"/>
                    </a:cubicBezTo>
                    <a:cubicBezTo>
                      <a:pt x="1776" y="580"/>
                      <a:pt x="1576" y="557"/>
                      <a:pt x="1468" y="557"/>
                    </a:cubicBezTo>
                    <a:cubicBezTo>
                      <a:pt x="1423" y="557"/>
                      <a:pt x="1394" y="561"/>
                      <a:pt x="1394" y="561"/>
                    </a:cubicBezTo>
                    <a:cubicBezTo>
                      <a:pt x="1394" y="561"/>
                      <a:pt x="1548" y="37"/>
                      <a:pt x="1108" y="1"/>
                    </a:cubicBezTo>
                    <a:cubicBezTo>
                      <a:pt x="1100" y="1"/>
                      <a:pt x="1093" y="0"/>
                      <a:pt x="10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45"/>
              <p:cNvSpPr/>
              <p:nvPr/>
            </p:nvSpPr>
            <p:spPr>
              <a:xfrm>
                <a:off x="3713250" y="2947350"/>
                <a:ext cx="17575" cy="15450"/>
              </a:xfrm>
              <a:custGeom>
                <a:avLst/>
                <a:gdLst/>
                <a:ahLst/>
                <a:cxnLst/>
                <a:rect l="l" t="t" r="r" b="b"/>
                <a:pathLst>
                  <a:path w="703" h="618" extrusionOk="0">
                    <a:moveTo>
                      <a:pt x="352" y="0"/>
                    </a:moveTo>
                    <a:cubicBezTo>
                      <a:pt x="261" y="0"/>
                      <a:pt x="170" y="43"/>
                      <a:pt x="108" y="126"/>
                    </a:cubicBezTo>
                    <a:cubicBezTo>
                      <a:pt x="0" y="257"/>
                      <a:pt x="36" y="448"/>
                      <a:pt x="167" y="555"/>
                    </a:cubicBezTo>
                    <a:cubicBezTo>
                      <a:pt x="220" y="598"/>
                      <a:pt x="282" y="618"/>
                      <a:pt x="345" y="618"/>
                    </a:cubicBezTo>
                    <a:cubicBezTo>
                      <a:pt x="438" y="618"/>
                      <a:pt x="532" y="574"/>
                      <a:pt x="596" y="495"/>
                    </a:cubicBezTo>
                    <a:cubicBezTo>
                      <a:pt x="703" y="364"/>
                      <a:pt x="667" y="162"/>
                      <a:pt x="536" y="67"/>
                    </a:cubicBezTo>
                    <a:cubicBezTo>
                      <a:pt x="482" y="22"/>
                      <a:pt x="417" y="0"/>
                      <a:pt x="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45"/>
              <p:cNvSpPr/>
              <p:nvPr/>
            </p:nvSpPr>
            <p:spPr>
              <a:xfrm>
                <a:off x="3775150" y="2897800"/>
                <a:ext cx="46475" cy="42025"/>
              </a:xfrm>
              <a:custGeom>
                <a:avLst/>
                <a:gdLst/>
                <a:ahLst/>
                <a:cxnLst/>
                <a:rect l="l" t="t" r="r" b="b"/>
                <a:pathLst>
                  <a:path w="1859" h="1681" extrusionOk="0">
                    <a:moveTo>
                      <a:pt x="978" y="1"/>
                    </a:moveTo>
                    <a:cubicBezTo>
                      <a:pt x="737" y="1"/>
                      <a:pt x="656" y="394"/>
                      <a:pt x="656" y="394"/>
                    </a:cubicBezTo>
                    <a:cubicBezTo>
                      <a:pt x="609" y="335"/>
                      <a:pt x="501" y="282"/>
                      <a:pt x="390" y="282"/>
                    </a:cubicBezTo>
                    <a:cubicBezTo>
                      <a:pt x="275" y="282"/>
                      <a:pt x="157" y="338"/>
                      <a:pt x="96" y="501"/>
                    </a:cubicBezTo>
                    <a:cubicBezTo>
                      <a:pt x="1" y="799"/>
                      <a:pt x="442" y="941"/>
                      <a:pt x="442" y="941"/>
                    </a:cubicBezTo>
                    <a:cubicBezTo>
                      <a:pt x="144" y="1108"/>
                      <a:pt x="37" y="1310"/>
                      <a:pt x="263" y="1477"/>
                    </a:cubicBezTo>
                    <a:cubicBezTo>
                      <a:pt x="316" y="1517"/>
                      <a:pt x="364" y="1533"/>
                      <a:pt x="408" y="1533"/>
                    </a:cubicBezTo>
                    <a:cubicBezTo>
                      <a:pt x="571" y="1533"/>
                      <a:pt x="668" y="1310"/>
                      <a:pt x="668" y="1310"/>
                    </a:cubicBezTo>
                    <a:cubicBezTo>
                      <a:pt x="668" y="1310"/>
                      <a:pt x="755" y="1681"/>
                      <a:pt x="1001" y="1681"/>
                    </a:cubicBezTo>
                    <a:cubicBezTo>
                      <a:pt x="1027" y="1681"/>
                      <a:pt x="1055" y="1677"/>
                      <a:pt x="1084" y="1668"/>
                    </a:cubicBezTo>
                    <a:cubicBezTo>
                      <a:pt x="1454" y="1549"/>
                      <a:pt x="1323" y="1191"/>
                      <a:pt x="1323" y="1191"/>
                    </a:cubicBezTo>
                    <a:cubicBezTo>
                      <a:pt x="1608" y="1120"/>
                      <a:pt x="1858" y="870"/>
                      <a:pt x="1704" y="668"/>
                    </a:cubicBezTo>
                    <a:cubicBezTo>
                      <a:pt x="1606" y="530"/>
                      <a:pt x="1432" y="508"/>
                      <a:pt x="1331" y="508"/>
                    </a:cubicBezTo>
                    <a:cubicBezTo>
                      <a:pt x="1283" y="508"/>
                      <a:pt x="1251" y="513"/>
                      <a:pt x="1251" y="513"/>
                    </a:cubicBezTo>
                    <a:cubicBezTo>
                      <a:pt x="1251" y="513"/>
                      <a:pt x="1394" y="37"/>
                      <a:pt x="989" y="1"/>
                    </a:cubicBezTo>
                    <a:cubicBezTo>
                      <a:pt x="986" y="1"/>
                      <a:pt x="982" y="1"/>
                      <a:pt x="9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45"/>
              <p:cNvSpPr/>
              <p:nvPr/>
            </p:nvSpPr>
            <p:spPr>
              <a:xfrm>
                <a:off x="3789450" y="2912950"/>
                <a:ext cx="16100" cy="13800"/>
              </a:xfrm>
              <a:custGeom>
                <a:avLst/>
                <a:gdLst/>
                <a:ahLst/>
                <a:cxnLst/>
                <a:rect l="l" t="t" r="r" b="b"/>
                <a:pathLst>
                  <a:path w="644" h="552" extrusionOk="0">
                    <a:moveTo>
                      <a:pt x="316" y="0"/>
                    </a:moveTo>
                    <a:cubicBezTo>
                      <a:pt x="231" y="0"/>
                      <a:pt x="146" y="37"/>
                      <a:pt x="96" y="109"/>
                    </a:cubicBezTo>
                    <a:cubicBezTo>
                      <a:pt x="0" y="228"/>
                      <a:pt x="36" y="407"/>
                      <a:pt x="155" y="502"/>
                    </a:cubicBezTo>
                    <a:cubicBezTo>
                      <a:pt x="203" y="535"/>
                      <a:pt x="259" y="551"/>
                      <a:pt x="316" y="551"/>
                    </a:cubicBezTo>
                    <a:cubicBezTo>
                      <a:pt x="401" y="551"/>
                      <a:pt x="486" y="514"/>
                      <a:pt x="536" y="443"/>
                    </a:cubicBezTo>
                    <a:cubicBezTo>
                      <a:pt x="643" y="312"/>
                      <a:pt x="620" y="145"/>
                      <a:pt x="477" y="50"/>
                    </a:cubicBezTo>
                    <a:cubicBezTo>
                      <a:pt x="429" y="16"/>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45"/>
              <p:cNvSpPr/>
              <p:nvPr/>
            </p:nvSpPr>
            <p:spPr>
              <a:xfrm>
                <a:off x="3760875" y="2996325"/>
                <a:ext cx="46450" cy="42275"/>
              </a:xfrm>
              <a:custGeom>
                <a:avLst/>
                <a:gdLst/>
                <a:ahLst/>
                <a:cxnLst/>
                <a:rect l="l" t="t" r="r" b="b"/>
                <a:pathLst>
                  <a:path w="1858" h="1691" extrusionOk="0">
                    <a:moveTo>
                      <a:pt x="990" y="1"/>
                    </a:moveTo>
                    <a:cubicBezTo>
                      <a:pt x="748" y="1"/>
                      <a:pt x="655" y="394"/>
                      <a:pt x="655" y="394"/>
                    </a:cubicBezTo>
                    <a:cubicBezTo>
                      <a:pt x="614" y="334"/>
                      <a:pt x="509" y="278"/>
                      <a:pt x="399" y="278"/>
                    </a:cubicBezTo>
                    <a:cubicBezTo>
                      <a:pt x="289" y="278"/>
                      <a:pt x="173" y="334"/>
                      <a:pt x="108" y="501"/>
                    </a:cubicBezTo>
                    <a:cubicBezTo>
                      <a:pt x="0" y="798"/>
                      <a:pt x="453" y="941"/>
                      <a:pt x="453" y="941"/>
                    </a:cubicBezTo>
                    <a:cubicBezTo>
                      <a:pt x="155" y="1108"/>
                      <a:pt x="48" y="1322"/>
                      <a:pt x="274" y="1477"/>
                    </a:cubicBezTo>
                    <a:cubicBezTo>
                      <a:pt x="330" y="1522"/>
                      <a:pt x="380" y="1539"/>
                      <a:pt x="424" y="1539"/>
                    </a:cubicBezTo>
                    <a:cubicBezTo>
                      <a:pt x="580" y="1539"/>
                      <a:pt x="667" y="1322"/>
                      <a:pt x="667" y="1322"/>
                    </a:cubicBezTo>
                    <a:cubicBezTo>
                      <a:pt x="667" y="1322"/>
                      <a:pt x="757" y="1690"/>
                      <a:pt x="1008" y="1690"/>
                    </a:cubicBezTo>
                    <a:cubicBezTo>
                      <a:pt x="1032" y="1690"/>
                      <a:pt x="1057" y="1687"/>
                      <a:pt x="1084" y="1680"/>
                    </a:cubicBezTo>
                    <a:cubicBezTo>
                      <a:pt x="1465" y="1549"/>
                      <a:pt x="1322" y="1191"/>
                      <a:pt x="1322" y="1191"/>
                    </a:cubicBezTo>
                    <a:cubicBezTo>
                      <a:pt x="1608" y="1120"/>
                      <a:pt x="1858" y="870"/>
                      <a:pt x="1715" y="679"/>
                    </a:cubicBezTo>
                    <a:cubicBezTo>
                      <a:pt x="1608" y="531"/>
                      <a:pt x="1426" y="508"/>
                      <a:pt x="1325" y="508"/>
                    </a:cubicBezTo>
                    <a:cubicBezTo>
                      <a:pt x="1280" y="508"/>
                      <a:pt x="1251" y="513"/>
                      <a:pt x="1251" y="513"/>
                    </a:cubicBezTo>
                    <a:cubicBezTo>
                      <a:pt x="1251" y="513"/>
                      <a:pt x="1405" y="36"/>
                      <a:pt x="1001" y="1"/>
                    </a:cubicBezTo>
                    <a:cubicBezTo>
                      <a:pt x="997" y="1"/>
                      <a:pt x="993" y="1"/>
                      <a:pt x="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45"/>
              <p:cNvSpPr/>
              <p:nvPr/>
            </p:nvSpPr>
            <p:spPr>
              <a:xfrm>
                <a:off x="3775750" y="3011175"/>
                <a:ext cx="15800" cy="13800"/>
              </a:xfrm>
              <a:custGeom>
                <a:avLst/>
                <a:gdLst/>
                <a:ahLst/>
                <a:cxnLst/>
                <a:rect l="l" t="t" r="r" b="b"/>
                <a:pathLst>
                  <a:path w="632" h="552" extrusionOk="0">
                    <a:moveTo>
                      <a:pt x="316" y="0"/>
                    </a:moveTo>
                    <a:cubicBezTo>
                      <a:pt x="231" y="0"/>
                      <a:pt x="146" y="38"/>
                      <a:pt x="96" y="109"/>
                    </a:cubicBezTo>
                    <a:cubicBezTo>
                      <a:pt x="1" y="228"/>
                      <a:pt x="37" y="407"/>
                      <a:pt x="156" y="502"/>
                    </a:cubicBezTo>
                    <a:cubicBezTo>
                      <a:pt x="203" y="535"/>
                      <a:pt x="260" y="551"/>
                      <a:pt x="316" y="551"/>
                    </a:cubicBezTo>
                    <a:cubicBezTo>
                      <a:pt x="402" y="551"/>
                      <a:pt x="486" y="514"/>
                      <a:pt x="537" y="443"/>
                    </a:cubicBezTo>
                    <a:cubicBezTo>
                      <a:pt x="632" y="324"/>
                      <a:pt x="596" y="145"/>
                      <a:pt x="477" y="50"/>
                    </a:cubicBezTo>
                    <a:cubicBezTo>
                      <a:pt x="430" y="17"/>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45"/>
              <p:cNvSpPr/>
              <p:nvPr/>
            </p:nvSpPr>
            <p:spPr>
              <a:xfrm>
                <a:off x="3852550" y="3038275"/>
                <a:ext cx="46450" cy="41975"/>
              </a:xfrm>
              <a:custGeom>
                <a:avLst/>
                <a:gdLst/>
                <a:ahLst/>
                <a:cxnLst/>
                <a:rect l="l" t="t" r="r" b="b"/>
                <a:pathLst>
                  <a:path w="1858" h="1679" extrusionOk="0">
                    <a:moveTo>
                      <a:pt x="968" y="1"/>
                    </a:moveTo>
                    <a:cubicBezTo>
                      <a:pt x="734" y="1"/>
                      <a:pt x="655" y="383"/>
                      <a:pt x="655" y="383"/>
                    </a:cubicBezTo>
                    <a:cubicBezTo>
                      <a:pt x="608" y="318"/>
                      <a:pt x="501" y="262"/>
                      <a:pt x="389" y="262"/>
                    </a:cubicBezTo>
                    <a:cubicBezTo>
                      <a:pt x="274" y="262"/>
                      <a:pt x="156" y="321"/>
                      <a:pt x="96" y="490"/>
                    </a:cubicBezTo>
                    <a:cubicBezTo>
                      <a:pt x="1" y="787"/>
                      <a:pt x="441" y="930"/>
                      <a:pt x="441" y="930"/>
                    </a:cubicBezTo>
                    <a:cubicBezTo>
                      <a:pt x="143" y="1097"/>
                      <a:pt x="36" y="1311"/>
                      <a:pt x="263" y="1466"/>
                    </a:cubicBezTo>
                    <a:cubicBezTo>
                      <a:pt x="318" y="1511"/>
                      <a:pt x="368" y="1528"/>
                      <a:pt x="414" y="1528"/>
                    </a:cubicBezTo>
                    <a:cubicBezTo>
                      <a:pt x="573" y="1528"/>
                      <a:pt x="667" y="1311"/>
                      <a:pt x="667" y="1311"/>
                    </a:cubicBezTo>
                    <a:cubicBezTo>
                      <a:pt x="667" y="1311"/>
                      <a:pt x="747" y="1679"/>
                      <a:pt x="1006" y="1679"/>
                    </a:cubicBezTo>
                    <a:cubicBezTo>
                      <a:pt x="1030" y="1679"/>
                      <a:pt x="1056" y="1676"/>
                      <a:pt x="1084" y="1668"/>
                    </a:cubicBezTo>
                    <a:cubicBezTo>
                      <a:pt x="1453" y="1549"/>
                      <a:pt x="1322" y="1192"/>
                      <a:pt x="1322" y="1192"/>
                    </a:cubicBezTo>
                    <a:cubicBezTo>
                      <a:pt x="1608" y="1109"/>
                      <a:pt x="1858" y="859"/>
                      <a:pt x="1703" y="668"/>
                    </a:cubicBezTo>
                    <a:cubicBezTo>
                      <a:pt x="1604" y="520"/>
                      <a:pt x="1425" y="497"/>
                      <a:pt x="1325" y="497"/>
                    </a:cubicBezTo>
                    <a:cubicBezTo>
                      <a:pt x="1280" y="497"/>
                      <a:pt x="1251" y="502"/>
                      <a:pt x="1251" y="502"/>
                    </a:cubicBezTo>
                    <a:cubicBezTo>
                      <a:pt x="1251" y="502"/>
                      <a:pt x="1394" y="25"/>
                      <a:pt x="989" y="2"/>
                    </a:cubicBezTo>
                    <a:cubicBezTo>
                      <a:pt x="982" y="1"/>
                      <a:pt x="975" y="1"/>
                      <a:pt x="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45"/>
              <p:cNvSpPr/>
              <p:nvPr/>
            </p:nvSpPr>
            <p:spPr>
              <a:xfrm>
                <a:off x="3866850" y="3052850"/>
                <a:ext cx="15800" cy="13800"/>
              </a:xfrm>
              <a:custGeom>
                <a:avLst/>
                <a:gdLst/>
                <a:ahLst/>
                <a:cxnLst/>
                <a:rect l="l" t="t" r="r" b="b"/>
                <a:pathLst>
                  <a:path w="632" h="552" extrusionOk="0">
                    <a:moveTo>
                      <a:pt x="316" y="0"/>
                    </a:moveTo>
                    <a:cubicBezTo>
                      <a:pt x="230" y="0"/>
                      <a:pt x="146" y="37"/>
                      <a:pt x="95" y="109"/>
                    </a:cubicBezTo>
                    <a:cubicBezTo>
                      <a:pt x="0" y="228"/>
                      <a:pt x="36" y="407"/>
                      <a:pt x="155" y="502"/>
                    </a:cubicBezTo>
                    <a:cubicBezTo>
                      <a:pt x="202" y="535"/>
                      <a:pt x="259" y="551"/>
                      <a:pt x="315" y="551"/>
                    </a:cubicBezTo>
                    <a:cubicBezTo>
                      <a:pt x="401" y="551"/>
                      <a:pt x="486" y="514"/>
                      <a:pt x="536" y="442"/>
                    </a:cubicBezTo>
                    <a:cubicBezTo>
                      <a:pt x="631" y="323"/>
                      <a:pt x="619" y="145"/>
                      <a:pt x="476" y="50"/>
                    </a:cubicBezTo>
                    <a:cubicBezTo>
                      <a:pt x="429" y="16"/>
                      <a:pt x="372" y="0"/>
                      <a:pt x="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2" name="Google Shape;2142;p45"/>
            <p:cNvSpPr/>
            <p:nvPr/>
          </p:nvSpPr>
          <p:spPr>
            <a:xfrm rot="19070394">
              <a:off x="824057" y="2753214"/>
              <a:ext cx="978575" cy="1239263"/>
            </a:xfrm>
            <a:custGeom>
              <a:avLst/>
              <a:gdLst/>
              <a:ahLst/>
              <a:cxnLst/>
              <a:rect l="l" t="t" r="r" b="b"/>
              <a:pathLst>
                <a:path w="22444" h="28423" extrusionOk="0">
                  <a:moveTo>
                    <a:pt x="18474" y="1"/>
                  </a:moveTo>
                  <a:cubicBezTo>
                    <a:pt x="15595" y="1"/>
                    <a:pt x="11999" y="1872"/>
                    <a:pt x="8680" y="4519"/>
                  </a:cubicBezTo>
                  <a:cubicBezTo>
                    <a:pt x="4977" y="7483"/>
                    <a:pt x="2906" y="13020"/>
                    <a:pt x="2906" y="13020"/>
                  </a:cubicBezTo>
                  <a:cubicBezTo>
                    <a:pt x="0" y="20437"/>
                    <a:pt x="1905" y="26224"/>
                    <a:pt x="3668" y="27593"/>
                  </a:cubicBezTo>
                  <a:cubicBezTo>
                    <a:pt x="4325" y="28102"/>
                    <a:pt x="5580" y="28422"/>
                    <a:pt x="7111" y="28422"/>
                  </a:cubicBezTo>
                  <a:cubicBezTo>
                    <a:pt x="9658" y="28422"/>
                    <a:pt x="12965" y="27536"/>
                    <a:pt x="15538" y="25164"/>
                  </a:cubicBezTo>
                  <a:cubicBezTo>
                    <a:pt x="17431" y="23414"/>
                    <a:pt x="19384" y="18449"/>
                    <a:pt x="20420" y="14698"/>
                  </a:cubicBezTo>
                  <a:cubicBezTo>
                    <a:pt x="21467" y="10948"/>
                    <a:pt x="22444" y="566"/>
                    <a:pt x="19443" y="78"/>
                  </a:cubicBezTo>
                  <a:cubicBezTo>
                    <a:pt x="19131" y="26"/>
                    <a:pt x="18807" y="1"/>
                    <a:pt x="184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45"/>
            <p:cNvSpPr/>
            <p:nvPr/>
          </p:nvSpPr>
          <p:spPr>
            <a:xfrm rot="7638671" flipH="1">
              <a:off x="2200329" y="3507558"/>
              <a:ext cx="1138186" cy="653989"/>
            </a:xfrm>
            <a:custGeom>
              <a:avLst/>
              <a:gdLst/>
              <a:ahLst/>
              <a:cxnLst/>
              <a:rect l="l" t="t" r="r" b="b"/>
              <a:pathLst>
                <a:path w="31647" h="18184" extrusionOk="0">
                  <a:moveTo>
                    <a:pt x="25600" y="0"/>
                  </a:moveTo>
                  <a:cubicBezTo>
                    <a:pt x="21679" y="0"/>
                    <a:pt x="16491" y="3348"/>
                    <a:pt x="12704" y="5756"/>
                  </a:cubicBezTo>
                  <a:cubicBezTo>
                    <a:pt x="8192" y="8626"/>
                    <a:pt x="274" y="17662"/>
                    <a:pt x="274" y="17662"/>
                  </a:cubicBezTo>
                  <a:cubicBezTo>
                    <a:pt x="0" y="18030"/>
                    <a:pt x="22" y="18184"/>
                    <a:pt x="272" y="18184"/>
                  </a:cubicBezTo>
                  <a:cubicBezTo>
                    <a:pt x="1258" y="18184"/>
                    <a:pt x="5802" y="15774"/>
                    <a:pt x="9632" y="14662"/>
                  </a:cubicBezTo>
                  <a:cubicBezTo>
                    <a:pt x="14419" y="13245"/>
                    <a:pt x="25741" y="8745"/>
                    <a:pt x="27194" y="7042"/>
                  </a:cubicBezTo>
                  <a:cubicBezTo>
                    <a:pt x="28658" y="5328"/>
                    <a:pt x="31647" y="2101"/>
                    <a:pt x="27694" y="398"/>
                  </a:cubicBezTo>
                  <a:cubicBezTo>
                    <a:pt x="27055" y="123"/>
                    <a:pt x="26351" y="0"/>
                    <a:pt x="256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4" name="Google Shape;2144;p45"/>
            <p:cNvGrpSpPr/>
            <p:nvPr/>
          </p:nvGrpSpPr>
          <p:grpSpPr>
            <a:xfrm rot="-1345317" flipH="1">
              <a:off x="671662" y="2232173"/>
              <a:ext cx="945490" cy="1168070"/>
              <a:chOff x="2722350" y="1870775"/>
              <a:chExt cx="657250" cy="811975"/>
            </a:xfrm>
          </p:grpSpPr>
          <p:sp>
            <p:nvSpPr>
              <p:cNvPr id="2145" name="Google Shape;2145;p45"/>
              <p:cNvSpPr/>
              <p:nvPr/>
            </p:nvSpPr>
            <p:spPr>
              <a:xfrm>
                <a:off x="2722350" y="2089675"/>
                <a:ext cx="539050" cy="525750"/>
              </a:xfrm>
              <a:custGeom>
                <a:avLst/>
                <a:gdLst/>
                <a:ahLst/>
                <a:cxnLst/>
                <a:rect l="l" t="t" r="r" b="b"/>
                <a:pathLst>
                  <a:path w="21562" h="21030" extrusionOk="0">
                    <a:moveTo>
                      <a:pt x="4028" y="1"/>
                    </a:moveTo>
                    <a:cubicBezTo>
                      <a:pt x="3887" y="1"/>
                      <a:pt x="3747" y="9"/>
                      <a:pt x="3608" y="24"/>
                    </a:cubicBezTo>
                    <a:cubicBezTo>
                      <a:pt x="1" y="417"/>
                      <a:pt x="1620" y="3751"/>
                      <a:pt x="2382" y="5477"/>
                    </a:cubicBezTo>
                    <a:cubicBezTo>
                      <a:pt x="3144" y="7204"/>
                      <a:pt x="11145" y="13597"/>
                      <a:pt x="14657" y="15895"/>
                    </a:cubicBezTo>
                    <a:cubicBezTo>
                      <a:pt x="17570" y="17807"/>
                      <a:pt x="20779" y="21030"/>
                      <a:pt x="21411" y="21030"/>
                    </a:cubicBezTo>
                    <a:cubicBezTo>
                      <a:pt x="21539" y="21030"/>
                      <a:pt x="21562" y="20898"/>
                      <a:pt x="21456" y="20598"/>
                    </a:cubicBezTo>
                    <a:cubicBezTo>
                      <a:pt x="21456" y="20598"/>
                      <a:pt x="17288" y="11407"/>
                      <a:pt x="14348" y="8001"/>
                    </a:cubicBezTo>
                    <a:cubicBezTo>
                      <a:pt x="11543" y="4716"/>
                      <a:pt x="7529" y="1"/>
                      <a:pt x="40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45"/>
              <p:cNvSpPr/>
              <p:nvPr/>
            </p:nvSpPr>
            <p:spPr>
              <a:xfrm>
                <a:off x="2757775" y="2091150"/>
                <a:ext cx="501875" cy="524300"/>
              </a:xfrm>
              <a:custGeom>
                <a:avLst/>
                <a:gdLst/>
                <a:ahLst/>
                <a:cxnLst/>
                <a:rect l="l" t="t" r="r" b="b"/>
                <a:pathLst>
                  <a:path w="20075" h="20972" extrusionOk="0">
                    <a:moveTo>
                      <a:pt x="3227" y="1"/>
                    </a:moveTo>
                    <a:lnTo>
                      <a:pt x="2989" y="2966"/>
                    </a:lnTo>
                    <a:lnTo>
                      <a:pt x="643" y="489"/>
                    </a:lnTo>
                    <a:cubicBezTo>
                      <a:pt x="584" y="537"/>
                      <a:pt x="536" y="584"/>
                      <a:pt x="477" y="632"/>
                    </a:cubicBezTo>
                    <a:lnTo>
                      <a:pt x="2798" y="3073"/>
                    </a:lnTo>
                    <a:lnTo>
                      <a:pt x="0" y="2751"/>
                    </a:lnTo>
                    <a:lnTo>
                      <a:pt x="0" y="2751"/>
                    </a:lnTo>
                    <a:cubicBezTo>
                      <a:pt x="12" y="2835"/>
                      <a:pt x="36" y="2906"/>
                      <a:pt x="48" y="2966"/>
                    </a:cubicBezTo>
                    <a:lnTo>
                      <a:pt x="3025" y="3287"/>
                    </a:lnTo>
                    <a:lnTo>
                      <a:pt x="4275" y="4597"/>
                    </a:lnTo>
                    <a:lnTo>
                      <a:pt x="4275" y="4597"/>
                    </a:lnTo>
                    <a:lnTo>
                      <a:pt x="536" y="4442"/>
                    </a:lnTo>
                    <a:lnTo>
                      <a:pt x="536" y="4442"/>
                    </a:lnTo>
                    <a:cubicBezTo>
                      <a:pt x="572" y="4513"/>
                      <a:pt x="596" y="4585"/>
                      <a:pt x="631" y="4644"/>
                    </a:cubicBezTo>
                    <a:lnTo>
                      <a:pt x="4477" y="4811"/>
                    </a:lnTo>
                    <a:lnTo>
                      <a:pt x="5811" y="6192"/>
                    </a:lnTo>
                    <a:lnTo>
                      <a:pt x="1965" y="6680"/>
                    </a:lnTo>
                    <a:lnTo>
                      <a:pt x="2144" y="6859"/>
                    </a:lnTo>
                    <a:lnTo>
                      <a:pt x="5989" y="6371"/>
                    </a:lnTo>
                    <a:lnTo>
                      <a:pt x="7275" y="7728"/>
                    </a:lnTo>
                    <a:lnTo>
                      <a:pt x="3548" y="8204"/>
                    </a:lnTo>
                    <a:cubicBezTo>
                      <a:pt x="3608" y="8264"/>
                      <a:pt x="3679" y="8323"/>
                      <a:pt x="3751" y="8383"/>
                    </a:cubicBezTo>
                    <a:lnTo>
                      <a:pt x="7454" y="7907"/>
                    </a:lnTo>
                    <a:lnTo>
                      <a:pt x="8371" y="8859"/>
                    </a:lnTo>
                    <a:lnTo>
                      <a:pt x="5239" y="9693"/>
                    </a:lnTo>
                    <a:cubicBezTo>
                      <a:pt x="5299" y="9752"/>
                      <a:pt x="5370" y="9800"/>
                      <a:pt x="5430" y="9859"/>
                    </a:cubicBezTo>
                    <a:lnTo>
                      <a:pt x="8525" y="9038"/>
                    </a:lnTo>
                    <a:lnTo>
                      <a:pt x="9644" y="10193"/>
                    </a:lnTo>
                    <a:lnTo>
                      <a:pt x="6763" y="10943"/>
                    </a:lnTo>
                    <a:cubicBezTo>
                      <a:pt x="6823" y="11002"/>
                      <a:pt x="6894" y="11050"/>
                      <a:pt x="6954" y="11109"/>
                    </a:cubicBezTo>
                    <a:lnTo>
                      <a:pt x="9811" y="10371"/>
                    </a:lnTo>
                    <a:lnTo>
                      <a:pt x="10847" y="11467"/>
                    </a:lnTo>
                    <a:lnTo>
                      <a:pt x="8406" y="12264"/>
                    </a:lnTo>
                    <a:cubicBezTo>
                      <a:pt x="8466" y="12312"/>
                      <a:pt x="8549" y="12371"/>
                      <a:pt x="8609" y="12419"/>
                    </a:cubicBezTo>
                    <a:lnTo>
                      <a:pt x="11002" y="11621"/>
                    </a:lnTo>
                    <a:lnTo>
                      <a:pt x="12038" y="12717"/>
                    </a:lnTo>
                    <a:lnTo>
                      <a:pt x="9930" y="13431"/>
                    </a:lnTo>
                    <a:cubicBezTo>
                      <a:pt x="10002" y="13467"/>
                      <a:pt x="10061" y="13526"/>
                      <a:pt x="10121" y="13574"/>
                    </a:cubicBezTo>
                    <a:lnTo>
                      <a:pt x="12192" y="12872"/>
                    </a:lnTo>
                    <a:lnTo>
                      <a:pt x="13788" y="14538"/>
                    </a:lnTo>
                    <a:lnTo>
                      <a:pt x="12252" y="15122"/>
                    </a:lnTo>
                    <a:cubicBezTo>
                      <a:pt x="12323" y="15169"/>
                      <a:pt x="12383" y="15217"/>
                      <a:pt x="12454" y="15277"/>
                    </a:cubicBezTo>
                    <a:lnTo>
                      <a:pt x="13931" y="14705"/>
                    </a:lnTo>
                    <a:lnTo>
                      <a:pt x="15240" y="16074"/>
                    </a:lnTo>
                    <a:lnTo>
                      <a:pt x="14169" y="16432"/>
                    </a:lnTo>
                    <a:cubicBezTo>
                      <a:pt x="14240" y="16479"/>
                      <a:pt x="14300" y="16539"/>
                      <a:pt x="14371" y="16586"/>
                    </a:cubicBezTo>
                    <a:lnTo>
                      <a:pt x="15407" y="16241"/>
                    </a:lnTo>
                    <a:lnTo>
                      <a:pt x="16514" y="17420"/>
                    </a:lnTo>
                    <a:lnTo>
                      <a:pt x="15848" y="17729"/>
                    </a:lnTo>
                    <a:cubicBezTo>
                      <a:pt x="15907" y="17777"/>
                      <a:pt x="15967" y="17836"/>
                      <a:pt x="16026" y="17872"/>
                    </a:cubicBezTo>
                    <a:lnTo>
                      <a:pt x="16669" y="17575"/>
                    </a:lnTo>
                    <a:lnTo>
                      <a:pt x="17931" y="18908"/>
                    </a:lnTo>
                    <a:lnTo>
                      <a:pt x="17491" y="19099"/>
                    </a:lnTo>
                    <a:cubicBezTo>
                      <a:pt x="17550" y="19146"/>
                      <a:pt x="17610" y="19206"/>
                      <a:pt x="17669" y="19241"/>
                    </a:cubicBezTo>
                    <a:lnTo>
                      <a:pt x="18086" y="19063"/>
                    </a:lnTo>
                    <a:lnTo>
                      <a:pt x="19824" y="20896"/>
                    </a:lnTo>
                    <a:cubicBezTo>
                      <a:pt x="19895" y="20947"/>
                      <a:pt x="19954" y="20971"/>
                      <a:pt x="19999" y="20971"/>
                    </a:cubicBezTo>
                    <a:cubicBezTo>
                      <a:pt x="20037" y="20971"/>
                      <a:pt x="20063" y="20953"/>
                      <a:pt x="20074" y="20920"/>
                    </a:cubicBezTo>
                    <a:lnTo>
                      <a:pt x="18217" y="18968"/>
                    </a:lnTo>
                    <a:lnTo>
                      <a:pt x="18788" y="17956"/>
                    </a:lnTo>
                    <a:cubicBezTo>
                      <a:pt x="18753" y="17884"/>
                      <a:pt x="18705" y="17801"/>
                      <a:pt x="18681" y="17729"/>
                    </a:cubicBezTo>
                    <a:lnTo>
                      <a:pt x="18062" y="18813"/>
                    </a:lnTo>
                    <a:lnTo>
                      <a:pt x="16800" y="17491"/>
                    </a:lnTo>
                    <a:lnTo>
                      <a:pt x="17681" y="15765"/>
                    </a:lnTo>
                    <a:cubicBezTo>
                      <a:pt x="17634" y="15693"/>
                      <a:pt x="17610" y="15622"/>
                      <a:pt x="17562" y="15539"/>
                    </a:cubicBezTo>
                    <a:lnTo>
                      <a:pt x="16657" y="17348"/>
                    </a:lnTo>
                    <a:lnTo>
                      <a:pt x="15538" y="16170"/>
                    </a:lnTo>
                    <a:lnTo>
                      <a:pt x="16610" y="13729"/>
                    </a:lnTo>
                    <a:cubicBezTo>
                      <a:pt x="16562" y="13657"/>
                      <a:pt x="16526" y="13574"/>
                      <a:pt x="16491" y="13503"/>
                    </a:cubicBezTo>
                    <a:lnTo>
                      <a:pt x="15395" y="16015"/>
                    </a:lnTo>
                    <a:lnTo>
                      <a:pt x="14086" y="14634"/>
                    </a:lnTo>
                    <a:lnTo>
                      <a:pt x="15431" y="11657"/>
                    </a:lnTo>
                    <a:lnTo>
                      <a:pt x="15300" y="11431"/>
                    </a:lnTo>
                    <a:lnTo>
                      <a:pt x="13919" y="14467"/>
                    </a:lnTo>
                    <a:lnTo>
                      <a:pt x="12323" y="12800"/>
                    </a:lnTo>
                    <a:lnTo>
                      <a:pt x="13966" y="9335"/>
                    </a:lnTo>
                    <a:cubicBezTo>
                      <a:pt x="13919" y="9276"/>
                      <a:pt x="13871" y="9204"/>
                      <a:pt x="13824" y="9145"/>
                    </a:cubicBezTo>
                    <a:lnTo>
                      <a:pt x="12181" y="12645"/>
                    </a:lnTo>
                    <a:lnTo>
                      <a:pt x="11133" y="11538"/>
                    </a:lnTo>
                    <a:lnTo>
                      <a:pt x="12728" y="7740"/>
                    </a:lnTo>
                    <a:cubicBezTo>
                      <a:pt x="12681" y="7680"/>
                      <a:pt x="12621" y="7621"/>
                      <a:pt x="12573" y="7561"/>
                    </a:cubicBezTo>
                    <a:lnTo>
                      <a:pt x="10990" y="11348"/>
                    </a:lnTo>
                    <a:lnTo>
                      <a:pt x="9942" y="10264"/>
                    </a:lnTo>
                    <a:lnTo>
                      <a:pt x="11490" y="6287"/>
                    </a:lnTo>
                    <a:cubicBezTo>
                      <a:pt x="11442" y="6228"/>
                      <a:pt x="11383" y="6168"/>
                      <a:pt x="11347" y="6109"/>
                    </a:cubicBezTo>
                    <a:lnTo>
                      <a:pt x="9799" y="10097"/>
                    </a:lnTo>
                    <a:lnTo>
                      <a:pt x="8680" y="8919"/>
                    </a:lnTo>
                    <a:lnTo>
                      <a:pt x="10061" y="4704"/>
                    </a:lnTo>
                    <a:cubicBezTo>
                      <a:pt x="10002" y="4644"/>
                      <a:pt x="9954" y="4585"/>
                      <a:pt x="9895" y="4549"/>
                    </a:cubicBezTo>
                    <a:lnTo>
                      <a:pt x="8513" y="8752"/>
                    </a:lnTo>
                    <a:lnTo>
                      <a:pt x="7609" y="7800"/>
                    </a:lnTo>
                    <a:lnTo>
                      <a:pt x="8882" y="3513"/>
                    </a:lnTo>
                    <a:cubicBezTo>
                      <a:pt x="8823" y="3454"/>
                      <a:pt x="8763" y="3418"/>
                      <a:pt x="8728" y="3358"/>
                    </a:cubicBezTo>
                    <a:lnTo>
                      <a:pt x="7442" y="7621"/>
                    </a:lnTo>
                    <a:lnTo>
                      <a:pt x="6132" y="6252"/>
                    </a:lnTo>
                    <a:lnTo>
                      <a:pt x="7382" y="2168"/>
                    </a:lnTo>
                    <a:lnTo>
                      <a:pt x="7204" y="2025"/>
                    </a:lnTo>
                    <a:lnTo>
                      <a:pt x="5965" y="6097"/>
                    </a:lnTo>
                    <a:lnTo>
                      <a:pt x="4644" y="4692"/>
                    </a:lnTo>
                    <a:lnTo>
                      <a:pt x="5537" y="882"/>
                    </a:lnTo>
                    <a:cubicBezTo>
                      <a:pt x="5477" y="858"/>
                      <a:pt x="5418" y="811"/>
                      <a:pt x="5346" y="775"/>
                    </a:cubicBezTo>
                    <a:lnTo>
                      <a:pt x="4465" y="4525"/>
                    </a:lnTo>
                    <a:lnTo>
                      <a:pt x="3191" y="3180"/>
                    </a:lnTo>
                    <a:lnTo>
                      <a:pt x="3441" y="49"/>
                    </a:lnTo>
                    <a:cubicBezTo>
                      <a:pt x="3370" y="37"/>
                      <a:pt x="3310" y="25"/>
                      <a:pt x="3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45"/>
              <p:cNvSpPr/>
              <p:nvPr/>
            </p:nvSpPr>
            <p:spPr>
              <a:xfrm>
                <a:off x="3007800" y="1870775"/>
                <a:ext cx="371800" cy="811975"/>
              </a:xfrm>
              <a:custGeom>
                <a:avLst/>
                <a:gdLst/>
                <a:ahLst/>
                <a:cxnLst/>
                <a:rect l="l" t="t" r="r" b="b"/>
                <a:pathLst>
                  <a:path w="14872" h="32479" extrusionOk="0">
                    <a:moveTo>
                      <a:pt x="3852" y="0"/>
                    </a:moveTo>
                    <a:cubicBezTo>
                      <a:pt x="3109" y="0"/>
                      <a:pt x="2456" y="221"/>
                      <a:pt x="1953" y="565"/>
                    </a:cubicBezTo>
                    <a:cubicBezTo>
                      <a:pt x="1" y="1887"/>
                      <a:pt x="3620" y="8399"/>
                      <a:pt x="5525" y="12709"/>
                    </a:cubicBezTo>
                    <a:cubicBezTo>
                      <a:pt x="7430" y="17007"/>
                      <a:pt x="10311" y="26413"/>
                      <a:pt x="10573" y="30628"/>
                    </a:cubicBezTo>
                    <a:cubicBezTo>
                      <a:pt x="10651" y="31999"/>
                      <a:pt x="10841" y="32478"/>
                      <a:pt x="11066" y="32478"/>
                    </a:cubicBezTo>
                    <a:cubicBezTo>
                      <a:pt x="11536" y="32478"/>
                      <a:pt x="12160" y="30400"/>
                      <a:pt x="12240" y="29973"/>
                    </a:cubicBezTo>
                    <a:cubicBezTo>
                      <a:pt x="12240" y="29973"/>
                      <a:pt x="14872" y="17948"/>
                      <a:pt x="11133" y="7863"/>
                    </a:cubicBezTo>
                    <a:cubicBezTo>
                      <a:pt x="8888" y="1835"/>
                      <a:pt x="5993" y="0"/>
                      <a:pt x="38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45"/>
              <p:cNvSpPr/>
              <p:nvPr/>
            </p:nvSpPr>
            <p:spPr>
              <a:xfrm>
                <a:off x="3041725" y="1872375"/>
                <a:ext cx="293825" cy="808775"/>
              </a:xfrm>
              <a:custGeom>
                <a:avLst/>
                <a:gdLst/>
                <a:ahLst/>
                <a:cxnLst/>
                <a:rect l="l" t="t" r="r" b="b"/>
                <a:pathLst>
                  <a:path w="11753" h="32351" extrusionOk="0">
                    <a:moveTo>
                      <a:pt x="3466" y="1"/>
                    </a:moveTo>
                    <a:lnTo>
                      <a:pt x="3239" y="2715"/>
                    </a:lnTo>
                    <a:cubicBezTo>
                      <a:pt x="2335" y="1644"/>
                      <a:pt x="1454" y="858"/>
                      <a:pt x="751" y="299"/>
                    </a:cubicBezTo>
                    <a:cubicBezTo>
                      <a:pt x="703" y="334"/>
                      <a:pt x="620" y="382"/>
                      <a:pt x="561" y="418"/>
                    </a:cubicBezTo>
                    <a:cubicBezTo>
                      <a:pt x="1251" y="953"/>
                      <a:pt x="2108" y="1715"/>
                      <a:pt x="3025" y="2787"/>
                    </a:cubicBezTo>
                    <a:lnTo>
                      <a:pt x="1" y="2132"/>
                    </a:lnTo>
                    <a:lnTo>
                      <a:pt x="1" y="2132"/>
                    </a:lnTo>
                    <a:cubicBezTo>
                      <a:pt x="1" y="2204"/>
                      <a:pt x="13" y="2287"/>
                      <a:pt x="13" y="2358"/>
                    </a:cubicBezTo>
                    <a:lnTo>
                      <a:pt x="3228" y="3061"/>
                    </a:lnTo>
                    <a:cubicBezTo>
                      <a:pt x="3740" y="3680"/>
                      <a:pt x="4252" y="4382"/>
                      <a:pt x="4775" y="5204"/>
                    </a:cubicBezTo>
                    <a:lnTo>
                      <a:pt x="775" y="5097"/>
                    </a:lnTo>
                    <a:lnTo>
                      <a:pt x="775" y="5097"/>
                    </a:lnTo>
                    <a:cubicBezTo>
                      <a:pt x="799" y="5168"/>
                      <a:pt x="823" y="5228"/>
                      <a:pt x="846" y="5299"/>
                    </a:cubicBezTo>
                    <a:lnTo>
                      <a:pt x="4906" y="5406"/>
                    </a:lnTo>
                    <a:cubicBezTo>
                      <a:pt x="5430" y="6275"/>
                      <a:pt x="5942" y="7228"/>
                      <a:pt x="6395" y="8311"/>
                    </a:cubicBezTo>
                    <a:lnTo>
                      <a:pt x="2108" y="8264"/>
                    </a:lnTo>
                    <a:lnTo>
                      <a:pt x="2108" y="8264"/>
                    </a:lnTo>
                    <a:cubicBezTo>
                      <a:pt x="2144" y="8335"/>
                      <a:pt x="2168" y="8395"/>
                      <a:pt x="2204" y="8478"/>
                    </a:cubicBezTo>
                    <a:lnTo>
                      <a:pt x="6490" y="8514"/>
                    </a:lnTo>
                    <a:cubicBezTo>
                      <a:pt x="6954" y="9621"/>
                      <a:pt x="7371" y="10836"/>
                      <a:pt x="7704" y="12181"/>
                    </a:cubicBezTo>
                    <a:lnTo>
                      <a:pt x="3799" y="11871"/>
                    </a:lnTo>
                    <a:lnTo>
                      <a:pt x="3799" y="11871"/>
                    </a:lnTo>
                    <a:cubicBezTo>
                      <a:pt x="3823" y="11943"/>
                      <a:pt x="3859" y="12014"/>
                      <a:pt x="3894" y="12074"/>
                    </a:cubicBezTo>
                    <a:lnTo>
                      <a:pt x="7764" y="12383"/>
                    </a:lnTo>
                    <a:cubicBezTo>
                      <a:pt x="7859" y="12717"/>
                      <a:pt x="7931" y="13062"/>
                      <a:pt x="8002" y="13419"/>
                    </a:cubicBezTo>
                    <a:cubicBezTo>
                      <a:pt x="8121" y="13967"/>
                      <a:pt x="8228" y="14503"/>
                      <a:pt x="8335" y="15027"/>
                    </a:cubicBezTo>
                    <a:lnTo>
                      <a:pt x="5002" y="14753"/>
                    </a:lnTo>
                    <a:lnTo>
                      <a:pt x="5002" y="14753"/>
                    </a:lnTo>
                    <a:cubicBezTo>
                      <a:pt x="5025" y="14824"/>
                      <a:pt x="5061" y="14907"/>
                      <a:pt x="5073" y="14967"/>
                    </a:cubicBezTo>
                    <a:lnTo>
                      <a:pt x="8383" y="15229"/>
                    </a:lnTo>
                    <a:cubicBezTo>
                      <a:pt x="8597" y="16289"/>
                      <a:pt x="8800" y="17289"/>
                      <a:pt x="8954" y="18217"/>
                    </a:cubicBezTo>
                    <a:lnTo>
                      <a:pt x="6133" y="18003"/>
                    </a:lnTo>
                    <a:lnTo>
                      <a:pt x="6133" y="18003"/>
                    </a:lnTo>
                    <a:cubicBezTo>
                      <a:pt x="6157" y="18075"/>
                      <a:pt x="6180" y="18146"/>
                      <a:pt x="6204" y="18205"/>
                    </a:cubicBezTo>
                    <a:lnTo>
                      <a:pt x="8990" y="18432"/>
                    </a:lnTo>
                    <a:cubicBezTo>
                      <a:pt x="9193" y="19515"/>
                      <a:pt x="9359" y="20527"/>
                      <a:pt x="9514" y="21468"/>
                    </a:cubicBezTo>
                    <a:lnTo>
                      <a:pt x="7133" y="21194"/>
                    </a:lnTo>
                    <a:lnTo>
                      <a:pt x="7133" y="21194"/>
                    </a:lnTo>
                    <a:cubicBezTo>
                      <a:pt x="7145" y="21277"/>
                      <a:pt x="7169" y="21349"/>
                      <a:pt x="7192" y="21408"/>
                    </a:cubicBezTo>
                    <a:lnTo>
                      <a:pt x="9538" y="21670"/>
                    </a:lnTo>
                    <a:cubicBezTo>
                      <a:pt x="9728" y="22920"/>
                      <a:pt x="9871" y="24040"/>
                      <a:pt x="9955" y="25063"/>
                    </a:cubicBezTo>
                    <a:lnTo>
                      <a:pt x="8109" y="24766"/>
                    </a:lnTo>
                    <a:lnTo>
                      <a:pt x="8109" y="24766"/>
                    </a:lnTo>
                    <a:cubicBezTo>
                      <a:pt x="8121" y="24849"/>
                      <a:pt x="8145" y="24921"/>
                      <a:pt x="8169" y="24992"/>
                    </a:cubicBezTo>
                    <a:lnTo>
                      <a:pt x="9990" y="25278"/>
                    </a:lnTo>
                    <a:cubicBezTo>
                      <a:pt x="10062" y="26254"/>
                      <a:pt x="10109" y="27159"/>
                      <a:pt x="10086" y="27992"/>
                    </a:cubicBezTo>
                    <a:lnTo>
                      <a:pt x="8764" y="27623"/>
                    </a:lnTo>
                    <a:lnTo>
                      <a:pt x="8812" y="27850"/>
                    </a:lnTo>
                    <a:lnTo>
                      <a:pt x="10086" y="28207"/>
                    </a:lnTo>
                    <a:cubicBezTo>
                      <a:pt x="10074" y="28933"/>
                      <a:pt x="10014" y="29624"/>
                      <a:pt x="9943" y="30278"/>
                    </a:cubicBezTo>
                    <a:lnTo>
                      <a:pt x="9133" y="30076"/>
                    </a:lnTo>
                    <a:lnTo>
                      <a:pt x="9133" y="30076"/>
                    </a:lnTo>
                    <a:cubicBezTo>
                      <a:pt x="9133" y="30159"/>
                      <a:pt x="9157" y="30231"/>
                      <a:pt x="9157" y="30302"/>
                    </a:cubicBezTo>
                    <a:lnTo>
                      <a:pt x="9907" y="30481"/>
                    </a:lnTo>
                    <a:cubicBezTo>
                      <a:pt x="9824" y="31112"/>
                      <a:pt x="9705" y="31707"/>
                      <a:pt x="9538" y="32302"/>
                    </a:cubicBezTo>
                    <a:cubicBezTo>
                      <a:pt x="9571" y="32336"/>
                      <a:pt x="9609" y="32351"/>
                      <a:pt x="9650" y="32351"/>
                    </a:cubicBezTo>
                    <a:cubicBezTo>
                      <a:pt x="9682" y="32351"/>
                      <a:pt x="9716" y="32342"/>
                      <a:pt x="9752" y="32326"/>
                    </a:cubicBezTo>
                    <a:cubicBezTo>
                      <a:pt x="9895" y="31731"/>
                      <a:pt x="10026" y="31124"/>
                      <a:pt x="10121" y="30493"/>
                    </a:cubicBezTo>
                    <a:lnTo>
                      <a:pt x="10824" y="30159"/>
                    </a:lnTo>
                    <a:cubicBezTo>
                      <a:pt x="10848" y="30052"/>
                      <a:pt x="10859" y="29969"/>
                      <a:pt x="10883" y="29909"/>
                    </a:cubicBezTo>
                    <a:lnTo>
                      <a:pt x="10883" y="29874"/>
                    </a:lnTo>
                    <a:lnTo>
                      <a:pt x="10193" y="30278"/>
                    </a:lnTo>
                    <a:cubicBezTo>
                      <a:pt x="10264" y="29635"/>
                      <a:pt x="10324" y="28981"/>
                      <a:pt x="10348" y="28266"/>
                    </a:cubicBezTo>
                    <a:lnTo>
                      <a:pt x="11252" y="27778"/>
                    </a:lnTo>
                    <a:cubicBezTo>
                      <a:pt x="11264" y="27683"/>
                      <a:pt x="11276" y="27611"/>
                      <a:pt x="11276" y="27528"/>
                    </a:cubicBezTo>
                    <a:lnTo>
                      <a:pt x="11276" y="27528"/>
                    </a:lnTo>
                    <a:lnTo>
                      <a:pt x="10348" y="28028"/>
                    </a:lnTo>
                    <a:cubicBezTo>
                      <a:pt x="10359" y="27183"/>
                      <a:pt x="10324" y="26278"/>
                      <a:pt x="10240" y="25278"/>
                    </a:cubicBezTo>
                    <a:lnTo>
                      <a:pt x="11621" y="24230"/>
                    </a:lnTo>
                    <a:cubicBezTo>
                      <a:pt x="11621" y="24147"/>
                      <a:pt x="11633" y="24051"/>
                      <a:pt x="11633" y="23968"/>
                    </a:cubicBezTo>
                    <a:lnTo>
                      <a:pt x="11633" y="23968"/>
                    </a:lnTo>
                    <a:lnTo>
                      <a:pt x="10205" y="25040"/>
                    </a:lnTo>
                    <a:cubicBezTo>
                      <a:pt x="10121" y="24016"/>
                      <a:pt x="9990" y="22897"/>
                      <a:pt x="9788" y="21658"/>
                    </a:cubicBezTo>
                    <a:lnTo>
                      <a:pt x="11752" y="19515"/>
                    </a:lnTo>
                    <a:lnTo>
                      <a:pt x="11752" y="19218"/>
                    </a:lnTo>
                    <a:lnTo>
                      <a:pt x="9752" y="21396"/>
                    </a:lnTo>
                    <a:cubicBezTo>
                      <a:pt x="9597" y="20468"/>
                      <a:pt x="9431" y="19468"/>
                      <a:pt x="9228" y="18396"/>
                    </a:cubicBezTo>
                    <a:lnTo>
                      <a:pt x="11538" y="15836"/>
                    </a:lnTo>
                    <a:cubicBezTo>
                      <a:pt x="11514" y="15753"/>
                      <a:pt x="11514" y="15658"/>
                      <a:pt x="11502" y="15562"/>
                    </a:cubicBezTo>
                    <a:lnTo>
                      <a:pt x="9169" y="18134"/>
                    </a:lnTo>
                    <a:cubicBezTo>
                      <a:pt x="8990" y="17205"/>
                      <a:pt x="8800" y="16229"/>
                      <a:pt x="8585" y="15181"/>
                    </a:cubicBezTo>
                    <a:lnTo>
                      <a:pt x="11038" y="12502"/>
                    </a:lnTo>
                    <a:cubicBezTo>
                      <a:pt x="11026" y="12419"/>
                      <a:pt x="11014" y="12348"/>
                      <a:pt x="11002" y="12252"/>
                    </a:cubicBezTo>
                    <a:lnTo>
                      <a:pt x="8538" y="14943"/>
                    </a:lnTo>
                    <a:cubicBezTo>
                      <a:pt x="8443" y="14443"/>
                      <a:pt x="8335" y="13931"/>
                      <a:pt x="8216" y="13395"/>
                    </a:cubicBezTo>
                    <a:cubicBezTo>
                      <a:pt x="8145" y="13038"/>
                      <a:pt x="8050" y="12681"/>
                      <a:pt x="7966" y="12324"/>
                    </a:cubicBezTo>
                    <a:lnTo>
                      <a:pt x="9943" y="8323"/>
                    </a:lnTo>
                    <a:lnTo>
                      <a:pt x="9847" y="8061"/>
                    </a:lnTo>
                    <a:lnTo>
                      <a:pt x="7883" y="12014"/>
                    </a:lnTo>
                    <a:cubicBezTo>
                      <a:pt x="7550" y="10705"/>
                      <a:pt x="7121" y="9514"/>
                      <a:pt x="6680" y="8430"/>
                    </a:cubicBezTo>
                    <a:lnTo>
                      <a:pt x="8395" y="4740"/>
                    </a:lnTo>
                    <a:cubicBezTo>
                      <a:pt x="8347" y="4668"/>
                      <a:pt x="8312" y="4585"/>
                      <a:pt x="8276" y="4513"/>
                    </a:cubicBezTo>
                    <a:lnTo>
                      <a:pt x="6573" y="8157"/>
                    </a:lnTo>
                    <a:cubicBezTo>
                      <a:pt x="6109" y="7085"/>
                      <a:pt x="5609" y="6156"/>
                      <a:pt x="5109" y="5299"/>
                    </a:cubicBezTo>
                    <a:lnTo>
                      <a:pt x="6014" y="1489"/>
                    </a:lnTo>
                    <a:cubicBezTo>
                      <a:pt x="5954" y="1430"/>
                      <a:pt x="5895" y="1394"/>
                      <a:pt x="5835" y="1334"/>
                    </a:cubicBezTo>
                    <a:lnTo>
                      <a:pt x="4954" y="5049"/>
                    </a:lnTo>
                    <a:cubicBezTo>
                      <a:pt x="4454" y="4263"/>
                      <a:pt x="3942" y="3561"/>
                      <a:pt x="3430" y="2954"/>
                    </a:cubicBezTo>
                    <a:lnTo>
                      <a:pt x="3680" y="60"/>
                    </a:lnTo>
                    <a:cubicBezTo>
                      <a:pt x="3597" y="48"/>
                      <a:pt x="3537" y="25"/>
                      <a:pt x="34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49" name="Google Shape;2149;p45"/>
            <p:cNvSpPr/>
            <p:nvPr/>
          </p:nvSpPr>
          <p:spPr>
            <a:xfrm rot="579196" flipH="1">
              <a:off x="1567238" y="3478349"/>
              <a:ext cx="635397" cy="549466"/>
            </a:xfrm>
            <a:custGeom>
              <a:avLst/>
              <a:gdLst/>
              <a:ahLst/>
              <a:cxnLst/>
              <a:rect l="l" t="t" r="r" b="b"/>
              <a:pathLst>
                <a:path w="16674" h="14419" extrusionOk="0">
                  <a:moveTo>
                    <a:pt x="1169" y="1"/>
                  </a:moveTo>
                  <a:cubicBezTo>
                    <a:pt x="1" y="1"/>
                    <a:pt x="91" y="1253"/>
                    <a:pt x="1791" y="3846"/>
                  </a:cubicBezTo>
                  <a:cubicBezTo>
                    <a:pt x="4648" y="8204"/>
                    <a:pt x="13459" y="14061"/>
                    <a:pt x="13459" y="14061"/>
                  </a:cubicBezTo>
                  <a:cubicBezTo>
                    <a:pt x="13824" y="14309"/>
                    <a:pt x="14186" y="14419"/>
                    <a:pt x="14517" y="14419"/>
                  </a:cubicBezTo>
                  <a:cubicBezTo>
                    <a:pt x="15828" y="14419"/>
                    <a:pt x="16673" y="12703"/>
                    <a:pt x="15447" y="11002"/>
                  </a:cubicBezTo>
                  <a:cubicBezTo>
                    <a:pt x="13899" y="8882"/>
                    <a:pt x="9768" y="4513"/>
                    <a:pt x="5196" y="1715"/>
                  </a:cubicBezTo>
                  <a:cubicBezTo>
                    <a:pt x="3344" y="581"/>
                    <a:pt x="1965" y="1"/>
                    <a:pt x="11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45"/>
            <p:cNvSpPr/>
            <p:nvPr/>
          </p:nvSpPr>
          <p:spPr>
            <a:xfrm rot="-1714864" flipH="1">
              <a:off x="1830465" y="3189236"/>
              <a:ext cx="1221604" cy="698370"/>
            </a:xfrm>
            <a:custGeom>
              <a:avLst/>
              <a:gdLst/>
              <a:ahLst/>
              <a:cxnLst/>
              <a:rect l="l" t="t" r="r" b="b"/>
              <a:pathLst>
                <a:path w="32058" h="18327" extrusionOk="0">
                  <a:moveTo>
                    <a:pt x="1910" y="0"/>
                  </a:moveTo>
                  <a:cubicBezTo>
                    <a:pt x="509" y="0"/>
                    <a:pt x="0" y="1160"/>
                    <a:pt x="1616" y="4447"/>
                  </a:cubicBezTo>
                  <a:cubicBezTo>
                    <a:pt x="5068" y="11472"/>
                    <a:pt x="13403" y="15413"/>
                    <a:pt x="13403" y="15413"/>
                  </a:cubicBezTo>
                  <a:cubicBezTo>
                    <a:pt x="17159" y="17342"/>
                    <a:pt x="23774" y="18326"/>
                    <a:pt x="27565" y="18326"/>
                  </a:cubicBezTo>
                  <a:cubicBezTo>
                    <a:pt x="30912" y="18326"/>
                    <a:pt x="32058" y="17559"/>
                    <a:pt x="27095" y="15996"/>
                  </a:cubicBezTo>
                  <a:cubicBezTo>
                    <a:pt x="16510" y="12662"/>
                    <a:pt x="12272" y="6042"/>
                    <a:pt x="8343" y="3078"/>
                  </a:cubicBezTo>
                  <a:cubicBezTo>
                    <a:pt x="6252" y="1500"/>
                    <a:pt x="3504" y="0"/>
                    <a:pt x="19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45"/>
            <p:cNvSpPr/>
            <p:nvPr/>
          </p:nvSpPr>
          <p:spPr>
            <a:xfrm rot="-1714864" flipH="1">
              <a:off x="1939605" y="3175216"/>
              <a:ext cx="1041705" cy="628864"/>
            </a:xfrm>
            <a:custGeom>
              <a:avLst/>
              <a:gdLst/>
              <a:ahLst/>
              <a:cxnLst/>
              <a:rect l="l" t="t" r="r" b="b"/>
              <a:pathLst>
                <a:path w="27337" h="16503" extrusionOk="0">
                  <a:moveTo>
                    <a:pt x="214" y="1"/>
                  </a:moveTo>
                  <a:cubicBezTo>
                    <a:pt x="143" y="13"/>
                    <a:pt x="60" y="25"/>
                    <a:pt x="0" y="60"/>
                  </a:cubicBezTo>
                  <a:cubicBezTo>
                    <a:pt x="1369" y="1489"/>
                    <a:pt x="5120" y="4763"/>
                    <a:pt x="10501" y="9204"/>
                  </a:cubicBezTo>
                  <a:cubicBezTo>
                    <a:pt x="15812" y="13598"/>
                    <a:pt x="23241" y="15658"/>
                    <a:pt x="27337" y="16503"/>
                  </a:cubicBezTo>
                  <a:cubicBezTo>
                    <a:pt x="26896" y="16336"/>
                    <a:pt x="26396" y="16158"/>
                    <a:pt x="25789" y="15967"/>
                  </a:cubicBezTo>
                  <a:cubicBezTo>
                    <a:pt x="25706" y="15931"/>
                    <a:pt x="25634" y="15919"/>
                    <a:pt x="25563" y="15884"/>
                  </a:cubicBezTo>
                  <a:cubicBezTo>
                    <a:pt x="21348" y="14860"/>
                    <a:pt x="15204" y="12836"/>
                    <a:pt x="10620" y="9061"/>
                  </a:cubicBezTo>
                  <a:cubicBezTo>
                    <a:pt x="3786" y="3406"/>
                    <a:pt x="1203" y="1013"/>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45"/>
            <p:cNvSpPr/>
            <p:nvPr/>
          </p:nvSpPr>
          <p:spPr>
            <a:xfrm rot="-1714864" flipH="1">
              <a:off x="1892756" y="3204031"/>
              <a:ext cx="1136094" cy="659730"/>
            </a:xfrm>
            <a:custGeom>
              <a:avLst/>
              <a:gdLst/>
              <a:ahLst/>
              <a:cxnLst/>
              <a:rect l="l" t="t" r="r" b="b"/>
              <a:pathLst>
                <a:path w="29814" h="17313" extrusionOk="0">
                  <a:moveTo>
                    <a:pt x="96" y="1"/>
                  </a:moveTo>
                  <a:cubicBezTo>
                    <a:pt x="60" y="84"/>
                    <a:pt x="36" y="191"/>
                    <a:pt x="1" y="299"/>
                  </a:cubicBezTo>
                  <a:cubicBezTo>
                    <a:pt x="2072" y="4406"/>
                    <a:pt x="7323" y="11300"/>
                    <a:pt x="12073" y="13860"/>
                  </a:cubicBezTo>
                  <a:cubicBezTo>
                    <a:pt x="16467" y="16217"/>
                    <a:pt x="26849" y="17110"/>
                    <a:pt x="29635" y="17313"/>
                  </a:cubicBezTo>
                  <a:cubicBezTo>
                    <a:pt x="29719" y="17253"/>
                    <a:pt x="29778" y="17194"/>
                    <a:pt x="29814" y="17110"/>
                  </a:cubicBezTo>
                  <a:cubicBezTo>
                    <a:pt x="27313" y="16943"/>
                    <a:pt x="16610" y="16074"/>
                    <a:pt x="12181" y="13681"/>
                  </a:cubicBezTo>
                  <a:cubicBezTo>
                    <a:pt x="7394" y="11086"/>
                    <a:pt x="2084" y="4049"/>
                    <a:pt x="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45"/>
            <p:cNvSpPr/>
            <p:nvPr/>
          </p:nvSpPr>
          <p:spPr>
            <a:xfrm rot="-1714864" flipH="1">
              <a:off x="1886380" y="3190983"/>
              <a:ext cx="1122947" cy="660187"/>
            </a:xfrm>
            <a:custGeom>
              <a:avLst/>
              <a:gdLst/>
              <a:ahLst/>
              <a:cxnLst/>
              <a:rect l="l" t="t" r="r" b="b"/>
              <a:pathLst>
                <a:path w="29469" h="17325" extrusionOk="0">
                  <a:moveTo>
                    <a:pt x="167" y="1"/>
                  </a:moveTo>
                  <a:cubicBezTo>
                    <a:pt x="107" y="48"/>
                    <a:pt x="48" y="72"/>
                    <a:pt x="0" y="132"/>
                  </a:cubicBezTo>
                  <a:cubicBezTo>
                    <a:pt x="1524" y="1977"/>
                    <a:pt x="10656" y="12800"/>
                    <a:pt x="16526" y="14693"/>
                  </a:cubicBezTo>
                  <a:cubicBezTo>
                    <a:pt x="21122" y="16181"/>
                    <a:pt x="25087" y="16717"/>
                    <a:pt x="27980" y="17122"/>
                  </a:cubicBezTo>
                  <a:cubicBezTo>
                    <a:pt x="28516" y="17193"/>
                    <a:pt x="29016" y="17253"/>
                    <a:pt x="29468" y="17324"/>
                  </a:cubicBezTo>
                  <a:cubicBezTo>
                    <a:pt x="29397" y="17241"/>
                    <a:pt x="29313" y="17169"/>
                    <a:pt x="29194" y="17074"/>
                  </a:cubicBezTo>
                  <a:cubicBezTo>
                    <a:pt x="28813" y="17015"/>
                    <a:pt x="28420" y="16967"/>
                    <a:pt x="28004" y="16907"/>
                  </a:cubicBezTo>
                  <a:cubicBezTo>
                    <a:pt x="25110" y="16526"/>
                    <a:pt x="21169" y="15991"/>
                    <a:pt x="16586" y="14502"/>
                  </a:cubicBezTo>
                  <a:cubicBezTo>
                    <a:pt x="10775" y="12621"/>
                    <a:pt x="1691" y="1846"/>
                    <a:pt x="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54" name="Google Shape;2154;p45"/>
            <p:cNvGrpSpPr/>
            <p:nvPr/>
          </p:nvGrpSpPr>
          <p:grpSpPr>
            <a:xfrm>
              <a:off x="2456264" y="3332112"/>
              <a:ext cx="781088" cy="745087"/>
              <a:chOff x="1948450" y="3245750"/>
              <a:chExt cx="542950" cy="517925"/>
            </a:xfrm>
          </p:grpSpPr>
          <p:sp>
            <p:nvSpPr>
              <p:cNvPr id="2155" name="Google Shape;2155;p45"/>
              <p:cNvSpPr/>
              <p:nvPr/>
            </p:nvSpPr>
            <p:spPr>
              <a:xfrm>
                <a:off x="1948450" y="3245750"/>
                <a:ext cx="542950" cy="517925"/>
              </a:xfrm>
              <a:custGeom>
                <a:avLst/>
                <a:gdLst/>
                <a:ahLst/>
                <a:cxnLst/>
                <a:rect l="l" t="t" r="r" b="b"/>
                <a:pathLst>
                  <a:path w="21718" h="20717" extrusionOk="0">
                    <a:moveTo>
                      <a:pt x="15729" y="0"/>
                    </a:moveTo>
                    <a:cubicBezTo>
                      <a:pt x="13069" y="0"/>
                      <a:pt x="11701" y="3259"/>
                      <a:pt x="11490" y="4049"/>
                    </a:cubicBezTo>
                    <a:cubicBezTo>
                      <a:pt x="11442" y="4244"/>
                      <a:pt x="11385" y="4334"/>
                      <a:pt x="11306" y="4334"/>
                    </a:cubicBezTo>
                    <a:cubicBezTo>
                      <a:pt x="11032" y="4334"/>
                      <a:pt x="10495" y="3265"/>
                      <a:pt x="9156" y="1787"/>
                    </a:cubicBezTo>
                    <a:cubicBezTo>
                      <a:pt x="8582" y="1153"/>
                      <a:pt x="7921" y="876"/>
                      <a:pt x="7272" y="876"/>
                    </a:cubicBezTo>
                    <a:cubicBezTo>
                      <a:pt x="5969" y="876"/>
                      <a:pt x="4708" y="1988"/>
                      <a:pt x="4263" y="3561"/>
                    </a:cubicBezTo>
                    <a:cubicBezTo>
                      <a:pt x="3596" y="5907"/>
                      <a:pt x="6108" y="8157"/>
                      <a:pt x="6108" y="8157"/>
                    </a:cubicBezTo>
                    <a:cubicBezTo>
                      <a:pt x="1167" y="8288"/>
                      <a:pt x="0" y="11145"/>
                      <a:pt x="643" y="13253"/>
                    </a:cubicBezTo>
                    <a:cubicBezTo>
                      <a:pt x="1007" y="14416"/>
                      <a:pt x="2635" y="14768"/>
                      <a:pt x="4172" y="14768"/>
                    </a:cubicBezTo>
                    <a:cubicBezTo>
                      <a:pt x="5403" y="14768"/>
                      <a:pt x="6576" y="14542"/>
                      <a:pt x="6989" y="14324"/>
                    </a:cubicBezTo>
                    <a:cubicBezTo>
                      <a:pt x="7207" y="14204"/>
                      <a:pt x="7366" y="14130"/>
                      <a:pt x="7484" y="14130"/>
                    </a:cubicBezTo>
                    <a:cubicBezTo>
                      <a:pt x="7859" y="14130"/>
                      <a:pt x="7830" y="14871"/>
                      <a:pt x="7966" y="17241"/>
                    </a:cubicBezTo>
                    <a:cubicBezTo>
                      <a:pt x="8105" y="19661"/>
                      <a:pt x="9789" y="20717"/>
                      <a:pt x="11348" y="20717"/>
                    </a:cubicBezTo>
                    <a:cubicBezTo>
                      <a:pt x="11791" y="20717"/>
                      <a:pt x="12224" y="20631"/>
                      <a:pt x="12609" y="20468"/>
                    </a:cubicBezTo>
                    <a:cubicBezTo>
                      <a:pt x="14347" y="19718"/>
                      <a:pt x="14347" y="16896"/>
                      <a:pt x="14145" y="15348"/>
                    </a:cubicBezTo>
                    <a:cubicBezTo>
                      <a:pt x="14062" y="14678"/>
                      <a:pt x="14123" y="14421"/>
                      <a:pt x="14404" y="14421"/>
                    </a:cubicBezTo>
                    <a:cubicBezTo>
                      <a:pt x="14773" y="14421"/>
                      <a:pt x="15521" y="14863"/>
                      <a:pt x="16824" y="15396"/>
                    </a:cubicBezTo>
                    <a:cubicBezTo>
                      <a:pt x="17371" y="15624"/>
                      <a:pt x="17926" y="15740"/>
                      <a:pt x="18455" y="15740"/>
                    </a:cubicBezTo>
                    <a:cubicBezTo>
                      <a:pt x="20138" y="15740"/>
                      <a:pt x="21562" y="14565"/>
                      <a:pt x="21634" y="12074"/>
                    </a:cubicBezTo>
                    <a:cubicBezTo>
                      <a:pt x="21717" y="8800"/>
                      <a:pt x="16693" y="8395"/>
                      <a:pt x="16157" y="8312"/>
                    </a:cubicBezTo>
                    <a:cubicBezTo>
                      <a:pt x="15598" y="8216"/>
                      <a:pt x="17050" y="7681"/>
                      <a:pt x="18503" y="5573"/>
                    </a:cubicBezTo>
                    <a:cubicBezTo>
                      <a:pt x="19967" y="3454"/>
                      <a:pt x="19336" y="573"/>
                      <a:pt x="16300" y="49"/>
                    </a:cubicBezTo>
                    <a:cubicBezTo>
                      <a:pt x="16103" y="16"/>
                      <a:pt x="15913" y="0"/>
                      <a:pt x="15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45"/>
              <p:cNvSpPr/>
              <p:nvPr/>
            </p:nvSpPr>
            <p:spPr>
              <a:xfrm>
                <a:off x="2062750" y="3361800"/>
                <a:ext cx="290900" cy="299675"/>
              </a:xfrm>
              <a:custGeom>
                <a:avLst/>
                <a:gdLst/>
                <a:ahLst/>
                <a:cxnLst/>
                <a:rect l="l" t="t" r="r" b="b"/>
                <a:pathLst>
                  <a:path w="11636" h="11987" extrusionOk="0">
                    <a:moveTo>
                      <a:pt x="8764" y="0"/>
                    </a:moveTo>
                    <a:cubicBezTo>
                      <a:pt x="8726" y="0"/>
                      <a:pt x="8690" y="18"/>
                      <a:pt x="8668" y="62"/>
                    </a:cubicBezTo>
                    <a:cubicBezTo>
                      <a:pt x="7978" y="1550"/>
                      <a:pt x="7299" y="3051"/>
                      <a:pt x="6608" y="4539"/>
                    </a:cubicBezTo>
                    <a:cubicBezTo>
                      <a:pt x="6596" y="4587"/>
                      <a:pt x="6584" y="4622"/>
                      <a:pt x="6549" y="4658"/>
                    </a:cubicBezTo>
                    <a:lnTo>
                      <a:pt x="6549" y="967"/>
                    </a:lnTo>
                    <a:cubicBezTo>
                      <a:pt x="6549" y="890"/>
                      <a:pt x="6486" y="851"/>
                      <a:pt x="6424" y="851"/>
                    </a:cubicBezTo>
                    <a:cubicBezTo>
                      <a:pt x="6361" y="851"/>
                      <a:pt x="6299" y="890"/>
                      <a:pt x="6299" y="967"/>
                    </a:cubicBezTo>
                    <a:lnTo>
                      <a:pt x="6299" y="4646"/>
                    </a:lnTo>
                    <a:cubicBezTo>
                      <a:pt x="5822" y="3563"/>
                      <a:pt x="5334" y="2491"/>
                      <a:pt x="4858" y="1408"/>
                    </a:cubicBezTo>
                    <a:cubicBezTo>
                      <a:pt x="4775" y="1229"/>
                      <a:pt x="4691" y="1050"/>
                      <a:pt x="4620" y="848"/>
                    </a:cubicBezTo>
                    <a:cubicBezTo>
                      <a:pt x="4595" y="805"/>
                      <a:pt x="4557" y="787"/>
                      <a:pt x="4520" y="787"/>
                    </a:cubicBezTo>
                    <a:cubicBezTo>
                      <a:pt x="4433" y="787"/>
                      <a:pt x="4344" y="883"/>
                      <a:pt x="4394" y="991"/>
                    </a:cubicBezTo>
                    <a:lnTo>
                      <a:pt x="5953" y="4515"/>
                    </a:lnTo>
                    <a:lnTo>
                      <a:pt x="3144" y="1253"/>
                    </a:lnTo>
                    <a:cubicBezTo>
                      <a:pt x="2977" y="1062"/>
                      <a:pt x="2810" y="884"/>
                      <a:pt x="2667" y="693"/>
                    </a:cubicBezTo>
                    <a:cubicBezTo>
                      <a:pt x="2642" y="665"/>
                      <a:pt x="2613" y="654"/>
                      <a:pt x="2584" y="654"/>
                    </a:cubicBezTo>
                    <a:cubicBezTo>
                      <a:pt x="2488" y="654"/>
                      <a:pt x="2397" y="780"/>
                      <a:pt x="2489" y="872"/>
                    </a:cubicBezTo>
                    <a:cubicBezTo>
                      <a:pt x="3620" y="2181"/>
                      <a:pt x="4739" y="3467"/>
                      <a:pt x="5870" y="4777"/>
                    </a:cubicBezTo>
                    <a:cubicBezTo>
                      <a:pt x="5942" y="4872"/>
                      <a:pt x="6025" y="4979"/>
                      <a:pt x="6108" y="5063"/>
                    </a:cubicBezTo>
                    <a:cubicBezTo>
                      <a:pt x="4941" y="4634"/>
                      <a:pt x="3787" y="4206"/>
                      <a:pt x="2620" y="3789"/>
                    </a:cubicBezTo>
                    <a:cubicBezTo>
                      <a:pt x="2602" y="3783"/>
                      <a:pt x="2586" y="3780"/>
                      <a:pt x="2571" y="3780"/>
                    </a:cubicBezTo>
                    <a:cubicBezTo>
                      <a:pt x="2443" y="3780"/>
                      <a:pt x="2410" y="3986"/>
                      <a:pt x="2548" y="4039"/>
                    </a:cubicBezTo>
                    <a:cubicBezTo>
                      <a:pt x="3667" y="4456"/>
                      <a:pt x="4775" y="4860"/>
                      <a:pt x="5894" y="5277"/>
                    </a:cubicBezTo>
                    <a:cubicBezTo>
                      <a:pt x="4239" y="5408"/>
                      <a:pt x="2608" y="5527"/>
                      <a:pt x="953" y="5658"/>
                    </a:cubicBezTo>
                    <a:cubicBezTo>
                      <a:pt x="691" y="5670"/>
                      <a:pt x="417" y="5706"/>
                      <a:pt x="167" y="5718"/>
                    </a:cubicBezTo>
                    <a:cubicBezTo>
                      <a:pt x="8" y="5729"/>
                      <a:pt x="1" y="5969"/>
                      <a:pt x="146" y="5969"/>
                    </a:cubicBezTo>
                    <a:cubicBezTo>
                      <a:pt x="153" y="5969"/>
                      <a:pt x="160" y="5969"/>
                      <a:pt x="167" y="5968"/>
                    </a:cubicBezTo>
                    <a:cubicBezTo>
                      <a:pt x="1953" y="5837"/>
                      <a:pt x="3751" y="5694"/>
                      <a:pt x="5537" y="5551"/>
                    </a:cubicBezTo>
                    <a:lnTo>
                      <a:pt x="5537" y="5551"/>
                    </a:lnTo>
                    <a:lnTo>
                      <a:pt x="2143" y="6765"/>
                    </a:lnTo>
                    <a:lnTo>
                      <a:pt x="1524" y="6980"/>
                    </a:lnTo>
                    <a:cubicBezTo>
                      <a:pt x="1380" y="7035"/>
                      <a:pt x="1422" y="7245"/>
                      <a:pt x="1563" y="7245"/>
                    </a:cubicBezTo>
                    <a:cubicBezTo>
                      <a:pt x="1573" y="7245"/>
                      <a:pt x="1584" y="7244"/>
                      <a:pt x="1596" y="7242"/>
                    </a:cubicBezTo>
                    <a:cubicBezTo>
                      <a:pt x="3036" y="6730"/>
                      <a:pt x="4465" y="6206"/>
                      <a:pt x="5906" y="5706"/>
                    </a:cubicBezTo>
                    <a:cubicBezTo>
                      <a:pt x="5930" y="5706"/>
                      <a:pt x="5942" y="5694"/>
                      <a:pt x="5953" y="5694"/>
                    </a:cubicBezTo>
                    <a:cubicBezTo>
                      <a:pt x="5108" y="6468"/>
                      <a:pt x="4275" y="7253"/>
                      <a:pt x="3429" y="8027"/>
                    </a:cubicBezTo>
                    <a:cubicBezTo>
                      <a:pt x="3338" y="8119"/>
                      <a:pt x="3422" y="8245"/>
                      <a:pt x="3520" y="8245"/>
                    </a:cubicBezTo>
                    <a:cubicBezTo>
                      <a:pt x="3549" y="8245"/>
                      <a:pt x="3580" y="8234"/>
                      <a:pt x="3608" y="8206"/>
                    </a:cubicBezTo>
                    <a:cubicBezTo>
                      <a:pt x="4525" y="7337"/>
                      <a:pt x="5465" y="6491"/>
                      <a:pt x="6382" y="5634"/>
                    </a:cubicBezTo>
                    <a:lnTo>
                      <a:pt x="6382" y="5634"/>
                    </a:lnTo>
                    <a:cubicBezTo>
                      <a:pt x="5953" y="6837"/>
                      <a:pt x="5525" y="8027"/>
                      <a:pt x="5108" y="9230"/>
                    </a:cubicBezTo>
                    <a:cubicBezTo>
                      <a:pt x="5037" y="9420"/>
                      <a:pt x="4977" y="9623"/>
                      <a:pt x="4894" y="9813"/>
                    </a:cubicBezTo>
                    <a:cubicBezTo>
                      <a:pt x="4858" y="9913"/>
                      <a:pt x="4938" y="9974"/>
                      <a:pt x="5020" y="9974"/>
                    </a:cubicBezTo>
                    <a:cubicBezTo>
                      <a:pt x="5075" y="9974"/>
                      <a:pt x="5132" y="9947"/>
                      <a:pt x="5156" y="9885"/>
                    </a:cubicBezTo>
                    <a:cubicBezTo>
                      <a:pt x="5632" y="8551"/>
                      <a:pt x="6108" y="7206"/>
                      <a:pt x="6584" y="5884"/>
                    </a:cubicBezTo>
                    <a:cubicBezTo>
                      <a:pt x="6584" y="5872"/>
                      <a:pt x="6584" y="5872"/>
                      <a:pt x="6596" y="5849"/>
                    </a:cubicBezTo>
                    <a:cubicBezTo>
                      <a:pt x="6763" y="7575"/>
                      <a:pt x="6918" y="9325"/>
                      <a:pt x="7085" y="11052"/>
                    </a:cubicBezTo>
                    <a:cubicBezTo>
                      <a:pt x="7120" y="11314"/>
                      <a:pt x="7132" y="11599"/>
                      <a:pt x="7156" y="11861"/>
                    </a:cubicBezTo>
                    <a:cubicBezTo>
                      <a:pt x="7168" y="11945"/>
                      <a:pt x="7236" y="11986"/>
                      <a:pt x="7300" y="11986"/>
                    </a:cubicBezTo>
                    <a:cubicBezTo>
                      <a:pt x="7364" y="11986"/>
                      <a:pt x="7424" y="11945"/>
                      <a:pt x="7418" y="11861"/>
                    </a:cubicBezTo>
                    <a:cubicBezTo>
                      <a:pt x="7239" y="9932"/>
                      <a:pt x="7037" y="8015"/>
                      <a:pt x="6858" y="6075"/>
                    </a:cubicBezTo>
                    <a:cubicBezTo>
                      <a:pt x="6858" y="6027"/>
                      <a:pt x="6846" y="5991"/>
                      <a:pt x="6846" y="5944"/>
                    </a:cubicBezTo>
                    <a:lnTo>
                      <a:pt x="6846" y="5944"/>
                    </a:lnTo>
                    <a:lnTo>
                      <a:pt x="8228" y="8754"/>
                    </a:lnTo>
                    <a:cubicBezTo>
                      <a:pt x="8253" y="8801"/>
                      <a:pt x="8291" y="8821"/>
                      <a:pt x="8329" y="8821"/>
                    </a:cubicBezTo>
                    <a:cubicBezTo>
                      <a:pt x="8416" y="8821"/>
                      <a:pt x="8503" y="8722"/>
                      <a:pt x="8454" y="8623"/>
                    </a:cubicBezTo>
                    <a:lnTo>
                      <a:pt x="7251" y="6170"/>
                    </a:lnTo>
                    <a:lnTo>
                      <a:pt x="7251" y="6170"/>
                    </a:lnTo>
                    <a:cubicBezTo>
                      <a:pt x="7966" y="6825"/>
                      <a:pt x="8680" y="7492"/>
                      <a:pt x="9394" y="8146"/>
                    </a:cubicBezTo>
                    <a:cubicBezTo>
                      <a:pt x="9537" y="8277"/>
                      <a:pt x="9680" y="8408"/>
                      <a:pt x="9823" y="8551"/>
                    </a:cubicBezTo>
                    <a:cubicBezTo>
                      <a:pt x="9849" y="8577"/>
                      <a:pt x="9877" y="8588"/>
                      <a:pt x="9905" y="8588"/>
                    </a:cubicBezTo>
                    <a:cubicBezTo>
                      <a:pt x="10005" y="8588"/>
                      <a:pt x="10095" y="8447"/>
                      <a:pt x="10002" y="8373"/>
                    </a:cubicBezTo>
                    <a:lnTo>
                      <a:pt x="6965" y="5551"/>
                    </a:lnTo>
                    <a:lnTo>
                      <a:pt x="6942" y="5527"/>
                    </a:lnTo>
                    <a:lnTo>
                      <a:pt x="6942" y="5515"/>
                    </a:lnTo>
                    <a:cubicBezTo>
                      <a:pt x="8228" y="6110"/>
                      <a:pt x="9513" y="6706"/>
                      <a:pt x="10811" y="7277"/>
                    </a:cubicBezTo>
                    <a:cubicBezTo>
                      <a:pt x="11002" y="7373"/>
                      <a:pt x="11204" y="7456"/>
                      <a:pt x="11407" y="7551"/>
                    </a:cubicBezTo>
                    <a:cubicBezTo>
                      <a:pt x="11421" y="7561"/>
                      <a:pt x="11436" y="7565"/>
                      <a:pt x="11451" y="7565"/>
                    </a:cubicBezTo>
                    <a:cubicBezTo>
                      <a:pt x="11547" y="7565"/>
                      <a:pt x="11636" y="7388"/>
                      <a:pt x="11502" y="7337"/>
                    </a:cubicBezTo>
                    <a:cubicBezTo>
                      <a:pt x="10168" y="6730"/>
                      <a:pt x="8823" y="6110"/>
                      <a:pt x="7477" y="5491"/>
                    </a:cubicBezTo>
                    <a:lnTo>
                      <a:pt x="7477" y="5491"/>
                    </a:lnTo>
                    <a:cubicBezTo>
                      <a:pt x="8430" y="5527"/>
                      <a:pt x="9382" y="5551"/>
                      <a:pt x="10335" y="5575"/>
                    </a:cubicBezTo>
                    <a:cubicBezTo>
                      <a:pt x="10514" y="5575"/>
                      <a:pt x="10692" y="5587"/>
                      <a:pt x="10871" y="5587"/>
                    </a:cubicBezTo>
                    <a:cubicBezTo>
                      <a:pt x="11026" y="5587"/>
                      <a:pt x="11026" y="5337"/>
                      <a:pt x="10871" y="5337"/>
                    </a:cubicBezTo>
                    <a:cubicBezTo>
                      <a:pt x="9632" y="5301"/>
                      <a:pt x="8406" y="5253"/>
                      <a:pt x="7180" y="5229"/>
                    </a:cubicBezTo>
                    <a:cubicBezTo>
                      <a:pt x="7775" y="5110"/>
                      <a:pt x="8382" y="4991"/>
                      <a:pt x="8978" y="4848"/>
                    </a:cubicBezTo>
                    <a:cubicBezTo>
                      <a:pt x="9097" y="4825"/>
                      <a:pt x="9216" y="4813"/>
                      <a:pt x="9335" y="4777"/>
                    </a:cubicBezTo>
                    <a:cubicBezTo>
                      <a:pt x="9494" y="4754"/>
                      <a:pt x="9425" y="4525"/>
                      <a:pt x="9284" y="4525"/>
                    </a:cubicBezTo>
                    <a:cubicBezTo>
                      <a:pt x="9277" y="4525"/>
                      <a:pt x="9270" y="4526"/>
                      <a:pt x="9263" y="4527"/>
                    </a:cubicBezTo>
                    <a:cubicBezTo>
                      <a:pt x="8680" y="4646"/>
                      <a:pt x="8108" y="4765"/>
                      <a:pt x="7537" y="4872"/>
                    </a:cubicBezTo>
                    <a:cubicBezTo>
                      <a:pt x="8323" y="4348"/>
                      <a:pt x="9097" y="3825"/>
                      <a:pt x="9883" y="3301"/>
                    </a:cubicBezTo>
                    <a:cubicBezTo>
                      <a:pt x="10037" y="3205"/>
                      <a:pt x="10180" y="3098"/>
                      <a:pt x="10347" y="3003"/>
                    </a:cubicBezTo>
                    <a:cubicBezTo>
                      <a:pt x="10456" y="2934"/>
                      <a:pt x="10392" y="2766"/>
                      <a:pt x="10285" y="2766"/>
                    </a:cubicBezTo>
                    <a:cubicBezTo>
                      <a:pt x="10263" y="2766"/>
                      <a:pt x="10240" y="2773"/>
                      <a:pt x="10216" y="2789"/>
                    </a:cubicBezTo>
                    <a:cubicBezTo>
                      <a:pt x="9144" y="3503"/>
                      <a:pt x="8085" y="4194"/>
                      <a:pt x="7013" y="4908"/>
                    </a:cubicBezTo>
                    <a:cubicBezTo>
                      <a:pt x="6965" y="4944"/>
                      <a:pt x="6906" y="4968"/>
                      <a:pt x="6858" y="5015"/>
                    </a:cubicBezTo>
                    <a:cubicBezTo>
                      <a:pt x="6835" y="5015"/>
                      <a:pt x="6799" y="5027"/>
                      <a:pt x="6775" y="5027"/>
                    </a:cubicBezTo>
                    <a:lnTo>
                      <a:pt x="8644" y="2979"/>
                    </a:lnTo>
                    <a:cubicBezTo>
                      <a:pt x="8751" y="2860"/>
                      <a:pt x="8859" y="2753"/>
                      <a:pt x="8966" y="2634"/>
                    </a:cubicBezTo>
                    <a:cubicBezTo>
                      <a:pt x="9056" y="2543"/>
                      <a:pt x="8961" y="2411"/>
                      <a:pt x="8868" y="2411"/>
                    </a:cubicBezTo>
                    <a:cubicBezTo>
                      <a:pt x="8839" y="2411"/>
                      <a:pt x="8810" y="2424"/>
                      <a:pt x="8787" y="2455"/>
                    </a:cubicBezTo>
                    <a:cubicBezTo>
                      <a:pt x="8156" y="3158"/>
                      <a:pt x="7513" y="3836"/>
                      <a:pt x="6894" y="4539"/>
                    </a:cubicBezTo>
                    <a:lnTo>
                      <a:pt x="8585" y="836"/>
                    </a:lnTo>
                    <a:cubicBezTo>
                      <a:pt x="8692" y="634"/>
                      <a:pt x="8787" y="407"/>
                      <a:pt x="8882" y="193"/>
                    </a:cubicBezTo>
                    <a:cubicBezTo>
                      <a:pt x="8940" y="94"/>
                      <a:pt x="8849" y="0"/>
                      <a:pt x="8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45"/>
              <p:cNvSpPr/>
              <p:nvPr/>
            </p:nvSpPr>
            <p:spPr>
              <a:xfrm>
                <a:off x="2154125" y="3442475"/>
                <a:ext cx="140825" cy="116900"/>
              </a:xfrm>
              <a:custGeom>
                <a:avLst/>
                <a:gdLst/>
                <a:ahLst/>
                <a:cxnLst/>
                <a:rect l="l" t="t" r="r" b="b"/>
                <a:pathLst>
                  <a:path w="5633" h="4676" extrusionOk="0">
                    <a:moveTo>
                      <a:pt x="4000" y="0"/>
                    </a:moveTo>
                    <a:cubicBezTo>
                      <a:pt x="3482" y="0"/>
                      <a:pt x="3057" y="421"/>
                      <a:pt x="2822" y="836"/>
                    </a:cubicBezTo>
                    <a:cubicBezTo>
                      <a:pt x="2764" y="938"/>
                      <a:pt x="2701" y="979"/>
                      <a:pt x="2634" y="979"/>
                    </a:cubicBezTo>
                    <a:cubicBezTo>
                      <a:pt x="2336" y="979"/>
                      <a:pt x="1964" y="134"/>
                      <a:pt x="1584" y="86"/>
                    </a:cubicBezTo>
                    <a:cubicBezTo>
                      <a:pt x="1565" y="83"/>
                      <a:pt x="1547" y="82"/>
                      <a:pt x="1530" y="82"/>
                    </a:cubicBezTo>
                    <a:cubicBezTo>
                      <a:pt x="1101" y="82"/>
                      <a:pt x="1029" y="762"/>
                      <a:pt x="1429" y="1288"/>
                    </a:cubicBezTo>
                    <a:cubicBezTo>
                      <a:pt x="1858" y="1836"/>
                      <a:pt x="1691" y="2014"/>
                      <a:pt x="1691" y="2014"/>
                    </a:cubicBezTo>
                    <a:cubicBezTo>
                      <a:pt x="1501" y="2193"/>
                      <a:pt x="1108" y="1991"/>
                      <a:pt x="560" y="2324"/>
                    </a:cubicBezTo>
                    <a:cubicBezTo>
                      <a:pt x="1" y="2681"/>
                      <a:pt x="465" y="3241"/>
                      <a:pt x="1239" y="3372"/>
                    </a:cubicBezTo>
                    <a:cubicBezTo>
                      <a:pt x="1368" y="3393"/>
                      <a:pt x="1477" y="3401"/>
                      <a:pt x="1569" y="3401"/>
                    </a:cubicBezTo>
                    <a:cubicBezTo>
                      <a:pt x="1815" y="3401"/>
                      <a:pt x="1942" y="3345"/>
                      <a:pt x="2018" y="3345"/>
                    </a:cubicBezTo>
                    <a:cubicBezTo>
                      <a:pt x="2084" y="3345"/>
                      <a:pt x="2111" y="3388"/>
                      <a:pt x="2144" y="3550"/>
                    </a:cubicBezTo>
                    <a:cubicBezTo>
                      <a:pt x="2219" y="3925"/>
                      <a:pt x="2448" y="4675"/>
                      <a:pt x="2909" y="4675"/>
                    </a:cubicBezTo>
                    <a:cubicBezTo>
                      <a:pt x="2960" y="4675"/>
                      <a:pt x="3015" y="4666"/>
                      <a:pt x="3072" y="4646"/>
                    </a:cubicBezTo>
                    <a:cubicBezTo>
                      <a:pt x="3656" y="4455"/>
                      <a:pt x="3370" y="3848"/>
                      <a:pt x="3382" y="3312"/>
                    </a:cubicBezTo>
                    <a:cubicBezTo>
                      <a:pt x="3382" y="3177"/>
                      <a:pt x="3443" y="3130"/>
                      <a:pt x="3546" y="3130"/>
                    </a:cubicBezTo>
                    <a:cubicBezTo>
                      <a:pt x="3770" y="3130"/>
                      <a:pt x="4190" y="3354"/>
                      <a:pt x="4589" y="3354"/>
                    </a:cubicBezTo>
                    <a:cubicBezTo>
                      <a:pt x="4728" y="3354"/>
                      <a:pt x="4865" y="3326"/>
                      <a:pt x="4989" y="3253"/>
                    </a:cubicBezTo>
                    <a:cubicBezTo>
                      <a:pt x="5632" y="2860"/>
                      <a:pt x="4680" y="2133"/>
                      <a:pt x="4323" y="1871"/>
                    </a:cubicBezTo>
                    <a:cubicBezTo>
                      <a:pt x="3965" y="1598"/>
                      <a:pt x="5287" y="562"/>
                      <a:pt x="4525" y="145"/>
                    </a:cubicBezTo>
                    <a:cubicBezTo>
                      <a:pt x="4342" y="44"/>
                      <a:pt x="4166" y="0"/>
                      <a:pt x="40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45"/>
              <p:cNvSpPr/>
              <p:nvPr/>
            </p:nvSpPr>
            <p:spPr>
              <a:xfrm>
                <a:off x="2203800" y="3478175"/>
                <a:ext cx="44400" cy="29250"/>
              </a:xfrm>
              <a:custGeom>
                <a:avLst/>
                <a:gdLst/>
                <a:ahLst/>
                <a:cxnLst/>
                <a:rect l="l" t="t" r="r" b="b"/>
                <a:pathLst>
                  <a:path w="1776" h="1170" extrusionOk="0">
                    <a:moveTo>
                      <a:pt x="872" y="1"/>
                    </a:moveTo>
                    <a:cubicBezTo>
                      <a:pt x="288" y="1"/>
                      <a:pt x="0" y="425"/>
                      <a:pt x="264" y="872"/>
                    </a:cubicBezTo>
                    <a:cubicBezTo>
                      <a:pt x="422" y="1115"/>
                      <a:pt x="648" y="1170"/>
                      <a:pt x="820" y="1170"/>
                    </a:cubicBezTo>
                    <a:cubicBezTo>
                      <a:pt x="959" y="1170"/>
                      <a:pt x="1062" y="1134"/>
                      <a:pt x="1062" y="1134"/>
                    </a:cubicBezTo>
                    <a:cubicBezTo>
                      <a:pt x="1776" y="860"/>
                      <a:pt x="1562" y="51"/>
                      <a:pt x="942" y="3"/>
                    </a:cubicBezTo>
                    <a:cubicBezTo>
                      <a:pt x="918" y="2"/>
                      <a:pt x="895"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59" name="Google Shape;2159;p45"/>
          <p:cNvGrpSpPr/>
          <p:nvPr/>
        </p:nvGrpSpPr>
        <p:grpSpPr>
          <a:xfrm rot="5914107" flipH="1">
            <a:off x="306812" y="3396284"/>
            <a:ext cx="2037456" cy="1861517"/>
            <a:chOff x="2171813" y="4014950"/>
            <a:chExt cx="2037329" cy="1861401"/>
          </a:xfrm>
        </p:grpSpPr>
        <p:sp>
          <p:nvSpPr>
            <p:cNvPr id="2160" name="Google Shape;2160;p45"/>
            <p:cNvSpPr/>
            <p:nvPr/>
          </p:nvSpPr>
          <p:spPr>
            <a:xfrm>
              <a:off x="2311682" y="4390899"/>
              <a:ext cx="1472606" cy="1334359"/>
            </a:xfrm>
            <a:custGeom>
              <a:avLst/>
              <a:gdLst/>
              <a:ahLst/>
              <a:cxnLst/>
              <a:rect l="l" t="t" r="r" b="b"/>
              <a:pathLst>
                <a:path w="30827" h="27933" extrusionOk="0">
                  <a:moveTo>
                    <a:pt x="30612" y="1"/>
                  </a:moveTo>
                  <a:cubicBezTo>
                    <a:pt x="15170" y="8895"/>
                    <a:pt x="144" y="27492"/>
                    <a:pt x="1" y="27683"/>
                  </a:cubicBezTo>
                  <a:lnTo>
                    <a:pt x="322" y="27933"/>
                  </a:lnTo>
                  <a:cubicBezTo>
                    <a:pt x="477" y="27754"/>
                    <a:pt x="15443" y="9216"/>
                    <a:pt x="30826" y="358"/>
                  </a:cubicBezTo>
                  <a:lnTo>
                    <a:pt x="306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45"/>
            <p:cNvSpPr/>
            <p:nvPr/>
          </p:nvSpPr>
          <p:spPr>
            <a:xfrm>
              <a:off x="3700630" y="4122575"/>
              <a:ext cx="508512" cy="331572"/>
            </a:xfrm>
            <a:custGeom>
              <a:avLst/>
              <a:gdLst/>
              <a:ahLst/>
              <a:cxnLst/>
              <a:rect l="l" t="t" r="r" b="b"/>
              <a:pathLst>
                <a:path w="10645" h="6941" extrusionOk="0">
                  <a:moveTo>
                    <a:pt x="8674" y="1"/>
                  </a:moveTo>
                  <a:cubicBezTo>
                    <a:pt x="7611" y="1"/>
                    <a:pt x="5958" y="661"/>
                    <a:pt x="3727" y="2284"/>
                  </a:cubicBezTo>
                  <a:cubicBezTo>
                    <a:pt x="179" y="4856"/>
                    <a:pt x="0" y="6773"/>
                    <a:pt x="0" y="6773"/>
                  </a:cubicBezTo>
                  <a:cubicBezTo>
                    <a:pt x="63" y="6890"/>
                    <a:pt x="211" y="6941"/>
                    <a:pt x="419" y="6941"/>
                  </a:cubicBezTo>
                  <a:cubicBezTo>
                    <a:pt x="1537" y="6941"/>
                    <a:pt x="4384" y="5472"/>
                    <a:pt x="5036" y="5070"/>
                  </a:cubicBezTo>
                  <a:cubicBezTo>
                    <a:pt x="5822" y="4606"/>
                    <a:pt x="10644" y="1915"/>
                    <a:pt x="9930" y="617"/>
                  </a:cubicBezTo>
                  <a:cubicBezTo>
                    <a:pt x="9715" y="226"/>
                    <a:pt x="9295" y="1"/>
                    <a:pt x="86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45"/>
            <p:cNvSpPr/>
            <p:nvPr/>
          </p:nvSpPr>
          <p:spPr>
            <a:xfrm>
              <a:off x="3395765" y="4015093"/>
              <a:ext cx="203644" cy="513528"/>
            </a:xfrm>
            <a:custGeom>
              <a:avLst/>
              <a:gdLst/>
              <a:ahLst/>
              <a:cxnLst/>
              <a:rect l="l" t="t" r="r" b="b"/>
              <a:pathLst>
                <a:path w="4263" h="10750" extrusionOk="0">
                  <a:moveTo>
                    <a:pt x="1693" y="0"/>
                  </a:moveTo>
                  <a:cubicBezTo>
                    <a:pt x="1616" y="0"/>
                    <a:pt x="1544" y="14"/>
                    <a:pt x="1477" y="34"/>
                  </a:cubicBezTo>
                  <a:cubicBezTo>
                    <a:pt x="977" y="188"/>
                    <a:pt x="119" y="1462"/>
                    <a:pt x="60" y="2879"/>
                  </a:cubicBezTo>
                  <a:cubicBezTo>
                    <a:pt x="0" y="4308"/>
                    <a:pt x="834" y="7832"/>
                    <a:pt x="1560" y="9320"/>
                  </a:cubicBezTo>
                  <a:cubicBezTo>
                    <a:pt x="2253" y="10707"/>
                    <a:pt x="2842" y="10749"/>
                    <a:pt x="2911" y="10749"/>
                  </a:cubicBezTo>
                  <a:cubicBezTo>
                    <a:pt x="2915" y="10749"/>
                    <a:pt x="2917" y="10749"/>
                    <a:pt x="2917" y="10749"/>
                  </a:cubicBezTo>
                  <a:cubicBezTo>
                    <a:pt x="4263" y="10416"/>
                    <a:pt x="3679" y="6761"/>
                    <a:pt x="3203" y="3427"/>
                  </a:cubicBezTo>
                  <a:cubicBezTo>
                    <a:pt x="2792" y="532"/>
                    <a:pt x="2169" y="0"/>
                    <a:pt x="16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5"/>
            <p:cNvSpPr/>
            <p:nvPr/>
          </p:nvSpPr>
          <p:spPr>
            <a:xfrm>
              <a:off x="3544615" y="4556087"/>
              <a:ext cx="459213" cy="266843"/>
            </a:xfrm>
            <a:custGeom>
              <a:avLst/>
              <a:gdLst/>
              <a:ahLst/>
              <a:cxnLst/>
              <a:rect l="l" t="t" r="r" b="b"/>
              <a:pathLst>
                <a:path w="9613" h="5586" extrusionOk="0">
                  <a:moveTo>
                    <a:pt x="865" y="0"/>
                  </a:moveTo>
                  <a:cubicBezTo>
                    <a:pt x="345" y="0"/>
                    <a:pt x="1" y="163"/>
                    <a:pt x="409" y="722"/>
                  </a:cubicBezTo>
                  <a:cubicBezTo>
                    <a:pt x="409" y="722"/>
                    <a:pt x="4016" y="4127"/>
                    <a:pt x="6040" y="5080"/>
                  </a:cubicBezTo>
                  <a:cubicBezTo>
                    <a:pt x="6830" y="5451"/>
                    <a:pt x="7442" y="5586"/>
                    <a:pt x="7915" y="5586"/>
                  </a:cubicBezTo>
                  <a:cubicBezTo>
                    <a:pt x="8655" y="5586"/>
                    <a:pt x="9056" y="5258"/>
                    <a:pt x="9267" y="4996"/>
                  </a:cubicBezTo>
                  <a:cubicBezTo>
                    <a:pt x="9612" y="4568"/>
                    <a:pt x="9386" y="3627"/>
                    <a:pt x="8326" y="2901"/>
                  </a:cubicBezTo>
                  <a:cubicBezTo>
                    <a:pt x="7278" y="2163"/>
                    <a:pt x="2956" y="412"/>
                    <a:pt x="2171" y="198"/>
                  </a:cubicBezTo>
                  <a:cubicBezTo>
                    <a:pt x="1824" y="107"/>
                    <a:pt x="1286" y="0"/>
                    <a:pt x="8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45"/>
            <p:cNvSpPr/>
            <p:nvPr/>
          </p:nvSpPr>
          <p:spPr>
            <a:xfrm>
              <a:off x="3369157" y="4684110"/>
              <a:ext cx="432510" cy="209710"/>
            </a:xfrm>
            <a:custGeom>
              <a:avLst/>
              <a:gdLst/>
              <a:ahLst/>
              <a:cxnLst/>
              <a:rect l="l" t="t" r="r" b="b"/>
              <a:pathLst>
                <a:path w="9054" h="4390" extrusionOk="0">
                  <a:moveTo>
                    <a:pt x="1278" y="1"/>
                  </a:moveTo>
                  <a:cubicBezTo>
                    <a:pt x="496" y="1"/>
                    <a:pt x="0" y="167"/>
                    <a:pt x="260" y="590"/>
                  </a:cubicBezTo>
                  <a:cubicBezTo>
                    <a:pt x="260" y="590"/>
                    <a:pt x="2331" y="2804"/>
                    <a:pt x="5736" y="3971"/>
                  </a:cubicBezTo>
                  <a:cubicBezTo>
                    <a:pt x="6625" y="4273"/>
                    <a:pt x="7271" y="4390"/>
                    <a:pt x="7736" y="4390"/>
                  </a:cubicBezTo>
                  <a:cubicBezTo>
                    <a:pt x="9054" y="4390"/>
                    <a:pt x="8919" y="3448"/>
                    <a:pt x="8725" y="3078"/>
                  </a:cubicBezTo>
                  <a:cubicBezTo>
                    <a:pt x="8475" y="2566"/>
                    <a:pt x="6034" y="1030"/>
                    <a:pt x="4296" y="495"/>
                  </a:cubicBezTo>
                  <a:cubicBezTo>
                    <a:pt x="3368" y="206"/>
                    <a:pt x="2147" y="1"/>
                    <a:pt x="12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45"/>
            <p:cNvSpPr/>
            <p:nvPr/>
          </p:nvSpPr>
          <p:spPr>
            <a:xfrm>
              <a:off x="3068161" y="4113356"/>
              <a:ext cx="282130" cy="550836"/>
            </a:xfrm>
            <a:custGeom>
              <a:avLst/>
              <a:gdLst/>
              <a:ahLst/>
              <a:cxnLst/>
              <a:rect l="l" t="t" r="r" b="b"/>
              <a:pathLst>
                <a:path w="5906" h="11531" extrusionOk="0">
                  <a:moveTo>
                    <a:pt x="1844" y="1"/>
                  </a:moveTo>
                  <a:cubicBezTo>
                    <a:pt x="1752" y="1"/>
                    <a:pt x="1654" y="12"/>
                    <a:pt x="1548" y="36"/>
                  </a:cubicBezTo>
                  <a:cubicBezTo>
                    <a:pt x="238" y="334"/>
                    <a:pt x="0" y="2013"/>
                    <a:pt x="1048" y="5406"/>
                  </a:cubicBezTo>
                  <a:cubicBezTo>
                    <a:pt x="2108" y="8787"/>
                    <a:pt x="4215" y="11371"/>
                    <a:pt x="5358" y="11526"/>
                  </a:cubicBezTo>
                  <a:cubicBezTo>
                    <a:pt x="5358" y="11526"/>
                    <a:pt x="5382" y="11531"/>
                    <a:pt x="5418" y="11531"/>
                  </a:cubicBezTo>
                  <a:cubicBezTo>
                    <a:pt x="5563" y="11531"/>
                    <a:pt x="5905" y="11455"/>
                    <a:pt x="5763" y="10704"/>
                  </a:cubicBezTo>
                  <a:cubicBezTo>
                    <a:pt x="5584" y="9764"/>
                    <a:pt x="4358" y="6061"/>
                    <a:pt x="3703" y="3692"/>
                  </a:cubicBezTo>
                  <a:cubicBezTo>
                    <a:pt x="3101" y="1524"/>
                    <a:pt x="2891" y="1"/>
                    <a:pt x="18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45"/>
            <p:cNvSpPr/>
            <p:nvPr/>
          </p:nvSpPr>
          <p:spPr>
            <a:xfrm>
              <a:off x="2751353" y="4313416"/>
              <a:ext cx="436283" cy="501585"/>
            </a:xfrm>
            <a:custGeom>
              <a:avLst/>
              <a:gdLst/>
              <a:ahLst/>
              <a:cxnLst/>
              <a:rect l="l" t="t" r="r" b="b"/>
              <a:pathLst>
                <a:path w="9133" h="10500" extrusionOk="0">
                  <a:moveTo>
                    <a:pt x="1397" y="0"/>
                  </a:moveTo>
                  <a:cubicBezTo>
                    <a:pt x="1240" y="0"/>
                    <a:pt x="1081" y="39"/>
                    <a:pt x="917" y="123"/>
                  </a:cubicBezTo>
                  <a:cubicBezTo>
                    <a:pt x="0" y="575"/>
                    <a:pt x="179" y="3492"/>
                    <a:pt x="2798" y="6457"/>
                  </a:cubicBezTo>
                  <a:cubicBezTo>
                    <a:pt x="4925" y="8886"/>
                    <a:pt x="6987" y="10499"/>
                    <a:pt x="8174" y="10499"/>
                  </a:cubicBezTo>
                  <a:cubicBezTo>
                    <a:pt x="8436" y="10499"/>
                    <a:pt x="8655" y="10421"/>
                    <a:pt x="8823" y="10255"/>
                  </a:cubicBezTo>
                  <a:cubicBezTo>
                    <a:pt x="8859" y="10207"/>
                    <a:pt x="9133" y="10029"/>
                    <a:pt x="8144" y="8540"/>
                  </a:cubicBezTo>
                  <a:cubicBezTo>
                    <a:pt x="7168" y="7052"/>
                    <a:pt x="4596" y="3064"/>
                    <a:pt x="3608" y="1825"/>
                  </a:cubicBezTo>
                  <a:cubicBezTo>
                    <a:pt x="2788" y="801"/>
                    <a:pt x="2113" y="0"/>
                    <a:pt x="1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45"/>
            <p:cNvSpPr/>
            <p:nvPr/>
          </p:nvSpPr>
          <p:spPr>
            <a:xfrm>
              <a:off x="3229001" y="4813662"/>
              <a:ext cx="481331" cy="241573"/>
            </a:xfrm>
            <a:custGeom>
              <a:avLst/>
              <a:gdLst/>
              <a:ahLst/>
              <a:cxnLst/>
              <a:rect l="l" t="t" r="r" b="b"/>
              <a:pathLst>
                <a:path w="10076" h="5057" extrusionOk="0">
                  <a:moveTo>
                    <a:pt x="719" y="1"/>
                  </a:moveTo>
                  <a:cubicBezTo>
                    <a:pt x="244" y="1"/>
                    <a:pt x="1" y="158"/>
                    <a:pt x="134" y="557"/>
                  </a:cubicBezTo>
                  <a:cubicBezTo>
                    <a:pt x="134" y="557"/>
                    <a:pt x="2348" y="3402"/>
                    <a:pt x="5944" y="4569"/>
                  </a:cubicBezTo>
                  <a:cubicBezTo>
                    <a:pt x="7021" y="4921"/>
                    <a:pt x="7823" y="5057"/>
                    <a:pt x="8419" y="5057"/>
                  </a:cubicBezTo>
                  <a:cubicBezTo>
                    <a:pt x="9818" y="5057"/>
                    <a:pt x="10075" y="4309"/>
                    <a:pt x="10075" y="3867"/>
                  </a:cubicBezTo>
                  <a:cubicBezTo>
                    <a:pt x="10075" y="3260"/>
                    <a:pt x="8599" y="2474"/>
                    <a:pt x="6087" y="1545"/>
                  </a:cubicBezTo>
                  <a:cubicBezTo>
                    <a:pt x="4322" y="906"/>
                    <a:pt x="1857" y="1"/>
                    <a:pt x="7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45"/>
            <p:cNvSpPr/>
            <p:nvPr/>
          </p:nvSpPr>
          <p:spPr>
            <a:xfrm>
              <a:off x="3033815" y="4974025"/>
              <a:ext cx="415121" cy="268229"/>
            </a:xfrm>
            <a:custGeom>
              <a:avLst/>
              <a:gdLst/>
              <a:ahLst/>
              <a:cxnLst/>
              <a:rect l="l" t="t" r="r" b="b"/>
              <a:pathLst>
                <a:path w="8690" h="5615" extrusionOk="0">
                  <a:moveTo>
                    <a:pt x="679" y="0"/>
                  </a:moveTo>
                  <a:cubicBezTo>
                    <a:pt x="240" y="0"/>
                    <a:pt x="0" y="167"/>
                    <a:pt x="172" y="605"/>
                  </a:cubicBezTo>
                  <a:cubicBezTo>
                    <a:pt x="172" y="605"/>
                    <a:pt x="2636" y="4510"/>
                    <a:pt x="5791" y="5332"/>
                  </a:cubicBezTo>
                  <a:cubicBezTo>
                    <a:pt x="6547" y="5531"/>
                    <a:pt x="7088" y="5614"/>
                    <a:pt x="7470" y="5614"/>
                  </a:cubicBezTo>
                  <a:cubicBezTo>
                    <a:pt x="8689" y="5614"/>
                    <a:pt x="8284" y="4762"/>
                    <a:pt x="8030" y="4082"/>
                  </a:cubicBezTo>
                  <a:cubicBezTo>
                    <a:pt x="7684" y="3189"/>
                    <a:pt x="5208" y="1867"/>
                    <a:pt x="4005" y="1141"/>
                  </a:cubicBezTo>
                  <a:cubicBezTo>
                    <a:pt x="3213" y="658"/>
                    <a:pt x="1551" y="0"/>
                    <a:pt x="6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45"/>
            <p:cNvSpPr/>
            <p:nvPr/>
          </p:nvSpPr>
          <p:spPr>
            <a:xfrm>
              <a:off x="2567966" y="4454528"/>
              <a:ext cx="424580" cy="484053"/>
            </a:xfrm>
            <a:custGeom>
              <a:avLst/>
              <a:gdLst/>
              <a:ahLst/>
              <a:cxnLst/>
              <a:rect l="l" t="t" r="r" b="b"/>
              <a:pathLst>
                <a:path w="8888" h="10133" extrusionOk="0">
                  <a:moveTo>
                    <a:pt x="920" y="0"/>
                  </a:moveTo>
                  <a:cubicBezTo>
                    <a:pt x="357" y="0"/>
                    <a:pt x="0" y="370"/>
                    <a:pt x="113" y="1300"/>
                  </a:cubicBezTo>
                  <a:cubicBezTo>
                    <a:pt x="363" y="3265"/>
                    <a:pt x="2518" y="6253"/>
                    <a:pt x="4149" y="7777"/>
                  </a:cubicBezTo>
                  <a:cubicBezTo>
                    <a:pt x="5548" y="9084"/>
                    <a:pt x="7347" y="10132"/>
                    <a:pt x="8194" y="10132"/>
                  </a:cubicBezTo>
                  <a:cubicBezTo>
                    <a:pt x="8328" y="10132"/>
                    <a:pt x="8438" y="10106"/>
                    <a:pt x="8519" y="10051"/>
                  </a:cubicBezTo>
                  <a:cubicBezTo>
                    <a:pt x="8519" y="10051"/>
                    <a:pt x="8888" y="9754"/>
                    <a:pt x="8352" y="8337"/>
                  </a:cubicBezTo>
                  <a:cubicBezTo>
                    <a:pt x="7816" y="6932"/>
                    <a:pt x="4649" y="2348"/>
                    <a:pt x="3197" y="1110"/>
                  </a:cubicBezTo>
                  <a:cubicBezTo>
                    <a:pt x="2425" y="458"/>
                    <a:pt x="1545" y="0"/>
                    <a:pt x="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45"/>
            <p:cNvSpPr/>
            <p:nvPr/>
          </p:nvSpPr>
          <p:spPr>
            <a:xfrm>
              <a:off x="2333895" y="4687549"/>
              <a:ext cx="480662" cy="455057"/>
            </a:xfrm>
            <a:custGeom>
              <a:avLst/>
              <a:gdLst/>
              <a:ahLst/>
              <a:cxnLst/>
              <a:rect l="l" t="t" r="r" b="b"/>
              <a:pathLst>
                <a:path w="10062" h="9526" extrusionOk="0">
                  <a:moveTo>
                    <a:pt x="1022" y="0"/>
                  </a:moveTo>
                  <a:cubicBezTo>
                    <a:pt x="683" y="0"/>
                    <a:pt x="437" y="99"/>
                    <a:pt x="334" y="292"/>
                  </a:cubicBezTo>
                  <a:cubicBezTo>
                    <a:pt x="0" y="935"/>
                    <a:pt x="488" y="3340"/>
                    <a:pt x="3120" y="5757"/>
                  </a:cubicBezTo>
                  <a:cubicBezTo>
                    <a:pt x="5544" y="7983"/>
                    <a:pt x="8418" y="9526"/>
                    <a:pt x="9181" y="9526"/>
                  </a:cubicBezTo>
                  <a:cubicBezTo>
                    <a:pt x="9242" y="9526"/>
                    <a:pt x="9290" y="9516"/>
                    <a:pt x="9323" y="9495"/>
                  </a:cubicBezTo>
                  <a:cubicBezTo>
                    <a:pt x="9323" y="9495"/>
                    <a:pt x="10061" y="9436"/>
                    <a:pt x="9371" y="8138"/>
                  </a:cubicBezTo>
                  <a:cubicBezTo>
                    <a:pt x="8692" y="6852"/>
                    <a:pt x="6049" y="3268"/>
                    <a:pt x="4322" y="1661"/>
                  </a:cubicBezTo>
                  <a:cubicBezTo>
                    <a:pt x="3114" y="536"/>
                    <a:pt x="1813" y="0"/>
                    <a:pt x="10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45"/>
            <p:cNvSpPr/>
            <p:nvPr/>
          </p:nvSpPr>
          <p:spPr>
            <a:xfrm>
              <a:off x="2857163" y="5150678"/>
              <a:ext cx="449898" cy="349724"/>
            </a:xfrm>
            <a:custGeom>
              <a:avLst/>
              <a:gdLst/>
              <a:ahLst/>
              <a:cxnLst/>
              <a:rect l="l" t="t" r="r" b="b"/>
              <a:pathLst>
                <a:path w="9418" h="7321" extrusionOk="0">
                  <a:moveTo>
                    <a:pt x="613" y="1"/>
                  </a:moveTo>
                  <a:cubicBezTo>
                    <a:pt x="251" y="1"/>
                    <a:pt x="20" y="160"/>
                    <a:pt x="0" y="550"/>
                  </a:cubicBezTo>
                  <a:cubicBezTo>
                    <a:pt x="0" y="550"/>
                    <a:pt x="1155" y="2920"/>
                    <a:pt x="4084" y="5194"/>
                  </a:cubicBezTo>
                  <a:cubicBezTo>
                    <a:pt x="6018" y="6705"/>
                    <a:pt x="6892" y="7320"/>
                    <a:pt x="7534" y="7320"/>
                  </a:cubicBezTo>
                  <a:cubicBezTo>
                    <a:pt x="7868" y="7320"/>
                    <a:pt x="8139" y="7154"/>
                    <a:pt x="8465" y="6861"/>
                  </a:cubicBezTo>
                  <a:cubicBezTo>
                    <a:pt x="9418" y="6015"/>
                    <a:pt x="7251" y="3789"/>
                    <a:pt x="6084" y="2908"/>
                  </a:cubicBezTo>
                  <a:cubicBezTo>
                    <a:pt x="5145" y="2213"/>
                    <a:pt x="1964" y="1"/>
                    <a:pt x="6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45"/>
            <p:cNvSpPr/>
            <p:nvPr/>
          </p:nvSpPr>
          <p:spPr>
            <a:xfrm>
              <a:off x="2684810" y="5329720"/>
              <a:ext cx="379963" cy="412972"/>
            </a:xfrm>
            <a:custGeom>
              <a:avLst/>
              <a:gdLst/>
              <a:ahLst/>
              <a:cxnLst/>
              <a:rect l="l" t="t" r="r" b="b"/>
              <a:pathLst>
                <a:path w="7954" h="8645" extrusionOk="0">
                  <a:moveTo>
                    <a:pt x="327" y="1"/>
                  </a:moveTo>
                  <a:cubicBezTo>
                    <a:pt x="129" y="1"/>
                    <a:pt x="10" y="103"/>
                    <a:pt x="0" y="338"/>
                  </a:cubicBezTo>
                  <a:cubicBezTo>
                    <a:pt x="0" y="338"/>
                    <a:pt x="370" y="3172"/>
                    <a:pt x="2965" y="6101"/>
                  </a:cubicBezTo>
                  <a:cubicBezTo>
                    <a:pt x="4662" y="8033"/>
                    <a:pt x="5517" y="8644"/>
                    <a:pt x="6153" y="8644"/>
                  </a:cubicBezTo>
                  <a:cubicBezTo>
                    <a:pt x="6486" y="8644"/>
                    <a:pt x="6758" y="8477"/>
                    <a:pt x="7061" y="8244"/>
                  </a:cubicBezTo>
                  <a:cubicBezTo>
                    <a:pt x="7954" y="7577"/>
                    <a:pt x="6227" y="4863"/>
                    <a:pt x="5430" y="3839"/>
                  </a:cubicBezTo>
                  <a:cubicBezTo>
                    <a:pt x="4766" y="2985"/>
                    <a:pt x="1397" y="1"/>
                    <a:pt x="32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45"/>
            <p:cNvSpPr/>
            <p:nvPr/>
          </p:nvSpPr>
          <p:spPr>
            <a:xfrm>
              <a:off x="2299405" y="4898406"/>
              <a:ext cx="369883" cy="422573"/>
            </a:xfrm>
            <a:custGeom>
              <a:avLst/>
              <a:gdLst/>
              <a:ahLst/>
              <a:cxnLst/>
              <a:rect l="l" t="t" r="r" b="b"/>
              <a:pathLst>
                <a:path w="7743" h="8846" extrusionOk="0">
                  <a:moveTo>
                    <a:pt x="1129" y="0"/>
                  </a:moveTo>
                  <a:cubicBezTo>
                    <a:pt x="336" y="0"/>
                    <a:pt x="0" y="1020"/>
                    <a:pt x="496" y="2664"/>
                  </a:cubicBezTo>
                  <a:cubicBezTo>
                    <a:pt x="1201" y="4967"/>
                    <a:pt x="4977" y="8846"/>
                    <a:pt x="7068" y="8846"/>
                  </a:cubicBezTo>
                  <a:cubicBezTo>
                    <a:pt x="7096" y="8846"/>
                    <a:pt x="7124" y="8845"/>
                    <a:pt x="7152" y="8844"/>
                  </a:cubicBezTo>
                  <a:cubicBezTo>
                    <a:pt x="7152" y="8844"/>
                    <a:pt x="7161" y="8845"/>
                    <a:pt x="7177" y="8845"/>
                  </a:cubicBezTo>
                  <a:cubicBezTo>
                    <a:pt x="7290" y="8845"/>
                    <a:pt x="7743" y="8799"/>
                    <a:pt x="7628" y="8058"/>
                  </a:cubicBezTo>
                  <a:cubicBezTo>
                    <a:pt x="7485" y="7201"/>
                    <a:pt x="4056" y="2021"/>
                    <a:pt x="2413" y="628"/>
                  </a:cubicBezTo>
                  <a:cubicBezTo>
                    <a:pt x="1918" y="198"/>
                    <a:pt x="1479" y="0"/>
                    <a:pt x="11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45"/>
            <p:cNvSpPr/>
            <p:nvPr/>
          </p:nvSpPr>
          <p:spPr>
            <a:xfrm>
              <a:off x="2524639" y="5497344"/>
              <a:ext cx="313801" cy="379007"/>
            </a:xfrm>
            <a:custGeom>
              <a:avLst/>
              <a:gdLst/>
              <a:ahLst/>
              <a:cxnLst/>
              <a:rect l="l" t="t" r="r" b="b"/>
              <a:pathLst>
                <a:path w="6569" h="7934" extrusionOk="0">
                  <a:moveTo>
                    <a:pt x="259" y="0"/>
                  </a:moveTo>
                  <a:cubicBezTo>
                    <a:pt x="88" y="0"/>
                    <a:pt x="0" y="107"/>
                    <a:pt x="32" y="354"/>
                  </a:cubicBezTo>
                  <a:cubicBezTo>
                    <a:pt x="32" y="354"/>
                    <a:pt x="841" y="2675"/>
                    <a:pt x="2580" y="5116"/>
                  </a:cubicBezTo>
                  <a:cubicBezTo>
                    <a:pt x="3985" y="7089"/>
                    <a:pt x="4666" y="7934"/>
                    <a:pt x="5297" y="7934"/>
                  </a:cubicBezTo>
                  <a:cubicBezTo>
                    <a:pt x="5447" y="7934"/>
                    <a:pt x="5594" y="7886"/>
                    <a:pt x="5747" y="7795"/>
                  </a:cubicBezTo>
                  <a:cubicBezTo>
                    <a:pt x="6568" y="7331"/>
                    <a:pt x="5389" y="5009"/>
                    <a:pt x="4223" y="3342"/>
                  </a:cubicBezTo>
                  <a:cubicBezTo>
                    <a:pt x="3285" y="1989"/>
                    <a:pt x="998" y="0"/>
                    <a:pt x="2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45"/>
            <p:cNvSpPr/>
            <p:nvPr/>
          </p:nvSpPr>
          <p:spPr>
            <a:xfrm>
              <a:off x="2171813" y="5051699"/>
              <a:ext cx="378816" cy="419325"/>
            </a:xfrm>
            <a:custGeom>
              <a:avLst/>
              <a:gdLst/>
              <a:ahLst/>
              <a:cxnLst/>
              <a:rect l="l" t="t" r="r" b="b"/>
              <a:pathLst>
                <a:path w="7930" h="8778" extrusionOk="0">
                  <a:moveTo>
                    <a:pt x="1056" y="0"/>
                  </a:moveTo>
                  <a:cubicBezTo>
                    <a:pt x="911" y="0"/>
                    <a:pt x="798" y="49"/>
                    <a:pt x="726" y="146"/>
                  </a:cubicBezTo>
                  <a:cubicBezTo>
                    <a:pt x="298" y="694"/>
                    <a:pt x="0" y="1646"/>
                    <a:pt x="2107" y="4587"/>
                  </a:cubicBezTo>
                  <a:cubicBezTo>
                    <a:pt x="4227" y="7528"/>
                    <a:pt x="6953" y="8778"/>
                    <a:pt x="6953" y="8778"/>
                  </a:cubicBezTo>
                  <a:cubicBezTo>
                    <a:pt x="7930" y="8647"/>
                    <a:pt x="6489" y="6456"/>
                    <a:pt x="4703" y="3551"/>
                  </a:cubicBezTo>
                  <a:cubicBezTo>
                    <a:pt x="3225" y="1128"/>
                    <a:pt x="1756" y="0"/>
                    <a:pt x="10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45"/>
            <p:cNvSpPr/>
            <p:nvPr/>
          </p:nvSpPr>
          <p:spPr>
            <a:xfrm>
              <a:off x="3701156" y="4135569"/>
              <a:ext cx="463608" cy="314565"/>
            </a:xfrm>
            <a:custGeom>
              <a:avLst/>
              <a:gdLst/>
              <a:ahLst/>
              <a:cxnLst/>
              <a:rect l="l" t="t" r="r" b="b"/>
              <a:pathLst>
                <a:path w="9705" h="6585" extrusionOk="0">
                  <a:moveTo>
                    <a:pt x="9621" y="0"/>
                  </a:moveTo>
                  <a:cubicBezTo>
                    <a:pt x="7192" y="1560"/>
                    <a:pt x="1144" y="5667"/>
                    <a:pt x="1" y="6489"/>
                  </a:cubicBezTo>
                  <a:lnTo>
                    <a:pt x="1" y="6501"/>
                  </a:lnTo>
                  <a:cubicBezTo>
                    <a:pt x="25" y="6537"/>
                    <a:pt x="49" y="6548"/>
                    <a:pt x="60" y="6584"/>
                  </a:cubicBezTo>
                  <a:cubicBezTo>
                    <a:pt x="1156" y="5786"/>
                    <a:pt x="7252" y="1643"/>
                    <a:pt x="9705" y="60"/>
                  </a:cubicBezTo>
                  <a:cubicBezTo>
                    <a:pt x="9669" y="48"/>
                    <a:pt x="9633" y="36"/>
                    <a:pt x="96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45"/>
            <p:cNvSpPr/>
            <p:nvPr/>
          </p:nvSpPr>
          <p:spPr>
            <a:xfrm>
              <a:off x="3555554" y="4565545"/>
              <a:ext cx="432892" cy="230395"/>
            </a:xfrm>
            <a:custGeom>
              <a:avLst/>
              <a:gdLst/>
              <a:ahLst/>
              <a:cxnLst/>
              <a:rect l="l" t="t" r="r" b="b"/>
              <a:pathLst>
                <a:path w="9062" h="4823" extrusionOk="0">
                  <a:moveTo>
                    <a:pt x="25" y="0"/>
                  </a:moveTo>
                  <a:cubicBezTo>
                    <a:pt x="1" y="36"/>
                    <a:pt x="1" y="60"/>
                    <a:pt x="1" y="107"/>
                  </a:cubicBezTo>
                  <a:cubicBezTo>
                    <a:pt x="1180" y="691"/>
                    <a:pt x="5990" y="3084"/>
                    <a:pt x="8990" y="4822"/>
                  </a:cubicBezTo>
                  <a:lnTo>
                    <a:pt x="9038" y="4786"/>
                  </a:lnTo>
                  <a:cubicBezTo>
                    <a:pt x="9050" y="4763"/>
                    <a:pt x="9050" y="4751"/>
                    <a:pt x="9062" y="4751"/>
                  </a:cubicBezTo>
                  <a:cubicBezTo>
                    <a:pt x="6014" y="3000"/>
                    <a:pt x="1168" y="572"/>
                    <a:pt x="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45"/>
            <p:cNvSpPr/>
            <p:nvPr/>
          </p:nvSpPr>
          <p:spPr>
            <a:xfrm>
              <a:off x="3378138" y="4702024"/>
              <a:ext cx="413497" cy="158740"/>
            </a:xfrm>
            <a:custGeom>
              <a:avLst/>
              <a:gdLst/>
              <a:ahLst/>
              <a:cxnLst/>
              <a:rect l="l" t="t" r="r" b="b"/>
              <a:pathLst>
                <a:path w="8656" h="3323" extrusionOk="0">
                  <a:moveTo>
                    <a:pt x="12" y="1"/>
                  </a:moveTo>
                  <a:lnTo>
                    <a:pt x="12" y="1"/>
                  </a:lnTo>
                  <a:cubicBezTo>
                    <a:pt x="0" y="36"/>
                    <a:pt x="12" y="84"/>
                    <a:pt x="24" y="120"/>
                  </a:cubicBezTo>
                  <a:cubicBezTo>
                    <a:pt x="881" y="405"/>
                    <a:pt x="5489" y="1941"/>
                    <a:pt x="8644" y="3322"/>
                  </a:cubicBezTo>
                  <a:cubicBezTo>
                    <a:pt x="8644" y="3287"/>
                    <a:pt x="8656" y="3251"/>
                    <a:pt x="8656" y="3215"/>
                  </a:cubicBezTo>
                  <a:cubicBezTo>
                    <a:pt x="5429" y="1798"/>
                    <a:pt x="703" y="227"/>
                    <a:pt x="1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45"/>
            <p:cNvSpPr/>
            <p:nvPr/>
          </p:nvSpPr>
          <p:spPr>
            <a:xfrm>
              <a:off x="3135850" y="4115076"/>
              <a:ext cx="203644" cy="547205"/>
            </a:xfrm>
            <a:custGeom>
              <a:avLst/>
              <a:gdLst/>
              <a:ahLst/>
              <a:cxnLst/>
              <a:rect l="l" t="t" r="r" b="b"/>
              <a:pathLst>
                <a:path w="4263" h="11455" extrusionOk="0">
                  <a:moveTo>
                    <a:pt x="95" y="0"/>
                  </a:moveTo>
                  <a:cubicBezTo>
                    <a:pt x="72" y="12"/>
                    <a:pt x="24" y="24"/>
                    <a:pt x="0" y="24"/>
                  </a:cubicBezTo>
                  <a:cubicBezTo>
                    <a:pt x="417" y="5406"/>
                    <a:pt x="3667" y="10668"/>
                    <a:pt x="4179" y="11454"/>
                  </a:cubicBezTo>
                  <a:cubicBezTo>
                    <a:pt x="4203" y="11442"/>
                    <a:pt x="4239" y="11430"/>
                    <a:pt x="4263" y="11395"/>
                  </a:cubicBezTo>
                  <a:cubicBezTo>
                    <a:pt x="3762" y="10609"/>
                    <a:pt x="500" y="5346"/>
                    <a:pt x="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45"/>
            <p:cNvSpPr/>
            <p:nvPr/>
          </p:nvSpPr>
          <p:spPr>
            <a:xfrm>
              <a:off x="2782069" y="4326075"/>
              <a:ext cx="387940" cy="482907"/>
            </a:xfrm>
            <a:custGeom>
              <a:avLst/>
              <a:gdLst/>
              <a:ahLst/>
              <a:cxnLst/>
              <a:rect l="l" t="t" r="r" b="b"/>
              <a:pathLst>
                <a:path w="8121" h="10109" extrusionOk="0">
                  <a:moveTo>
                    <a:pt x="84" y="1"/>
                  </a:moveTo>
                  <a:cubicBezTo>
                    <a:pt x="48" y="36"/>
                    <a:pt x="36" y="60"/>
                    <a:pt x="0" y="96"/>
                  </a:cubicBezTo>
                  <a:cubicBezTo>
                    <a:pt x="2167" y="4644"/>
                    <a:pt x="7013" y="9180"/>
                    <a:pt x="8025" y="10109"/>
                  </a:cubicBezTo>
                  <a:cubicBezTo>
                    <a:pt x="8061" y="10097"/>
                    <a:pt x="8085" y="10061"/>
                    <a:pt x="8120" y="10049"/>
                  </a:cubicBezTo>
                  <a:cubicBezTo>
                    <a:pt x="7144" y="9168"/>
                    <a:pt x="2227" y="4585"/>
                    <a:pt x="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45"/>
            <p:cNvSpPr/>
            <p:nvPr/>
          </p:nvSpPr>
          <p:spPr>
            <a:xfrm>
              <a:off x="3233109" y="4826608"/>
              <a:ext cx="475503" cy="188309"/>
            </a:xfrm>
            <a:custGeom>
              <a:avLst/>
              <a:gdLst/>
              <a:ahLst/>
              <a:cxnLst/>
              <a:rect l="l" t="t" r="r" b="b"/>
              <a:pathLst>
                <a:path w="9954" h="3942" extrusionOk="0">
                  <a:moveTo>
                    <a:pt x="12" y="0"/>
                  </a:moveTo>
                  <a:cubicBezTo>
                    <a:pt x="0" y="36"/>
                    <a:pt x="0" y="72"/>
                    <a:pt x="0" y="107"/>
                  </a:cubicBezTo>
                  <a:cubicBezTo>
                    <a:pt x="1155" y="703"/>
                    <a:pt x="5667" y="2953"/>
                    <a:pt x="9930" y="3941"/>
                  </a:cubicBezTo>
                  <a:cubicBezTo>
                    <a:pt x="9942" y="3917"/>
                    <a:pt x="9954" y="3882"/>
                    <a:pt x="9954" y="3858"/>
                  </a:cubicBezTo>
                  <a:cubicBezTo>
                    <a:pt x="5667" y="2846"/>
                    <a:pt x="1095" y="560"/>
                    <a:pt x="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45"/>
            <p:cNvSpPr/>
            <p:nvPr/>
          </p:nvSpPr>
          <p:spPr>
            <a:xfrm>
              <a:off x="3040264" y="4979567"/>
              <a:ext cx="389660" cy="245777"/>
            </a:xfrm>
            <a:custGeom>
              <a:avLst/>
              <a:gdLst/>
              <a:ahLst/>
              <a:cxnLst/>
              <a:rect l="l" t="t" r="r" b="b"/>
              <a:pathLst>
                <a:path w="8157" h="5145" extrusionOk="0">
                  <a:moveTo>
                    <a:pt x="60" y="1"/>
                  </a:moveTo>
                  <a:cubicBezTo>
                    <a:pt x="37" y="25"/>
                    <a:pt x="13" y="37"/>
                    <a:pt x="1" y="84"/>
                  </a:cubicBezTo>
                  <a:cubicBezTo>
                    <a:pt x="775" y="596"/>
                    <a:pt x="4751" y="3216"/>
                    <a:pt x="8133" y="5144"/>
                  </a:cubicBezTo>
                  <a:cubicBezTo>
                    <a:pt x="8145" y="5121"/>
                    <a:pt x="8157" y="5085"/>
                    <a:pt x="8157" y="5049"/>
                  </a:cubicBezTo>
                  <a:cubicBezTo>
                    <a:pt x="4787" y="3108"/>
                    <a:pt x="846" y="525"/>
                    <a:pt x="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45"/>
            <p:cNvSpPr/>
            <p:nvPr/>
          </p:nvSpPr>
          <p:spPr>
            <a:xfrm>
              <a:off x="2585258" y="4462028"/>
              <a:ext cx="393099" cy="472111"/>
            </a:xfrm>
            <a:custGeom>
              <a:avLst/>
              <a:gdLst/>
              <a:ahLst/>
              <a:cxnLst/>
              <a:rect l="l" t="t" r="r" b="b"/>
              <a:pathLst>
                <a:path w="8229" h="9883" extrusionOk="0">
                  <a:moveTo>
                    <a:pt x="72" y="0"/>
                  </a:moveTo>
                  <a:cubicBezTo>
                    <a:pt x="48" y="12"/>
                    <a:pt x="13" y="48"/>
                    <a:pt x="1" y="72"/>
                  </a:cubicBezTo>
                  <a:cubicBezTo>
                    <a:pt x="1763" y="3215"/>
                    <a:pt x="6942" y="8596"/>
                    <a:pt x="8169" y="9882"/>
                  </a:cubicBezTo>
                  <a:cubicBezTo>
                    <a:pt x="8192" y="9870"/>
                    <a:pt x="8204" y="9835"/>
                    <a:pt x="8228" y="9787"/>
                  </a:cubicBezTo>
                  <a:cubicBezTo>
                    <a:pt x="6954" y="8477"/>
                    <a:pt x="1811" y="3120"/>
                    <a:pt x="7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45"/>
            <p:cNvSpPr/>
            <p:nvPr/>
          </p:nvSpPr>
          <p:spPr>
            <a:xfrm>
              <a:off x="2357779" y="4692374"/>
              <a:ext cx="435710" cy="441968"/>
            </a:xfrm>
            <a:custGeom>
              <a:avLst/>
              <a:gdLst/>
              <a:ahLst/>
              <a:cxnLst/>
              <a:rect l="l" t="t" r="r" b="b"/>
              <a:pathLst>
                <a:path w="9121" h="9252" extrusionOk="0">
                  <a:moveTo>
                    <a:pt x="84" y="0"/>
                  </a:moveTo>
                  <a:lnTo>
                    <a:pt x="0" y="48"/>
                  </a:lnTo>
                  <a:cubicBezTo>
                    <a:pt x="1512" y="1846"/>
                    <a:pt x="5501" y="6441"/>
                    <a:pt x="9061" y="9251"/>
                  </a:cubicBezTo>
                  <a:cubicBezTo>
                    <a:pt x="9073" y="9228"/>
                    <a:pt x="9097" y="9192"/>
                    <a:pt x="9121" y="9168"/>
                  </a:cubicBezTo>
                  <a:cubicBezTo>
                    <a:pt x="5584" y="6370"/>
                    <a:pt x="1620" y="1798"/>
                    <a:pt x="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45"/>
            <p:cNvSpPr/>
            <p:nvPr/>
          </p:nvSpPr>
          <p:spPr>
            <a:xfrm>
              <a:off x="2861701" y="5157032"/>
              <a:ext cx="400456" cy="324263"/>
            </a:xfrm>
            <a:custGeom>
              <a:avLst/>
              <a:gdLst/>
              <a:ahLst/>
              <a:cxnLst/>
              <a:rect l="l" t="t" r="r" b="b"/>
              <a:pathLst>
                <a:path w="8383" h="6788" extrusionOk="0">
                  <a:moveTo>
                    <a:pt x="84" y="1"/>
                  </a:moveTo>
                  <a:lnTo>
                    <a:pt x="0" y="84"/>
                  </a:lnTo>
                  <a:cubicBezTo>
                    <a:pt x="1751" y="1525"/>
                    <a:pt x="5930" y="4989"/>
                    <a:pt x="8299" y="6787"/>
                  </a:cubicBezTo>
                  <a:cubicBezTo>
                    <a:pt x="8323" y="6775"/>
                    <a:pt x="8335" y="6751"/>
                    <a:pt x="8370" y="6728"/>
                  </a:cubicBezTo>
                  <a:lnTo>
                    <a:pt x="8382" y="6716"/>
                  </a:lnTo>
                  <a:cubicBezTo>
                    <a:pt x="6013" y="4930"/>
                    <a:pt x="1822" y="1465"/>
                    <a:pt x="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45"/>
            <p:cNvSpPr/>
            <p:nvPr/>
          </p:nvSpPr>
          <p:spPr>
            <a:xfrm>
              <a:off x="2692788" y="5329958"/>
              <a:ext cx="327081" cy="398163"/>
            </a:xfrm>
            <a:custGeom>
              <a:avLst/>
              <a:gdLst/>
              <a:ahLst/>
              <a:cxnLst/>
              <a:rect l="l" t="t" r="r" b="b"/>
              <a:pathLst>
                <a:path w="6847" h="8335" extrusionOk="0">
                  <a:moveTo>
                    <a:pt x="95" y="0"/>
                  </a:moveTo>
                  <a:cubicBezTo>
                    <a:pt x="72" y="0"/>
                    <a:pt x="24" y="12"/>
                    <a:pt x="0" y="36"/>
                  </a:cubicBezTo>
                  <a:cubicBezTo>
                    <a:pt x="869" y="1167"/>
                    <a:pt x="4346" y="5656"/>
                    <a:pt x="6751" y="8334"/>
                  </a:cubicBezTo>
                  <a:cubicBezTo>
                    <a:pt x="6787" y="8323"/>
                    <a:pt x="6811" y="8287"/>
                    <a:pt x="6846" y="8275"/>
                  </a:cubicBezTo>
                  <a:cubicBezTo>
                    <a:pt x="4441" y="5632"/>
                    <a:pt x="1024" y="1191"/>
                    <a:pt x="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45"/>
            <p:cNvSpPr/>
            <p:nvPr/>
          </p:nvSpPr>
          <p:spPr>
            <a:xfrm>
              <a:off x="2327064" y="4905667"/>
              <a:ext cx="329947" cy="412398"/>
            </a:xfrm>
            <a:custGeom>
              <a:avLst/>
              <a:gdLst/>
              <a:ahLst/>
              <a:cxnLst/>
              <a:rect l="l" t="t" r="r" b="b"/>
              <a:pathLst>
                <a:path w="6907" h="8633" extrusionOk="0">
                  <a:moveTo>
                    <a:pt x="84" y="0"/>
                  </a:moveTo>
                  <a:cubicBezTo>
                    <a:pt x="48" y="12"/>
                    <a:pt x="24" y="48"/>
                    <a:pt x="0" y="71"/>
                  </a:cubicBezTo>
                  <a:cubicBezTo>
                    <a:pt x="1965" y="4191"/>
                    <a:pt x="6085" y="7977"/>
                    <a:pt x="6823" y="8632"/>
                  </a:cubicBezTo>
                  <a:cubicBezTo>
                    <a:pt x="6847" y="8620"/>
                    <a:pt x="6882" y="8596"/>
                    <a:pt x="6906" y="8573"/>
                  </a:cubicBezTo>
                  <a:cubicBezTo>
                    <a:pt x="6227" y="7965"/>
                    <a:pt x="2048" y="4155"/>
                    <a:pt x="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45"/>
            <p:cNvSpPr/>
            <p:nvPr/>
          </p:nvSpPr>
          <p:spPr>
            <a:xfrm>
              <a:off x="2528412" y="5497726"/>
              <a:ext cx="275299" cy="371460"/>
            </a:xfrm>
            <a:custGeom>
              <a:avLst/>
              <a:gdLst/>
              <a:ahLst/>
              <a:cxnLst/>
              <a:rect l="l" t="t" r="r" b="b"/>
              <a:pathLst>
                <a:path w="5763" h="7776" extrusionOk="0">
                  <a:moveTo>
                    <a:pt x="84" y="0"/>
                  </a:moveTo>
                  <a:cubicBezTo>
                    <a:pt x="60" y="12"/>
                    <a:pt x="36" y="36"/>
                    <a:pt x="0" y="60"/>
                  </a:cubicBezTo>
                  <a:cubicBezTo>
                    <a:pt x="584" y="774"/>
                    <a:pt x="3739" y="4739"/>
                    <a:pt x="5691" y="7775"/>
                  </a:cubicBezTo>
                  <a:cubicBezTo>
                    <a:pt x="5715" y="7751"/>
                    <a:pt x="5751" y="7728"/>
                    <a:pt x="5763" y="7716"/>
                  </a:cubicBezTo>
                  <a:cubicBezTo>
                    <a:pt x="3810" y="4680"/>
                    <a:pt x="679" y="751"/>
                    <a:pt x="8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45"/>
            <p:cNvSpPr/>
            <p:nvPr/>
          </p:nvSpPr>
          <p:spPr>
            <a:xfrm>
              <a:off x="2207640" y="5053514"/>
              <a:ext cx="308881" cy="414118"/>
            </a:xfrm>
            <a:custGeom>
              <a:avLst/>
              <a:gdLst/>
              <a:ahLst/>
              <a:cxnLst/>
              <a:rect l="l" t="t" r="r" b="b"/>
              <a:pathLst>
                <a:path w="6466" h="8669" extrusionOk="0">
                  <a:moveTo>
                    <a:pt x="83" y="1"/>
                  </a:moveTo>
                  <a:cubicBezTo>
                    <a:pt x="48" y="13"/>
                    <a:pt x="24" y="36"/>
                    <a:pt x="0" y="72"/>
                  </a:cubicBezTo>
                  <a:cubicBezTo>
                    <a:pt x="1107" y="1846"/>
                    <a:pt x="3572" y="5632"/>
                    <a:pt x="6382" y="8668"/>
                  </a:cubicBezTo>
                  <a:cubicBezTo>
                    <a:pt x="6418" y="8656"/>
                    <a:pt x="6441" y="8633"/>
                    <a:pt x="6465" y="8597"/>
                  </a:cubicBezTo>
                  <a:cubicBezTo>
                    <a:pt x="3655" y="5561"/>
                    <a:pt x="1167" y="1763"/>
                    <a:pt x="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45"/>
            <p:cNvSpPr/>
            <p:nvPr/>
          </p:nvSpPr>
          <p:spPr>
            <a:xfrm>
              <a:off x="3469139" y="4014950"/>
              <a:ext cx="74521" cy="511951"/>
            </a:xfrm>
            <a:custGeom>
              <a:avLst/>
              <a:gdLst/>
              <a:ahLst/>
              <a:cxnLst/>
              <a:rect l="l" t="t" r="r" b="b"/>
              <a:pathLst>
                <a:path w="1560" h="10717" extrusionOk="0">
                  <a:moveTo>
                    <a:pt x="107" y="1"/>
                  </a:moveTo>
                  <a:cubicBezTo>
                    <a:pt x="72" y="1"/>
                    <a:pt x="24" y="13"/>
                    <a:pt x="0" y="13"/>
                  </a:cubicBezTo>
                  <a:cubicBezTo>
                    <a:pt x="0" y="4287"/>
                    <a:pt x="1357" y="10205"/>
                    <a:pt x="1453" y="10717"/>
                  </a:cubicBezTo>
                  <a:cubicBezTo>
                    <a:pt x="1488" y="10717"/>
                    <a:pt x="1536" y="10693"/>
                    <a:pt x="1560" y="10681"/>
                  </a:cubicBezTo>
                  <a:cubicBezTo>
                    <a:pt x="1429" y="10074"/>
                    <a:pt x="107" y="4228"/>
                    <a:pt x="1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2" name="Google Shape;2342;p45"/>
          <p:cNvGrpSpPr/>
          <p:nvPr/>
        </p:nvGrpSpPr>
        <p:grpSpPr>
          <a:xfrm rot="2700000">
            <a:off x="5328863" y="655234"/>
            <a:ext cx="680901" cy="496156"/>
            <a:chOff x="3880914" y="3359134"/>
            <a:chExt cx="968363" cy="705622"/>
          </a:xfrm>
        </p:grpSpPr>
        <p:sp>
          <p:nvSpPr>
            <p:cNvPr id="2343" name="Google Shape;2343;p45"/>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5"/>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5"/>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5"/>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5"/>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5"/>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5"/>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5"/>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5"/>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5"/>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5"/>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5"/>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5"/>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5"/>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5"/>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5"/>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5"/>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5"/>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5"/>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5"/>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5"/>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5"/>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5"/>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5"/>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5"/>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5"/>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5"/>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5"/>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5"/>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5"/>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5"/>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5"/>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5"/>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5"/>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5"/>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5"/>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5"/>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5"/>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5"/>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5"/>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5"/>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5"/>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5"/>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5"/>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5"/>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5"/>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45"/>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45"/>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5"/>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A74BB3AD-AE66-306A-BA3D-AA1E9F9058B8}"/>
              </a:ext>
            </a:extLst>
          </p:cNvPr>
          <p:cNvSpPr txBox="1"/>
          <p:nvPr/>
        </p:nvSpPr>
        <p:spPr>
          <a:xfrm>
            <a:off x="2365118" y="908858"/>
            <a:ext cx="384539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600" dirty="0" err="1">
                <a:solidFill>
                  <a:srgbClr val="2D4E56"/>
                </a:solidFill>
                <a:latin typeface="#9Slide04 SFU CenturySchoolbook" panose="00000400000000000000" pitchFamily="2" charset="0"/>
              </a:rPr>
              <a:t>VẬN</a:t>
            </a:r>
            <a:r>
              <a:rPr lang="en-US" sz="9600" dirty="0">
                <a:solidFill>
                  <a:srgbClr val="2D4E56"/>
                </a:solidFill>
                <a:latin typeface="#9Slide04 SFU CenturySchoolbook" panose="00000400000000000000" pitchFamily="2" charset="0"/>
              </a:rPr>
              <a:t> </a:t>
            </a:r>
            <a:r>
              <a:rPr lang="en-US" sz="9600" dirty="0" err="1">
                <a:solidFill>
                  <a:srgbClr val="2D4E56"/>
                </a:solidFill>
                <a:latin typeface="#9Slide04 SFU CenturySchoolbook" panose="00000400000000000000" pitchFamily="2" charset="0"/>
              </a:rPr>
              <a:t>DỤNG</a:t>
            </a:r>
            <a:endParaRPr kumimoji="0" lang="en-US" sz="9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 name="Picture 1">
            <a:extLst>
              <a:ext uri="{FF2B5EF4-FFF2-40B4-BE49-F238E27FC236}">
                <a16:creationId xmlns:a16="http://schemas.microsoft.com/office/drawing/2014/main" id="{ED834EE1-460E-2688-ACED-7C8FAA6F1F88}"/>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41340" y="1842838"/>
            <a:ext cx="3411641" cy="2892866"/>
          </a:xfrm>
          <a:prstGeom prst="rect">
            <a:avLst/>
          </a:prstGeom>
          <a:ln>
            <a:noFill/>
          </a:ln>
          <a:effectLst>
            <a:softEdge rad="112500"/>
          </a:effectLst>
        </p:spPr>
      </p:pic>
    </p:spTree>
    <p:extLst>
      <p:ext uri="{BB962C8B-B14F-4D97-AF65-F5344CB8AC3E}">
        <p14:creationId xmlns:p14="http://schemas.microsoft.com/office/powerpoint/2010/main" val="223007876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731583" y="-736"/>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1.</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69148" y="171624"/>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2752541" y="281376"/>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Sắp xếp trật tự từ hợp lí</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812" y="2014918"/>
            <a:ext cx="3149794" cy="3908452"/>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0" y="1933774"/>
            <a:ext cx="6815153" cy="2866731"/>
          </a:xfrm>
          <a:custGeom>
            <a:avLst/>
            <a:gdLst>
              <a:gd name="connsiteX0" fmla="*/ 6362150 w 6815153"/>
              <a:gd name="connsiteY0" fmla="*/ 2662562 h 2866731"/>
              <a:gd name="connsiteX1" fmla="*/ 5835040 w 6815153"/>
              <a:gd name="connsiteY1" fmla="*/ 2639451 h 2866731"/>
              <a:gd name="connsiteX2" fmla="*/ 5328601 w 6815153"/>
              <a:gd name="connsiteY2" fmla="*/ 2617246 h 2866731"/>
              <a:gd name="connsiteX3" fmla="*/ 2674267 w 6815153"/>
              <a:gd name="connsiteY3" fmla="*/ 2833147 h 2866731"/>
              <a:gd name="connsiteX4" fmla="*/ 1047233 w 6815153"/>
              <a:gd name="connsiteY4" fmla="*/ 399549 h 2866731"/>
              <a:gd name="connsiteX5" fmla="*/ 3913909 w 6815153"/>
              <a:gd name="connsiteY5" fmla="*/ 15911 h 2866731"/>
              <a:gd name="connsiteX6" fmla="*/ 6243036 w 6815153"/>
              <a:gd name="connsiteY6" fmla="*/ 2228336 h 2866731"/>
              <a:gd name="connsiteX7" fmla="*/ 6362150 w 6815153"/>
              <a:gd name="connsiteY7" fmla="*/ 2662562 h 286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5153" h="2866731" fill="none" extrusionOk="0">
                <a:moveTo>
                  <a:pt x="6362150" y="2662562"/>
                </a:moveTo>
                <a:cubicBezTo>
                  <a:pt x="6125493" y="2685900"/>
                  <a:pt x="5984618" y="2599625"/>
                  <a:pt x="5835040" y="2639451"/>
                </a:cubicBezTo>
                <a:cubicBezTo>
                  <a:pt x="5685462" y="2679277"/>
                  <a:pt x="5440910" y="2595209"/>
                  <a:pt x="5328601" y="2617246"/>
                </a:cubicBezTo>
                <a:cubicBezTo>
                  <a:pt x="4482784" y="2671325"/>
                  <a:pt x="3455461" y="2913472"/>
                  <a:pt x="2674267" y="2833147"/>
                </a:cubicBezTo>
                <a:cubicBezTo>
                  <a:pt x="294299" y="2388177"/>
                  <a:pt x="-482428" y="1022561"/>
                  <a:pt x="1047233" y="399549"/>
                </a:cubicBezTo>
                <a:cubicBezTo>
                  <a:pt x="1911933" y="-40936"/>
                  <a:pt x="3056384" y="-80085"/>
                  <a:pt x="3913909" y="15911"/>
                </a:cubicBezTo>
                <a:cubicBezTo>
                  <a:pt x="6073840" y="-142527"/>
                  <a:pt x="7572837" y="1732998"/>
                  <a:pt x="6243036" y="2228336"/>
                </a:cubicBezTo>
                <a:cubicBezTo>
                  <a:pt x="6285405" y="2364322"/>
                  <a:pt x="6299062" y="2468452"/>
                  <a:pt x="6362150" y="2662562"/>
                </a:cubicBezTo>
                <a:close/>
              </a:path>
              <a:path w="6815153" h="2866731" stroke="0" extrusionOk="0">
                <a:moveTo>
                  <a:pt x="6362150" y="2662562"/>
                </a:moveTo>
                <a:cubicBezTo>
                  <a:pt x="6230171" y="2714755"/>
                  <a:pt x="6074668" y="2633567"/>
                  <a:pt x="5876382" y="2641263"/>
                </a:cubicBezTo>
                <a:cubicBezTo>
                  <a:pt x="5678096" y="2648959"/>
                  <a:pt x="5603422" y="2594959"/>
                  <a:pt x="5328601" y="2617246"/>
                </a:cubicBezTo>
                <a:cubicBezTo>
                  <a:pt x="4651221" y="2940180"/>
                  <a:pt x="3782539" y="2992605"/>
                  <a:pt x="2674267" y="2833147"/>
                </a:cubicBezTo>
                <a:cubicBezTo>
                  <a:pt x="56748" y="2170353"/>
                  <a:pt x="-957143" y="1358073"/>
                  <a:pt x="1047233" y="399549"/>
                </a:cubicBezTo>
                <a:cubicBezTo>
                  <a:pt x="1846739" y="48966"/>
                  <a:pt x="2720076" y="-33878"/>
                  <a:pt x="3913909" y="15911"/>
                </a:cubicBezTo>
                <a:cubicBezTo>
                  <a:pt x="6073521" y="228663"/>
                  <a:pt x="7858407" y="1294641"/>
                  <a:pt x="6243036" y="2228336"/>
                </a:cubicBezTo>
                <a:cubicBezTo>
                  <a:pt x="6302746" y="2438511"/>
                  <a:pt x="6297962" y="2544080"/>
                  <a:pt x="6362150" y="2662562"/>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Yêu cầu</a:t>
            </a:r>
            <a:r>
              <a:rPr kumimoji="0" lang="vi-VN" sz="32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Hãy sắp xếp các từ sau theo một trật tự hợp lí để có các câu </a:t>
            </a:r>
            <a:r>
              <a:rPr kumimoji="0" lang="vi-VN" sz="3200" b="0" i="0" u="none"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thành ngữ, tục ngữ</a:t>
            </a:r>
            <a:r>
              <a:rPr kumimoji="0" lang="vi-VN" sz="32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Việt Nam.</a:t>
            </a:r>
            <a:endParaRPr kumimoji="0" lang="en-US" sz="32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AF9C30A6-3E5B-E4A2-4A48-77D8DCD2CA69}"/>
              </a:ext>
            </a:extLst>
          </p:cNvPr>
          <p:cNvSpPr/>
          <p:nvPr/>
        </p:nvSpPr>
        <p:spPr>
          <a:xfrm>
            <a:off x="5365020" y="1076018"/>
            <a:ext cx="3643076" cy="938900"/>
          </a:xfrm>
          <a:prstGeom prst="rect">
            <a:avLst/>
          </a:prstGeom>
          <a:solidFill>
            <a:srgbClr val="F4DC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000" dirty="0">
                <a:solidFill>
                  <a:srgbClr val="0070C0"/>
                </a:solidFill>
              </a:rPr>
              <a:t>TRẢ LỜI VÀO BẢNG PHỤ </a:t>
            </a:r>
          </a:p>
          <a:p>
            <a:pPr marL="342900" indent="-342900" algn="just">
              <a:buFont typeface="Wingdings" panose="05000000000000000000" pitchFamily="2" charset="2"/>
              <a:buChar char="ü"/>
            </a:pPr>
            <a:r>
              <a:rPr lang="vi-VN" sz="2000" dirty="0">
                <a:solidFill>
                  <a:srgbClr val="0070C0"/>
                </a:solidFill>
              </a:rPr>
              <a:t>ĐÚNG: 10 điểm/câu.</a:t>
            </a:r>
            <a:endParaRPr lang="en-US" sz="2000" dirty="0">
              <a:solidFill>
                <a:srgbClr val="0070C0"/>
              </a:solidFill>
            </a:endParaRPr>
          </a:p>
        </p:txBody>
      </p:sp>
    </p:spTree>
    <p:extLst>
      <p:ext uri="{BB962C8B-B14F-4D97-AF65-F5344CB8AC3E}">
        <p14:creationId xmlns:p14="http://schemas.microsoft.com/office/powerpoint/2010/main" val="2666998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416" name="Google Shape;3416;p49"/>
          <p:cNvGrpSpPr/>
          <p:nvPr/>
        </p:nvGrpSpPr>
        <p:grpSpPr>
          <a:xfrm rot="-2700000">
            <a:off x="6361542" y="3804080"/>
            <a:ext cx="824696" cy="600936"/>
            <a:chOff x="3880914" y="3359134"/>
            <a:chExt cx="968363" cy="705622"/>
          </a:xfrm>
        </p:grpSpPr>
        <p:sp>
          <p:nvSpPr>
            <p:cNvPr id="3417" name="Google Shape;3417;p4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4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4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4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4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4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4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4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4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4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4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4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4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4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4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4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4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4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4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4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4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4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4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4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4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4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4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4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4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4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4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4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4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4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4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4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4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4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4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4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4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4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4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4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4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4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4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4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4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Box 240">
            <a:extLst>
              <a:ext uri="{FF2B5EF4-FFF2-40B4-BE49-F238E27FC236}">
                <a16:creationId xmlns:a16="http://schemas.microsoft.com/office/drawing/2014/main" id="{F9ECD54B-626F-33A2-FE88-1D543748AB9A}"/>
              </a:ext>
            </a:extLst>
          </p:cNvPr>
          <p:cNvSpPr txBox="1"/>
          <p:nvPr/>
        </p:nvSpPr>
        <p:spPr>
          <a:xfrm>
            <a:off x="1277249" y="-108694"/>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1</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5759" y="236027"/>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4489152" y="345779"/>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latin typeface="#9Slide03 Arima Madurai Bold" panose="00000800000000000000" pitchFamily="2" charset="0"/>
                <a:ea typeface="Yu Mincho" panose="02020400000000000000" pitchFamily="18" charset="-128"/>
                <a:cs typeface="#9Slide03 Arima Madurai Bold" panose="00000800000000000000" pitchFamily="2" charset="0"/>
              </a:rPr>
              <a:t>t</a:t>
            </a:r>
            <a:r>
              <a:rPr kumimoji="0" lang="vi-VN" sz="2800" b="0" i="0" u="none" strike="noStrike" kern="0" cap="none" spc="0" normalizeH="0" baseline="0" noProof="0" dirty="0" err="1">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rứng</a:t>
            </a: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 hơn, vịt, khôn</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4841" y="281613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50099" y="1303142"/>
            <a:ext cx="6910599" cy="3232397"/>
          </a:xfrm>
          <a:custGeom>
            <a:avLst/>
            <a:gdLst>
              <a:gd name="connsiteX0" fmla="*/ 6451251 w 6910599"/>
              <a:gd name="connsiteY0" fmla="*/ 3002186 h 3232397"/>
              <a:gd name="connsiteX1" fmla="*/ 5916759 w 6910599"/>
              <a:gd name="connsiteY1" fmla="*/ 2976127 h 3232397"/>
              <a:gd name="connsiteX2" fmla="*/ 5403228 w 6910599"/>
              <a:gd name="connsiteY2" fmla="*/ 2951089 h 3232397"/>
              <a:gd name="connsiteX3" fmla="*/ 2549523 w 6910599"/>
              <a:gd name="connsiteY3" fmla="*/ 3175878 h 3232397"/>
              <a:gd name="connsiteX4" fmla="*/ 1056431 w 6910599"/>
              <a:gd name="connsiteY4" fmla="*/ 452977 h 3232397"/>
              <a:gd name="connsiteX5" fmla="*/ 4084258 w 6910599"/>
              <a:gd name="connsiteY5" fmla="*/ 27001 h 3232397"/>
              <a:gd name="connsiteX6" fmla="*/ 6330472 w 6910599"/>
              <a:gd name="connsiteY6" fmla="*/ 2512572 h 3232397"/>
              <a:gd name="connsiteX7" fmla="*/ 6451251 w 6910599"/>
              <a:gd name="connsiteY7" fmla="*/ 3002186 h 32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0599" h="3232397" fill="none" extrusionOk="0">
                <a:moveTo>
                  <a:pt x="6451251" y="3002186"/>
                </a:moveTo>
                <a:cubicBezTo>
                  <a:pt x="6187356" y="3021309"/>
                  <a:pt x="6070209" y="2979884"/>
                  <a:pt x="5916759" y="2976127"/>
                </a:cubicBezTo>
                <a:cubicBezTo>
                  <a:pt x="5763309" y="2972370"/>
                  <a:pt x="5572126" y="2908494"/>
                  <a:pt x="5403228" y="2951089"/>
                </a:cubicBezTo>
                <a:cubicBezTo>
                  <a:pt x="4547938" y="3168804"/>
                  <a:pt x="3365529" y="3294307"/>
                  <a:pt x="2549523" y="3175878"/>
                </a:cubicBezTo>
                <a:cubicBezTo>
                  <a:pt x="345881" y="2573104"/>
                  <a:pt x="-486686" y="1172035"/>
                  <a:pt x="1056431" y="452977"/>
                </a:cubicBezTo>
                <a:cubicBezTo>
                  <a:pt x="1972260" y="-55412"/>
                  <a:pt x="3129925" y="-90756"/>
                  <a:pt x="4084258" y="27001"/>
                </a:cubicBezTo>
                <a:cubicBezTo>
                  <a:pt x="6386856" y="99073"/>
                  <a:pt x="7690755" y="1654300"/>
                  <a:pt x="6330472" y="2512572"/>
                </a:cubicBezTo>
                <a:cubicBezTo>
                  <a:pt x="6398317" y="2750297"/>
                  <a:pt x="6409049" y="2866687"/>
                  <a:pt x="6451251" y="3002186"/>
                </a:cubicBezTo>
                <a:close/>
              </a:path>
              <a:path w="6910599" h="3232397" stroke="0" extrusionOk="0">
                <a:moveTo>
                  <a:pt x="6451251" y="3002186"/>
                </a:moveTo>
                <a:cubicBezTo>
                  <a:pt x="6271720" y="3028281"/>
                  <a:pt x="6130535" y="2972788"/>
                  <a:pt x="5958680" y="2978170"/>
                </a:cubicBezTo>
                <a:cubicBezTo>
                  <a:pt x="5786825" y="2983552"/>
                  <a:pt x="5634041" y="2946391"/>
                  <a:pt x="5403228" y="2951089"/>
                </a:cubicBezTo>
                <a:cubicBezTo>
                  <a:pt x="4594415" y="3244348"/>
                  <a:pt x="3698853" y="3367619"/>
                  <a:pt x="2549523" y="3175878"/>
                </a:cubicBezTo>
                <a:cubicBezTo>
                  <a:pt x="-12714" y="2582746"/>
                  <a:pt x="-954443" y="1650785"/>
                  <a:pt x="1056431" y="452977"/>
                </a:cubicBezTo>
                <a:cubicBezTo>
                  <a:pt x="2063746" y="-143754"/>
                  <a:pt x="2949345" y="-63856"/>
                  <a:pt x="4084258" y="27001"/>
                </a:cubicBezTo>
                <a:cubicBezTo>
                  <a:pt x="6310813" y="277243"/>
                  <a:pt x="7942395" y="1485768"/>
                  <a:pt x="6330472" y="2512572"/>
                </a:cubicBezTo>
                <a:cubicBezTo>
                  <a:pt x="6432212" y="2724932"/>
                  <a:pt x="6400411" y="2871928"/>
                  <a:pt x="6451251" y="3002186"/>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4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Trứng khôn hơn vịt.</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5" name="DONG HO">
            <a:extLst>
              <a:ext uri="{FF2B5EF4-FFF2-40B4-BE49-F238E27FC236}">
                <a16:creationId xmlns:a16="http://schemas.microsoft.com/office/drawing/2014/main" id="{85555925-F963-0C24-3080-AC85DC266223}"/>
              </a:ext>
            </a:extLst>
          </p:cNvPr>
          <p:cNvPicPr>
            <a:picLocks noChangeAspect="1"/>
          </p:cNvPicPr>
          <p:nvPr/>
        </p:nvPicPr>
        <p:blipFill>
          <a:blip r:embed="rId8"/>
          <a:stretch>
            <a:fillRect/>
          </a:stretch>
        </p:blipFill>
        <p:spPr>
          <a:xfrm>
            <a:off x="200156" y="0"/>
            <a:ext cx="2154186" cy="2335103"/>
          </a:xfrm>
          <a:prstGeom prst="rect">
            <a:avLst/>
          </a:prstGeom>
        </p:spPr>
      </p:pic>
      <p:sp>
        <p:nvSpPr>
          <p:cNvPr id="6" name="Oval 5">
            <a:extLst>
              <a:ext uri="{FF2B5EF4-FFF2-40B4-BE49-F238E27FC236}">
                <a16:creationId xmlns:a16="http://schemas.microsoft.com/office/drawing/2014/main" id="{715F7B88-0DB1-577B-0B12-5C0299B65290}"/>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B0A1D796-5183-74F7-B071-01600F2FD343}"/>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D05ECFB7-D665-ED03-0AB8-E00B25580C2A}"/>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9" name="Oval 8">
            <a:extLst>
              <a:ext uri="{FF2B5EF4-FFF2-40B4-BE49-F238E27FC236}">
                <a16:creationId xmlns:a16="http://schemas.microsoft.com/office/drawing/2014/main" id="{EF781B77-969D-EA43-BEF5-2B1B775750FE}"/>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10" name="Oval 9">
            <a:extLst>
              <a:ext uri="{FF2B5EF4-FFF2-40B4-BE49-F238E27FC236}">
                <a16:creationId xmlns:a16="http://schemas.microsoft.com/office/drawing/2014/main" id="{F429D53B-4FC2-64F7-B97D-33274687B655}"/>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1" name="Oval 10">
            <a:extLst>
              <a:ext uri="{FF2B5EF4-FFF2-40B4-BE49-F238E27FC236}">
                <a16:creationId xmlns:a16="http://schemas.microsoft.com/office/drawing/2014/main" id="{4555F5E4-B646-5F96-57B3-2901DC880B01}"/>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1041104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416" name="Google Shape;3416;p49"/>
          <p:cNvGrpSpPr/>
          <p:nvPr/>
        </p:nvGrpSpPr>
        <p:grpSpPr>
          <a:xfrm rot="-2700000">
            <a:off x="6361542" y="3804080"/>
            <a:ext cx="824696" cy="600936"/>
            <a:chOff x="3880914" y="3359134"/>
            <a:chExt cx="968363" cy="705622"/>
          </a:xfrm>
        </p:grpSpPr>
        <p:sp>
          <p:nvSpPr>
            <p:cNvPr id="3417" name="Google Shape;3417;p4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4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4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4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4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4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4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4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4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4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4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4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4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4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4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4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4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4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4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4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4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4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4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4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4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4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4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4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4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4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4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4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4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4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4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4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4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4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4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4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4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4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4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4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4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4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4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4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4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Box 240">
            <a:extLst>
              <a:ext uri="{FF2B5EF4-FFF2-40B4-BE49-F238E27FC236}">
                <a16:creationId xmlns:a16="http://schemas.microsoft.com/office/drawing/2014/main" id="{F9ECD54B-626F-33A2-FE88-1D543748AB9A}"/>
              </a:ext>
            </a:extLst>
          </p:cNvPr>
          <p:cNvSpPr txBox="1"/>
          <p:nvPr/>
        </p:nvSpPr>
        <p:spPr>
          <a:xfrm>
            <a:off x="1196426" y="43226"/>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2</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5759" y="236027"/>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4489152" y="345779"/>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latin typeface="#9Slide03 Arima Madurai Bold" panose="00000800000000000000" pitchFamily="2" charset="0"/>
                <a:ea typeface="Yu Mincho" panose="02020400000000000000" pitchFamily="18" charset="-128"/>
                <a:cs typeface="#9Slide03 Arima Madurai Bold" panose="00000800000000000000" pitchFamily="2" charset="0"/>
              </a:rPr>
              <a:t>n</a:t>
            </a: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ước, mòn, chảy, đá</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4841" y="281613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50099" y="1303142"/>
            <a:ext cx="6910599" cy="3232397"/>
          </a:xfrm>
          <a:custGeom>
            <a:avLst/>
            <a:gdLst>
              <a:gd name="connsiteX0" fmla="*/ 6451251 w 6910599"/>
              <a:gd name="connsiteY0" fmla="*/ 3002186 h 3232397"/>
              <a:gd name="connsiteX1" fmla="*/ 5916759 w 6910599"/>
              <a:gd name="connsiteY1" fmla="*/ 2976127 h 3232397"/>
              <a:gd name="connsiteX2" fmla="*/ 5403228 w 6910599"/>
              <a:gd name="connsiteY2" fmla="*/ 2951089 h 3232397"/>
              <a:gd name="connsiteX3" fmla="*/ 2549523 w 6910599"/>
              <a:gd name="connsiteY3" fmla="*/ 3175878 h 3232397"/>
              <a:gd name="connsiteX4" fmla="*/ 1056431 w 6910599"/>
              <a:gd name="connsiteY4" fmla="*/ 452977 h 3232397"/>
              <a:gd name="connsiteX5" fmla="*/ 4084258 w 6910599"/>
              <a:gd name="connsiteY5" fmla="*/ 27001 h 3232397"/>
              <a:gd name="connsiteX6" fmla="*/ 6330472 w 6910599"/>
              <a:gd name="connsiteY6" fmla="*/ 2512572 h 3232397"/>
              <a:gd name="connsiteX7" fmla="*/ 6451251 w 6910599"/>
              <a:gd name="connsiteY7" fmla="*/ 3002186 h 32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0599" h="3232397" fill="none" extrusionOk="0">
                <a:moveTo>
                  <a:pt x="6451251" y="3002186"/>
                </a:moveTo>
                <a:cubicBezTo>
                  <a:pt x="6187356" y="3021309"/>
                  <a:pt x="6070209" y="2979884"/>
                  <a:pt x="5916759" y="2976127"/>
                </a:cubicBezTo>
                <a:cubicBezTo>
                  <a:pt x="5763309" y="2972370"/>
                  <a:pt x="5572126" y="2908494"/>
                  <a:pt x="5403228" y="2951089"/>
                </a:cubicBezTo>
                <a:cubicBezTo>
                  <a:pt x="4547938" y="3168804"/>
                  <a:pt x="3365529" y="3294307"/>
                  <a:pt x="2549523" y="3175878"/>
                </a:cubicBezTo>
                <a:cubicBezTo>
                  <a:pt x="345881" y="2573104"/>
                  <a:pt x="-486686" y="1172035"/>
                  <a:pt x="1056431" y="452977"/>
                </a:cubicBezTo>
                <a:cubicBezTo>
                  <a:pt x="1972260" y="-55412"/>
                  <a:pt x="3129925" y="-90756"/>
                  <a:pt x="4084258" y="27001"/>
                </a:cubicBezTo>
                <a:cubicBezTo>
                  <a:pt x="6386856" y="99073"/>
                  <a:pt x="7690755" y="1654300"/>
                  <a:pt x="6330472" y="2512572"/>
                </a:cubicBezTo>
                <a:cubicBezTo>
                  <a:pt x="6398317" y="2750297"/>
                  <a:pt x="6409049" y="2866687"/>
                  <a:pt x="6451251" y="3002186"/>
                </a:cubicBezTo>
                <a:close/>
              </a:path>
              <a:path w="6910599" h="3232397" stroke="0" extrusionOk="0">
                <a:moveTo>
                  <a:pt x="6451251" y="3002186"/>
                </a:moveTo>
                <a:cubicBezTo>
                  <a:pt x="6271720" y="3028281"/>
                  <a:pt x="6130535" y="2972788"/>
                  <a:pt x="5958680" y="2978170"/>
                </a:cubicBezTo>
                <a:cubicBezTo>
                  <a:pt x="5786825" y="2983552"/>
                  <a:pt x="5634041" y="2946391"/>
                  <a:pt x="5403228" y="2951089"/>
                </a:cubicBezTo>
                <a:cubicBezTo>
                  <a:pt x="4594415" y="3244348"/>
                  <a:pt x="3698853" y="3367619"/>
                  <a:pt x="2549523" y="3175878"/>
                </a:cubicBezTo>
                <a:cubicBezTo>
                  <a:pt x="-12714" y="2582746"/>
                  <a:pt x="-954443" y="1650785"/>
                  <a:pt x="1056431" y="452977"/>
                </a:cubicBezTo>
                <a:cubicBezTo>
                  <a:pt x="2063746" y="-143754"/>
                  <a:pt x="2949345" y="-63856"/>
                  <a:pt x="4084258" y="27001"/>
                </a:cubicBezTo>
                <a:cubicBezTo>
                  <a:pt x="6310813" y="277243"/>
                  <a:pt x="7942395" y="1485768"/>
                  <a:pt x="6330472" y="2512572"/>
                </a:cubicBezTo>
                <a:cubicBezTo>
                  <a:pt x="6432212" y="2724932"/>
                  <a:pt x="6400411" y="2871928"/>
                  <a:pt x="6451251" y="3002186"/>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4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Nước chảy đá mòn.</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C403D367-F9AF-E420-74D2-BD2FEFB54A3F}"/>
              </a:ext>
            </a:extLst>
          </p:cNvPr>
          <p:cNvPicPr>
            <a:picLocks noChangeAspect="1"/>
          </p:cNvPicPr>
          <p:nvPr/>
        </p:nvPicPr>
        <p:blipFill>
          <a:blip r:embed="rId8"/>
          <a:stretch>
            <a:fillRect/>
          </a:stretch>
        </p:blipFill>
        <p:spPr>
          <a:xfrm>
            <a:off x="200156" y="0"/>
            <a:ext cx="2154186" cy="2335103"/>
          </a:xfrm>
          <a:prstGeom prst="rect">
            <a:avLst/>
          </a:prstGeom>
        </p:spPr>
      </p:pic>
      <p:sp>
        <p:nvSpPr>
          <p:cNvPr id="5" name="Oval 4">
            <a:extLst>
              <a:ext uri="{FF2B5EF4-FFF2-40B4-BE49-F238E27FC236}">
                <a16:creationId xmlns:a16="http://schemas.microsoft.com/office/drawing/2014/main" id="{1504CAFA-A6A1-9042-9B82-6743308F3301}"/>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AE7305DC-87F7-41EB-3ABB-DC893C630BB8}"/>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32A155BB-A431-F578-0296-1D11CE6EFD28}"/>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FB82D645-D1C1-762B-387B-300EEFC2F6AB}"/>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58FD209E-3B63-41CA-E28B-B16B4853220B}"/>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374542FA-F99F-581F-0B0D-8B705088D4A2}"/>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3983680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1306154" y="43226"/>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3</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5759" y="236027"/>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4489152" y="345779"/>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cổ, nước, vắt, chày, ra</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9979" y="257175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50099" y="1303142"/>
            <a:ext cx="7318850" cy="3232397"/>
          </a:xfrm>
          <a:custGeom>
            <a:avLst/>
            <a:gdLst>
              <a:gd name="connsiteX0" fmla="*/ 6832366 w 7318850"/>
              <a:gd name="connsiteY0" fmla="*/ 3002186 h 3232397"/>
              <a:gd name="connsiteX1" fmla="*/ 6266299 w 7318850"/>
              <a:gd name="connsiteY1" fmla="*/ 2976127 h 3232397"/>
              <a:gd name="connsiteX2" fmla="*/ 5722430 w 7318850"/>
              <a:gd name="connsiteY2" fmla="*/ 2951089 h 3232397"/>
              <a:gd name="connsiteX3" fmla="*/ 2796680 w 7318850"/>
              <a:gd name="connsiteY3" fmla="*/ 3186839 h 3232397"/>
              <a:gd name="connsiteX4" fmla="*/ 1122070 w 7318850"/>
              <a:gd name="connsiteY4" fmla="*/ 451603 h 3232397"/>
              <a:gd name="connsiteX5" fmla="*/ 4256507 w 7318850"/>
              <a:gd name="connsiteY5" fmla="*/ 21657 h 3232397"/>
              <a:gd name="connsiteX6" fmla="*/ 6704452 w 7318850"/>
              <a:gd name="connsiteY6" fmla="*/ 2512571 h 3232397"/>
              <a:gd name="connsiteX7" fmla="*/ 6832366 w 7318850"/>
              <a:gd name="connsiteY7" fmla="*/ 3002186 h 32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8850" h="3232397" fill="none" extrusionOk="0">
                <a:moveTo>
                  <a:pt x="6832366" y="3002186"/>
                </a:moveTo>
                <a:cubicBezTo>
                  <a:pt x="6694148" y="3023028"/>
                  <a:pt x="6460951" y="2917403"/>
                  <a:pt x="6266299" y="2976127"/>
                </a:cubicBezTo>
                <a:cubicBezTo>
                  <a:pt x="6071647" y="3034851"/>
                  <a:pt x="5850438" y="2913142"/>
                  <a:pt x="5722430" y="2951089"/>
                </a:cubicBezTo>
                <a:cubicBezTo>
                  <a:pt x="4816401" y="3087156"/>
                  <a:pt x="3507373" y="3284432"/>
                  <a:pt x="2796680" y="3186839"/>
                </a:cubicBezTo>
                <a:cubicBezTo>
                  <a:pt x="332390" y="2642969"/>
                  <a:pt x="-851438" y="1293808"/>
                  <a:pt x="1122070" y="451603"/>
                </a:cubicBezTo>
                <a:cubicBezTo>
                  <a:pt x="2141748" y="-144550"/>
                  <a:pt x="3208128" y="-76190"/>
                  <a:pt x="4256507" y="21657"/>
                </a:cubicBezTo>
                <a:cubicBezTo>
                  <a:pt x="6800980" y="134439"/>
                  <a:pt x="8145976" y="1759475"/>
                  <a:pt x="6704452" y="2512571"/>
                </a:cubicBezTo>
                <a:cubicBezTo>
                  <a:pt x="6773058" y="2661226"/>
                  <a:pt x="6751494" y="2833925"/>
                  <a:pt x="6832366" y="3002186"/>
                </a:cubicBezTo>
                <a:close/>
              </a:path>
              <a:path w="7318850" h="3232397" stroke="0" extrusionOk="0">
                <a:moveTo>
                  <a:pt x="6832366" y="3002186"/>
                </a:moveTo>
                <a:cubicBezTo>
                  <a:pt x="6628822" y="3011812"/>
                  <a:pt x="6458929" y="2938164"/>
                  <a:pt x="6310696" y="2978170"/>
                </a:cubicBezTo>
                <a:cubicBezTo>
                  <a:pt x="6162463" y="3018177"/>
                  <a:pt x="5974336" y="2921190"/>
                  <a:pt x="5722430" y="2951089"/>
                </a:cubicBezTo>
                <a:cubicBezTo>
                  <a:pt x="4964088" y="3307719"/>
                  <a:pt x="3849502" y="3312665"/>
                  <a:pt x="2796680" y="3186839"/>
                </a:cubicBezTo>
                <a:cubicBezTo>
                  <a:pt x="36230" y="2427420"/>
                  <a:pt x="-1052889" y="1719464"/>
                  <a:pt x="1122070" y="451603"/>
                </a:cubicBezTo>
                <a:cubicBezTo>
                  <a:pt x="2146617" y="-122534"/>
                  <a:pt x="3050397" y="-54346"/>
                  <a:pt x="4256507" y="21657"/>
                </a:cubicBezTo>
                <a:cubicBezTo>
                  <a:pt x="6563913" y="270873"/>
                  <a:pt x="8643529" y="1415152"/>
                  <a:pt x="6704452" y="2512571"/>
                </a:cubicBezTo>
                <a:cubicBezTo>
                  <a:pt x="6788336" y="2661853"/>
                  <a:pt x="6753633" y="2799777"/>
                  <a:pt x="6832366" y="3002186"/>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4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Vắt cổ chày ra nước.</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D471B7F6-08FC-74D7-D9CC-447B1CC60EB1}"/>
              </a:ext>
            </a:extLst>
          </p:cNvPr>
          <p:cNvPicPr>
            <a:picLocks noChangeAspect="1"/>
          </p:cNvPicPr>
          <p:nvPr/>
        </p:nvPicPr>
        <p:blipFill>
          <a:blip r:embed="rId8"/>
          <a:stretch>
            <a:fillRect/>
          </a:stretch>
        </p:blipFill>
        <p:spPr>
          <a:xfrm>
            <a:off x="200156" y="0"/>
            <a:ext cx="2154186" cy="2335103"/>
          </a:xfrm>
          <a:prstGeom prst="rect">
            <a:avLst/>
          </a:prstGeom>
        </p:spPr>
      </p:pic>
      <p:sp>
        <p:nvSpPr>
          <p:cNvPr id="5" name="Oval 4">
            <a:extLst>
              <a:ext uri="{FF2B5EF4-FFF2-40B4-BE49-F238E27FC236}">
                <a16:creationId xmlns:a16="http://schemas.microsoft.com/office/drawing/2014/main" id="{6A90AAA1-154C-562C-DC43-8EE1E2468393}"/>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4DC02C49-AFDD-83CF-3D8F-B2DD91672ED0}"/>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3AA1BAEB-5807-0D3D-4E5D-516C35B94C3B}"/>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D7F59E78-AC34-1621-6A1E-B11B5BF54782}"/>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DE5BAE56-9AF9-4F7C-572B-4B1E5C6C0BFB}"/>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C1D38D0A-9243-215C-C4C1-FC91ADAE0DC9}"/>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658584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1251290" y="43226"/>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4</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5759" y="236027"/>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5007042" y="366392"/>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ló, khó, khôn, cái</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9979" y="257175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50099" y="1303142"/>
            <a:ext cx="7318850" cy="3232397"/>
          </a:xfrm>
          <a:custGeom>
            <a:avLst/>
            <a:gdLst>
              <a:gd name="connsiteX0" fmla="*/ 6832366 w 7318850"/>
              <a:gd name="connsiteY0" fmla="*/ 3002186 h 3232397"/>
              <a:gd name="connsiteX1" fmla="*/ 6266299 w 7318850"/>
              <a:gd name="connsiteY1" fmla="*/ 2976127 h 3232397"/>
              <a:gd name="connsiteX2" fmla="*/ 5722430 w 7318850"/>
              <a:gd name="connsiteY2" fmla="*/ 2951089 h 3232397"/>
              <a:gd name="connsiteX3" fmla="*/ 2796680 w 7318850"/>
              <a:gd name="connsiteY3" fmla="*/ 3186839 h 3232397"/>
              <a:gd name="connsiteX4" fmla="*/ 1122070 w 7318850"/>
              <a:gd name="connsiteY4" fmla="*/ 451603 h 3232397"/>
              <a:gd name="connsiteX5" fmla="*/ 4256507 w 7318850"/>
              <a:gd name="connsiteY5" fmla="*/ 21657 h 3232397"/>
              <a:gd name="connsiteX6" fmla="*/ 6704452 w 7318850"/>
              <a:gd name="connsiteY6" fmla="*/ 2512571 h 3232397"/>
              <a:gd name="connsiteX7" fmla="*/ 6832366 w 7318850"/>
              <a:gd name="connsiteY7" fmla="*/ 3002186 h 32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8850" h="3232397" fill="none" extrusionOk="0">
                <a:moveTo>
                  <a:pt x="6832366" y="3002186"/>
                </a:moveTo>
                <a:cubicBezTo>
                  <a:pt x="6694148" y="3023028"/>
                  <a:pt x="6460951" y="2917403"/>
                  <a:pt x="6266299" y="2976127"/>
                </a:cubicBezTo>
                <a:cubicBezTo>
                  <a:pt x="6071647" y="3034851"/>
                  <a:pt x="5850438" y="2913142"/>
                  <a:pt x="5722430" y="2951089"/>
                </a:cubicBezTo>
                <a:cubicBezTo>
                  <a:pt x="4816401" y="3087156"/>
                  <a:pt x="3507373" y="3284432"/>
                  <a:pt x="2796680" y="3186839"/>
                </a:cubicBezTo>
                <a:cubicBezTo>
                  <a:pt x="332390" y="2642969"/>
                  <a:pt x="-851438" y="1293808"/>
                  <a:pt x="1122070" y="451603"/>
                </a:cubicBezTo>
                <a:cubicBezTo>
                  <a:pt x="2141748" y="-144550"/>
                  <a:pt x="3208128" y="-76190"/>
                  <a:pt x="4256507" y="21657"/>
                </a:cubicBezTo>
                <a:cubicBezTo>
                  <a:pt x="6800980" y="134439"/>
                  <a:pt x="8145976" y="1759475"/>
                  <a:pt x="6704452" y="2512571"/>
                </a:cubicBezTo>
                <a:cubicBezTo>
                  <a:pt x="6773058" y="2661226"/>
                  <a:pt x="6751494" y="2833925"/>
                  <a:pt x="6832366" y="3002186"/>
                </a:cubicBezTo>
                <a:close/>
              </a:path>
              <a:path w="7318850" h="3232397" stroke="0" extrusionOk="0">
                <a:moveTo>
                  <a:pt x="6832366" y="3002186"/>
                </a:moveTo>
                <a:cubicBezTo>
                  <a:pt x="6628822" y="3011812"/>
                  <a:pt x="6458929" y="2938164"/>
                  <a:pt x="6310696" y="2978170"/>
                </a:cubicBezTo>
                <a:cubicBezTo>
                  <a:pt x="6162463" y="3018177"/>
                  <a:pt x="5974336" y="2921190"/>
                  <a:pt x="5722430" y="2951089"/>
                </a:cubicBezTo>
                <a:cubicBezTo>
                  <a:pt x="4964088" y="3307719"/>
                  <a:pt x="3849502" y="3312665"/>
                  <a:pt x="2796680" y="3186839"/>
                </a:cubicBezTo>
                <a:cubicBezTo>
                  <a:pt x="36230" y="2427420"/>
                  <a:pt x="-1052889" y="1719464"/>
                  <a:pt x="1122070" y="451603"/>
                </a:cubicBezTo>
                <a:cubicBezTo>
                  <a:pt x="2146617" y="-122534"/>
                  <a:pt x="3050397" y="-54346"/>
                  <a:pt x="4256507" y="21657"/>
                </a:cubicBezTo>
                <a:cubicBezTo>
                  <a:pt x="6563913" y="270873"/>
                  <a:pt x="8643529" y="1415152"/>
                  <a:pt x="6704452" y="2512571"/>
                </a:cubicBezTo>
                <a:cubicBezTo>
                  <a:pt x="6788336" y="2661853"/>
                  <a:pt x="6753633" y="2799777"/>
                  <a:pt x="6832366" y="3002186"/>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Cái khó ló cái khôn.</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99955C2A-FDFB-3249-A0BA-FC9BDE59B5DB}"/>
              </a:ext>
            </a:extLst>
          </p:cNvPr>
          <p:cNvPicPr>
            <a:picLocks noChangeAspect="1"/>
          </p:cNvPicPr>
          <p:nvPr/>
        </p:nvPicPr>
        <p:blipFill>
          <a:blip r:embed="rId8"/>
          <a:stretch>
            <a:fillRect/>
          </a:stretch>
        </p:blipFill>
        <p:spPr>
          <a:xfrm>
            <a:off x="200156" y="0"/>
            <a:ext cx="2154186" cy="2335103"/>
          </a:xfrm>
          <a:prstGeom prst="rect">
            <a:avLst/>
          </a:prstGeom>
        </p:spPr>
      </p:pic>
      <p:sp>
        <p:nvSpPr>
          <p:cNvPr id="5" name="Oval 4">
            <a:extLst>
              <a:ext uri="{FF2B5EF4-FFF2-40B4-BE49-F238E27FC236}">
                <a16:creationId xmlns:a16="http://schemas.microsoft.com/office/drawing/2014/main" id="{5C5546E6-0235-D2D7-7964-97AC37538A8F}"/>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FC6B421C-20D4-47F1-7079-2704167567F8}"/>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B5C875F8-1116-C3A3-C8A5-28FFEFB4ABB8}"/>
              </a:ext>
            </a:extLst>
          </p:cNvPr>
          <p:cNvSpPr/>
          <p:nvPr/>
        </p:nvSpPr>
        <p:spPr>
          <a:xfrm>
            <a:off x="676838" y="82503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0ED330EB-F828-DCE6-6734-D15BF0F8C033}"/>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2E7ACA76-63F8-F972-53CA-EA49F98860B6}"/>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25A11DFC-F888-7F3C-F496-43267FF443E6}"/>
              </a:ext>
            </a:extLst>
          </p:cNvPr>
          <p:cNvSpPr/>
          <p:nvPr/>
        </p:nvSpPr>
        <p:spPr>
          <a:xfrm>
            <a:off x="676838" y="82503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3610502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455879" y="0"/>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5</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85367" y="225751"/>
            <a:ext cx="5858634"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3493659" y="345778"/>
            <a:ext cx="55762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latin typeface="#9Slide03 Arima Madurai Bold" panose="00000800000000000000" pitchFamily="2" charset="0"/>
                <a:ea typeface="Yu Mincho" panose="02020400000000000000" pitchFamily="18" charset="-128"/>
                <a:cs typeface="#9Slide03 Arima Madurai Bold" panose="00000800000000000000" pitchFamily="2" charset="0"/>
              </a:rPr>
              <a:t>n</a:t>
            </a: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ăm, đầu, ba, cáo, chết, quay, núi</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6163" y="284688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0" y="914192"/>
            <a:ext cx="8476012" cy="2764856"/>
          </a:xfrm>
          <a:custGeom>
            <a:avLst/>
            <a:gdLst>
              <a:gd name="connsiteX0" fmla="*/ 7912611 w 8476012"/>
              <a:gd name="connsiteY0" fmla="*/ 2567943 h 2764856"/>
              <a:gd name="connsiteX1" fmla="*/ 7458428 w 8476012"/>
              <a:gd name="connsiteY1" fmla="*/ 2552500 h 2764856"/>
              <a:gd name="connsiteX2" fmla="*/ 7017098 w 8476012"/>
              <a:gd name="connsiteY2" fmla="*/ 2537494 h 2764856"/>
              <a:gd name="connsiteX3" fmla="*/ 6627186 w 8476012"/>
              <a:gd name="connsiteY3" fmla="*/ 2524237 h 2764856"/>
              <a:gd name="connsiteX4" fmla="*/ 3678116 w 8476012"/>
              <a:gd name="connsiteY4" fmla="*/ 2752739 h 2764856"/>
              <a:gd name="connsiteX5" fmla="*/ 1315081 w 8476012"/>
              <a:gd name="connsiteY5" fmla="*/ 381409 h 2764856"/>
              <a:gd name="connsiteX6" fmla="*/ 4622023 w 8476012"/>
              <a:gd name="connsiteY6" fmla="*/ 5687 h 2764856"/>
              <a:gd name="connsiteX7" fmla="*/ 7764472 w 8476012"/>
              <a:gd name="connsiteY7" fmla="*/ 2149147 h 2764856"/>
              <a:gd name="connsiteX8" fmla="*/ 7912611 w 8476012"/>
              <a:gd name="connsiteY8" fmla="*/ 2567943 h 27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6012" h="2764856" fill="none" extrusionOk="0">
                <a:moveTo>
                  <a:pt x="7912611" y="2567943"/>
                </a:moveTo>
                <a:cubicBezTo>
                  <a:pt x="7738457" y="2575725"/>
                  <a:pt x="7622258" y="2534996"/>
                  <a:pt x="7458428" y="2552500"/>
                </a:cubicBezTo>
                <a:cubicBezTo>
                  <a:pt x="7294598" y="2570004"/>
                  <a:pt x="7162799" y="2497442"/>
                  <a:pt x="7017098" y="2537494"/>
                </a:cubicBezTo>
                <a:cubicBezTo>
                  <a:pt x="6871397" y="2577547"/>
                  <a:pt x="6731969" y="2505577"/>
                  <a:pt x="6627186" y="2524237"/>
                </a:cubicBezTo>
                <a:cubicBezTo>
                  <a:pt x="6010892" y="2619590"/>
                  <a:pt x="4836870" y="2638498"/>
                  <a:pt x="3678116" y="2752739"/>
                </a:cubicBezTo>
                <a:cubicBezTo>
                  <a:pt x="379622" y="2562915"/>
                  <a:pt x="-1668394" y="767466"/>
                  <a:pt x="1315081" y="381409"/>
                </a:cubicBezTo>
                <a:cubicBezTo>
                  <a:pt x="2181836" y="231047"/>
                  <a:pt x="3286876" y="-136183"/>
                  <a:pt x="4622023" y="5687"/>
                </a:cubicBezTo>
                <a:cubicBezTo>
                  <a:pt x="7497513" y="-195498"/>
                  <a:pt x="9572332" y="1203469"/>
                  <a:pt x="7764472" y="2149147"/>
                </a:cubicBezTo>
                <a:cubicBezTo>
                  <a:pt x="7831621" y="2255204"/>
                  <a:pt x="7843316" y="2413164"/>
                  <a:pt x="7912611" y="2567943"/>
                </a:cubicBezTo>
                <a:close/>
              </a:path>
              <a:path w="8476012" h="2764856" stroke="0" extrusionOk="0">
                <a:moveTo>
                  <a:pt x="7912611" y="2567943"/>
                </a:moveTo>
                <a:cubicBezTo>
                  <a:pt x="7795782" y="2595848"/>
                  <a:pt x="7657711" y="2533871"/>
                  <a:pt x="7522699" y="2554686"/>
                </a:cubicBezTo>
                <a:cubicBezTo>
                  <a:pt x="7387687" y="2575501"/>
                  <a:pt x="7234965" y="2525430"/>
                  <a:pt x="7081370" y="2539680"/>
                </a:cubicBezTo>
                <a:cubicBezTo>
                  <a:pt x="6927775" y="2553930"/>
                  <a:pt x="6786440" y="2479532"/>
                  <a:pt x="6627186" y="2524237"/>
                </a:cubicBezTo>
                <a:cubicBezTo>
                  <a:pt x="5861863" y="2676615"/>
                  <a:pt x="4968892" y="2895605"/>
                  <a:pt x="3678116" y="2752739"/>
                </a:cubicBezTo>
                <a:cubicBezTo>
                  <a:pt x="193808" y="2690873"/>
                  <a:pt x="-1004785" y="1134778"/>
                  <a:pt x="1315081" y="381409"/>
                </a:cubicBezTo>
                <a:cubicBezTo>
                  <a:pt x="1911821" y="22639"/>
                  <a:pt x="3395612" y="7766"/>
                  <a:pt x="4622023" y="5687"/>
                </a:cubicBezTo>
                <a:cubicBezTo>
                  <a:pt x="7984984" y="69115"/>
                  <a:pt x="9584813" y="1140000"/>
                  <a:pt x="7764472" y="2149147"/>
                </a:cubicBezTo>
                <a:cubicBezTo>
                  <a:pt x="7860121" y="2325034"/>
                  <a:pt x="7858808" y="2424491"/>
                  <a:pt x="7912611" y="2567943"/>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Cáo chết ba năm quay đầu về núi.</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406231B4-C871-5D42-C59E-0D1FD68EC5B7}"/>
              </a:ext>
            </a:extLst>
          </p:cNvPr>
          <p:cNvPicPr>
            <a:picLocks noChangeAspect="1"/>
          </p:cNvPicPr>
          <p:nvPr/>
        </p:nvPicPr>
        <p:blipFill>
          <a:blip r:embed="rId8"/>
          <a:stretch>
            <a:fillRect/>
          </a:stretch>
        </p:blipFill>
        <p:spPr>
          <a:xfrm>
            <a:off x="501908" y="2846880"/>
            <a:ext cx="2154186" cy="2335103"/>
          </a:xfrm>
          <a:prstGeom prst="rect">
            <a:avLst/>
          </a:prstGeom>
        </p:spPr>
      </p:pic>
      <p:sp>
        <p:nvSpPr>
          <p:cNvPr id="5" name="Oval 4">
            <a:extLst>
              <a:ext uri="{FF2B5EF4-FFF2-40B4-BE49-F238E27FC236}">
                <a16:creationId xmlns:a16="http://schemas.microsoft.com/office/drawing/2014/main" id="{4E4B10D7-A2FF-72C7-4B53-724B35DFFE5D}"/>
              </a:ext>
            </a:extLst>
          </p:cNvPr>
          <p:cNvSpPr/>
          <p:nvPr/>
        </p:nvSpPr>
        <p:spPr>
          <a:xfrm>
            <a:off x="978590" y="367191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C6B1E96B-963B-C72C-651F-08CD935DACBD}"/>
              </a:ext>
            </a:extLst>
          </p:cNvPr>
          <p:cNvSpPr/>
          <p:nvPr/>
        </p:nvSpPr>
        <p:spPr>
          <a:xfrm>
            <a:off x="978590" y="367191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DD87FA34-7561-E942-0B57-FFB65A324EC2}"/>
              </a:ext>
            </a:extLst>
          </p:cNvPr>
          <p:cNvSpPr/>
          <p:nvPr/>
        </p:nvSpPr>
        <p:spPr>
          <a:xfrm>
            <a:off x="978590" y="3671910"/>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7FE1A02B-3F9A-95E7-A4C4-738E535E93E8}"/>
              </a:ext>
            </a:extLst>
          </p:cNvPr>
          <p:cNvSpPr/>
          <p:nvPr/>
        </p:nvSpPr>
        <p:spPr>
          <a:xfrm>
            <a:off x="978590" y="367191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70DE14D9-A4AF-B6D7-B5A1-7588917A5B87}"/>
              </a:ext>
            </a:extLst>
          </p:cNvPr>
          <p:cNvSpPr/>
          <p:nvPr/>
        </p:nvSpPr>
        <p:spPr>
          <a:xfrm>
            <a:off x="978590" y="367191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F23D42A8-6FD3-7A58-2B6A-393BB37DD261}"/>
              </a:ext>
            </a:extLst>
          </p:cNvPr>
          <p:cNvSpPr/>
          <p:nvPr/>
        </p:nvSpPr>
        <p:spPr>
          <a:xfrm>
            <a:off x="978590" y="3671910"/>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249613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266497" y="0"/>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6</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85367" y="225751"/>
            <a:ext cx="5858634"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3389513" y="382651"/>
            <a:ext cx="60792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latin typeface="#9Slide03 Arima Madurai Bold" panose="00000800000000000000" pitchFamily="2" charset="0"/>
                <a:ea typeface="Yu Mincho" panose="02020400000000000000" pitchFamily="18" charset="-128"/>
                <a:cs typeface="#9Slide03 Arima Madurai Bold" panose="00000800000000000000" pitchFamily="2" charset="0"/>
              </a:rPr>
              <a:t>sóng, rã, cả, chèo, tay, thấy, chớ</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6163" y="284688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530679" y="1757220"/>
            <a:ext cx="7480310" cy="2764856"/>
          </a:xfrm>
          <a:custGeom>
            <a:avLst/>
            <a:gdLst>
              <a:gd name="connsiteX0" fmla="*/ 7912611 w 8476012"/>
              <a:gd name="connsiteY0" fmla="*/ 2567943 h 2764856"/>
              <a:gd name="connsiteX1" fmla="*/ 7458428 w 8476012"/>
              <a:gd name="connsiteY1" fmla="*/ 2552500 h 2764856"/>
              <a:gd name="connsiteX2" fmla="*/ 7017098 w 8476012"/>
              <a:gd name="connsiteY2" fmla="*/ 2537494 h 2764856"/>
              <a:gd name="connsiteX3" fmla="*/ 6627186 w 8476012"/>
              <a:gd name="connsiteY3" fmla="*/ 2524237 h 2764856"/>
              <a:gd name="connsiteX4" fmla="*/ 3678116 w 8476012"/>
              <a:gd name="connsiteY4" fmla="*/ 2752739 h 2764856"/>
              <a:gd name="connsiteX5" fmla="*/ 1315081 w 8476012"/>
              <a:gd name="connsiteY5" fmla="*/ 381409 h 2764856"/>
              <a:gd name="connsiteX6" fmla="*/ 4622023 w 8476012"/>
              <a:gd name="connsiteY6" fmla="*/ 5687 h 2764856"/>
              <a:gd name="connsiteX7" fmla="*/ 7764472 w 8476012"/>
              <a:gd name="connsiteY7" fmla="*/ 2149147 h 2764856"/>
              <a:gd name="connsiteX8" fmla="*/ 7912611 w 8476012"/>
              <a:gd name="connsiteY8" fmla="*/ 2567943 h 27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6012" h="2764856" fill="none" extrusionOk="0">
                <a:moveTo>
                  <a:pt x="7912611" y="2567943"/>
                </a:moveTo>
                <a:cubicBezTo>
                  <a:pt x="7738457" y="2575725"/>
                  <a:pt x="7622258" y="2534996"/>
                  <a:pt x="7458428" y="2552500"/>
                </a:cubicBezTo>
                <a:cubicBezTo>
                  <a:pt x="7294598" y="2570004"/>
                  <a:pt x="7162799" y="2497442"/>
                  <a:pt x="7017098" y="2537494"/>
                </a:cubicBezTo>
                <a:cubicBezTo>
                  <a:pt x="6871397" y="2577547"/>
                  <a:pt x="6731969" y="2505577"/>
                  <a:pt x="6627186" y="2524237"/>
                </a:cubicBezTo>
                <a:cubicBezTo>
                  <a:pt x="6010892" y="2619590"/>
                  <a:pt x="4836870" y="2638498"/>
                  <a:pt x="3678116" y="2752739"/>
                </a:cubicBezTo>
                <a:cubicBezTo>
                  <a:pt x="379622" y="2562915"/>
                  <a:pt x="-1668394" y="767466"/>
                  <a:pt x="1315081" y="381409"/>
                </a:cubicBezTo>
                <a:cubicBezTo>
                  <a:pt x="2181836" y="231047"/>
                  <a:pt x="3286876" y="-136183"/>
                  <a:pt x="4622023" y="5687"/>
                </a:cubicBezTo>
                <a:cubicBezTo>
                  <a:pt x="7497513" y="-195498"/>
                  <a:pt x="9572332" y="1203469"/>
                  <a:pt x="7764472" y="2149147"/>
                </a:cubicBezTo>
                <a:cubicBezTo>
                  <a:pt x="7831621" y="2255204"/>
                  <a:pt x="7843316" y="2413164"/>
                  <a:pt x="7912611" y="2567943"/>
                </a:cubicBezTo>
                <a:close/>
              </a:path>
              <a:path w="8476012" h="2764856" stroke="0" extrusionOk="0">
                <a:moveTo>
                  <a:pt x="7912611" y="2567943"/>
                </a:moveTo>
                <a:cubicBezTo>
                  <a:pt x="7795782" y="2595848"/>
                  <a:pt x="7657711" y="2533871"/>
                  <a:pt x="7522699" y="2554686"/>
                </a:cubicBezTo>
                <a:cubicBezTo>
                  <a:pt x="7387687" y="2575501"/>
                  <a:pt x="7234965" y="2525430"/>
                  <a:pt x="7081370" y="2539680"/>
                </a:cubicBezTo>
                <a:cubicBezTo>
                  <a:pt x="6927775" y="2553930"/>
                  <a:pt x="6786440" y="2479532"/>
                  <a:pt x="6627186" y="2524237"/>
                </a:cubicBezTo>
                <a:cubicBezTo>
                  <a:pt x="5861863" y="2676615"/>
                  <a:pt x="4968892" y="2895605"/>
                  <a:pt x="3678116" y="2752739"/>
                </a:cubicBezTo>
                <a:cubicBezTo>
                  <a:pt x="193808" y="2690873"/>
                  <a:pt x="-1004785" y="1134778"/>
                  <a:pt x="1315081" y="381409"/>
                </a:cubicBezTo>
                <a:cubicBezTo>
                  <a:pt x="1911821" y="22639"/>
                  <a:pt x="3395612" y="7766"/>
                  <a:pt x="4622023" y="5687"/>
                </a:cubicBezTo>
                <a:cubicBezTo>
                  <a:pt x="7984984" y="69115"/>
                  <a:pt x="9584813" y="1140000"/>
                  <a:pt x="7764472" y="2149147"/>
                </a:cubicBezTo>
                <a:cubicBezTo>
                  <a:pt x="7860121" y="2325034"/>
                  <a:pt x="7858808" y="2424491"/>
                  <a:pt x="7912611" y="2567943"/>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Chớ thấy sóng cả mà </a:t>
            </a:r>
            <a:r>
              <a:rPr lang="vi-VN" sz="3200" dirty="0">
                <a:solidFill>
                  <a:srgbClr val="0070C0"/>
                </a:solidFill>
                <a:latin typeface="Didact Gothic" panose="00000500000000000000" pitchFamily="2" charset="0"/>
                <a:ea typeface="Yu Mincho" panose="02020400000000000000" pitchFamily="18" charset="-128"/>
                <a:cs typeface="Times New Roman" panose="02020603050405020304" pitchFamily="18" charset="0"/>
              </a:rPr>
              <a:t>rã tay chèo</a:t>
            </a:r>
            <a:r>
              <a:rPr kumimoji="0" lang="vi-VN"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0E3B1A95-73C6-7A65-2F28-2301266E9AAE}"/>
              </a:ext>
            </a:extLst>
          </p:cNvPr>
          <p:cNvPicPr>
            <a:picLocks noChangeAspect="1"/>
          </p:cNvPicPr>
          <p:nvPr/>
        </p:nvPicPr>
        <p:blipFill>
          <a:blip r:embed="rId8"/>
          <a:stretch>
            <a:fillRect/>
          </a:stretch>
        </p:blipFill>
        <p:spPr>
          <a:xfrm>
            <a:off x="-50709" y="836556"/>
            <a:ext cx="2154186" cy="2335103"/>
          </a:xfrm>
          <a:prstGeom prst="rect">
            <a:avLst/>
          </a:prstGeom>
        </p:spPr>
      </p:pic>
      <p:sp>
        <p:nvSpPr>
          <p:cNvPr id="5" name="Oval 4">
            <a:extLst>
              <a:ext uri="{FF2B5EF4-FFF2-40B4-BE49-F238E27FC236}">
                <a16:creationId xmlns:a16="http://schemas.microsoft.com/office/drawing/2014/main" id="{C7AF589E-3D5F-6583-D0A8-778C1F4C71C8}"/>
              </a:ext>
            </a:extLst>
          </p:cNvPr>
          <p:cNvSpPr/>
          <p:nvPr/>
        </p:nvSpPr>
        <p:spPr>
          <a:xfrm>
            <a:off x="425973" y="1661586"/>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E16AA9CC-BAC3-C3F7-D5A2-51AC7337707F}"/>
              </a:ext>
            </a:extLst>
          </p:cNvPr>
          <p:cNvSpPr/>
          <p:nvPr/>
        </p:nvSpPr>
        <p:spPr>
          <a:xfrm>
            <a:off x="425973" y="1661586"/>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CE8BFCB4-5347-FE4F-6D49-FA04E663ED7A}"/>
              </a:ext>
            </a:extLst>
          </p:cNvPr>
          <p:cNvSpPr/>
          <p:nvPr/>
        </p:nvSpPr>
        <p:spPr>
          <a:xfrm>
            <a:off x="425973" y="1661586"/>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94109876-6EAA-4722-C716-00AB77544650}"/>
              </a:ext>
            </a:extLst>
          </p:cNvPr>
          <p:cNvSpPr/>
          <p:nvPr/>
        </p:nvSpPr>
        <p:spPr>
          <a:xfrm>
            <a:off x="425973" y="1661586"/>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F9203BE6-C9CA-87D8-639A-D4432D157F12}"/>
              </a:ext>
            </a:extLst>
          </p:cNvPr>
          <p:cNvSpPr/>
          <p:nvPr/>
        </p:nvSpPr>
        <p:spPr>
          <a:xfrm>
            <a:off x="425973" y="1661586"/>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50007059-B89B-DC57-92A0-2A5FE002B7A0}"/>
              </a:ext>
            </a:extLst>
          </p:cNvPr>
          <p:cNvSpPr/>
          <p:nvPr/>
        </p:nvSpPr>
        <p:spPr>
          <a:xfrm>
            <a:off x="425973" y="1661586"/>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1479651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416" name="Google Shape;3416;p49"/>
          <p:cNvGrpSpPr/>
          <p:nvPr/>
        </p:nvGrpSpPr>
        <p:grpSpPr>
          <a:xfrm rot="-2700000">
            <a:off x="6361542" y="3804080"/>
            <a:ext cx="824696" cy="600936"/>
            <a:chOff x="3880914" y="3359134"/>
            <a:chExt cx="968363" cy="705622"/>
          </a:xfrm>
        </p:grpSpPr>
        <p:sp>
          <p:nvSpPr>
            <p:cNvPr id="3417" name="Google Shape;3417;p4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4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4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4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4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4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4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4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4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4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4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4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4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4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4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4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4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4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4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4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4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4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4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4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4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4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4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4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4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4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4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4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4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4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4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4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4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4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4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4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4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4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4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4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4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4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4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4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4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7411" y="236027"/>
            <a:ext cx="5724258"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3262753" y="365554"/>
            <a:ext cx="59858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a:t>
            </a:r>
            <a:r>
              <a:rPr kumimoji="0" lang="en-US" sz="2800" b="0" i="0" u="none" strike="noStrike" kern="0" cap="none" spc="0" normalizeH="0" baseline="0" noProof="0" dirty="0" err="1">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không</a:t>
            </a:r>
            <a:r>
              <a:rPr kumimoji="0" lang="vi-VN"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 mày, đố, nên, thầy, làm</a:t>
            </a: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 </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3093" y="2082245"/>
            <a:ext cx="2597709" cy="2803988"/>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906212" y="1575708"/>
            <a:ext cx="5884699" cy="3547010"/>
          </a:xfrm>
          <a:custGeom>
            <a:avLst/>
            <a:gdLst>
              <a:gd name="connsiteX0" fmla="*/ 5287733 w 5664235"/>
              <a:gd name="connsiteY0" fmla="*/ 2671190 h 2876020"/>
              <a:gd name="connsiteX1" fmla="*/ 4849640 w 5664235"/>
              <a:gd name="connsiteY1" fmla="*/ 2648004 h 2876020"/>
              <a:gd name="connsiteX2" fmla="*/ 4428727 w 5664235"/>
              <a:gd name="connsiteY2" fmla="*/ 2625727 h 2876020"/>
              <a:gd name="connsiteX3" fmla="*/ 1970832 w 5664235"/>
              <a:gd name="connsiteY3" fmla="*/ 2807910 h 2876020"/>
              <a:gd name="connsiteX4" fmla="*/ 862019 w 5664235"/>
              <a:gd name="connsiteY4" fmla="*/ 404940 h 2876020"/>
              <a:gd name="connsiteX5" fmla="*/ 3433919 w 5664235"/>
              <a:gd name="connsiteY5" fmla="*/ 32841 h 2876020"/>
              <a:gd name="connsiteX6" fmla="*/ 5188738 w 5664235"/>
              <a:gd name="connsiteY6" fmla="*/ 2235557 h 2876020"/>
              <a:gd name="connsiteX7" fmla="*/ 5287733 w 5664235"/>
              <a:gd name="connsiteY7" fmla="*/ 2671190 h 287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4235" h="2876020" fill="none" extrusionOk="0">
                <a:moveTo>
                  <a:pt x="5287733" y="2671190"/>
                </a:moveTo>
                <a:cubicBezTo>
                  <a:pt x="5163134" y="2682224"/>
                  <a:pt x="4967819" y="2614647"/>
                  <a:pt x="4849640" y="2648004"/>
                </a:cubicBezTo>
                <a:cubicBezTo>
                  <a:pt x="4731461" y="2681361"/>
                  <a:pt x="4613775" y="2596042"/>
                  <a:pt x="4428727" y="2625727"/>
                </a:cubicBezTo>
                <a:cubicBezTo>
                  <a:pt x="3627493" y="2679416"/>
                  <a:pt x="2593480" y="2935353"/>
                  <a:pt x="1970832" y="2807910"/>
                </a:cubicBezTo>
                <a:cubicBezTo>
                  <a:pt x="25491" y="2410079"/>
                  <a:pt x="-613763" y="1136718"/>
                  <a:pt x="862019" y="404940"/>
                </a:cubicBezTo>
                <a:cubicBezTo>
                  <a:pt x="1699618" y="-132894"/>
                  <a:pt x="2713706" y="-102180"/>
                  <a:pt x="3433919" y="32841"/>
                </a:cubicBezTo>
                <a:cubicBezTo>
                  <a:pt x="5117962" y="-22818"/>
                  <a:pt x="6244274" y="1747007"/>
                  <a:pt x="5188738" y="2235557"/>
                </a:cubicBezTo>
                <a:cubicBezTo>
                  <a:pt x="5224451" y="2365732"/>
                  <a:pt x="5243189" y="2570604"/>
                  <a:pt x="5287733" y="2671190"/>
                </a:cubicBezTo>
                <a:close/>
              </a:path>
              <a:path w="5664235" h="2876020" stroke="0" extrusionOk="0">
                <a:moveTo>
                  <a:pt x="5287733" y="2671190"/>
                </a:moveTo>
                <a:cubicBezTo>
                  <a:pt x="5098323" y="2661244"/>
                  <a:pt x="5071977" y="2620301"/>
                  <a:pt x="4884000" y="2649822"/>
                </a:cubicBezTo>
                <a:cubicBezTo>
                  <a:pt x="4696023" y="2679343"/>
                  <a:pt x="4610442" y="2601371"/>
                  <a:pt x="4428727" y="2625727"/>
                </a:cubicBezTo>
                <a:cubicBezTo>
                  <a:pt x="3793029" y="2961153"/>
                  <a:pt x="2982143" y="3013031"/>
                  <a:pt x="1970832" y="2807910"/>
                </a:cubicBezTo>
                <a:cubicBezTo>
                  <a:pt x="-45203" y="2238534"/>
                  <a:pt x="-737941" y="1412259"/>
                  <a:pt x="862019" y="404940"/>
                </a:cubicBezTo>
                <a:cubicBezTo>
                  <a:pt x="1704840" y="-115746"/>
                  <a:pt x="2476768" y="-65970"/>
                  <a:pt x="3433919" y="32841"/>
                </a:cubicBezTo>
                <a:cubicBezTo>
                  <a:pt x="5129949" y="294771"/>
                  <a:pt x="6358255" y="1376150"/>
                  <a:pt x="5188738" y="2235557"/>
                </a:cubicBezTo>
                <a:cubicBezTo>
                  <a:pt x="5243261" y="2402500"/>
                  <a:pt x="5216268" y="2458897"/>
                  <a:pt x="5287733" y="2671190"/>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0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Hãy </a:t>
            </a:r>
            <a:r>
              <a:rPr lang="vi-VN" sz="4000" dirty="0">
                <a:solidFill>
                  <a:srgbClr val="2D4E56">
                    <a:lumMod val="50000"/>
                  </a:srgbClr>
                </a:solidFill>
                <a:latin typeface="Didact Gothic" panose="00000500000000000000" pitchFamily="2" charset="0"/>
                <a:ea typeface="Yu Mincho" panose="02020400000000000000" pitchFamily="18" charset="-128"/>
                <a:cs typeface="Times New Roman" panose="02020603050405020304" pitchFamily="18" charset="0"/>
              </a:rPr>
              <a:t>s</a:t>
            </a:r>
            <a:r>
              <a:rPr kumimoji="0" lang="vi-VN" sz="40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ắp xếp các từ trên thành một </a:t>
            </a:r>
            <a:r>
              <a:rPr kumimoji="0" lang="vi-VN" sz="4800" b="0" i="0" u="none" strike="noStrike" kern="0" cap="none" spc="0" normalizeH="0" baseline="0" noProof="0" dirty="0">
                <a:ln>
                  <a:noFill/>
                </a:ln>
                <a:solidFill>
                  <a:srgbClr val="FF000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câu </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800" b="0" i="0" u="none" strike="noStrike" kern="0" cap="none" spc="0" normalizeH="0" baseline="0" noProof="0" dirty="0">
                <a:ln>
                  <a:noFill/>
                </a:ln>
                <a:solidFill>
                  <a:srgbClr val="FF000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tục ngữ?</a:t>
            </a:r>
          </a:p>
        </p:txBody>
      </p:sp>
      <p:pic>
        <p:nvPicPr>
          <p:cNvPr id="4" name="Picture 4" descr="Idea ">
            <a:extLst>
              <a:ext uri="{FF2B5EF4-FFF2-40B4-BE49-F238E27FC236}">
                <a16:creationId xmlns:a16="http://schemas.microsoft.com/office/drawing/2014/main" id="{738774C9-9C01-ACA1-C92A-FF64227090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13856">
            <a:off x="6754467" y="1109364"/>
            <a:ext cx="948828" cy="948828"/>
          </a:xfrm>
          <a:prstGeom prst="rect">
            <a:avLst/>
          </a:prstGeom>
          <a:noFill/>
          <a:extLst>
            <a:ext uri="{909E8E84-426E-40DD-AFC4-6F175D3DCCD1}">
              <a14:hiddenFill xmlns:a14="http://schemas.microsoft.com/office/drawing/2010/main">
                <a:solidFill>
                  <a:srgbClr val="FFFFFF"/>
                </a:solidFill>
              </a14:hiddenFill>
            </a:ext>
          </a:extLst>
        </p:spPr>
      </p:pic>
      <p:pic>
        <p:nvPicPr>
          <p:cNvPr id="27" name="DONG HO">
            <a:extLst>
              <a:ext uri="{FF2B5EF4-FFF2-40B4-BE49-F238E27FC236}">
                <a16:creationId xmlns:a16="http://schemas.microsoft.com/office/drawing/2014/main" id="{A579874E-9D53-2EC8-B19D-5361101417BD}"/>
              </a:ext>
            </a:extLst>
          </p:cNvPr>
          <p:cNvPicPr>
            <a:picLocks noChangeAspect="1"/>
          </p:cNvPicPr>
          <p:nvPr/>
        </p:nvPicPr>
        <p:blipFill>
          <a:blip r:embed="rId9"/>
          <a:stretch>
            <a:fillRect/>
          </a:stretch>
        </p:blipFill>
        <p:spPr>
          <a:xfrm>
            <a:off x="597929" y="63744"/>
            <a:ext cx="2154186" cy="2335103"/>
          </a:xfrm>
          <a:prstGeom prst="rect">
            <a:avLst/>
          </a:prstGeom>
        </p:spPr>
      </p:pic>
      <p:sp>
        <p:nvSpPr>
          <p:cNvPr id="20" name="Oval 19">
            <a:extLst>
              <a:ext uri="{FF2B5EF4-FFF2-40B4-BE49-F238E27FC236}">
                <a16:creationId xmlns:a16="http://schemas.microsoft.com/office/drawing/2014/main" id="{C6DBE784-01A2-AE1E-AC36-E5DDA8D8F2AD}"/>
              </a:ext>
            </a:extLst>
          </p:cNvPr>
          <p:cNvSpPr/>
          <p:nvPr/>
        </p:nvSpPr>
        <p:spPr>
          <a:xfrm>
            <a:off x="1074611" y="888774"/>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21" name="Oval 20">
            <a:extLst>
              <a:ext uri="{FF2B5EF4-FFF2-40B4-BE49-F238E27FC236}">
                <a16:creationId xmlns:a16="http://schemas.microsoft.com/office/drawing/2014/main" id="{7A8974C8-24EF-9E49-F90C-9C1537D6F790}"/>
              </a:ext>
            </a:extLst>
          </p:cNvPr>
          <p:cNvSpPr/>
          <p:nvPr/>
        </p:nvSpPr>
        <p:spPr>
          <a:xfrm>
            <a:off x="1074611" y="888774"/>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22" name="Oval 21">
            <a:extLst>
              <a:ext uri="{FF2B5EF4-FFF2-40B4-BE49-F238E27FC236}">
                <a16:creationId xmlns:a16="http://schemas.microsoft.com/office/drawing/2014/main" id="{BC93F8E9-091F-18BD-5F95-D9B42D2BA297}"/>
              </a:ext>
            </a:extLst>
          </p:cNvPr>
          <p:cNvSpPr/>
          <p:nvPr/>
        </p:nvSpPr>
        <p:spPr>
          <a:xfrm>
            <a:off x="1074611" y="888774"/>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23" name="Oval 22">
            <a:extLst>
              <a:ext uri="{FF2B5EF4-FFF2-40B4-BE49-F238E27FC236}">
                <a16:creationId xmlns:a16="http://schemas.microsoft.com/office/drawing/2014/main" id="{5ED4275C-8803-AA18-6266-93E13A939E9E}"/>
              </a:ext>
            </a:extLst>
          </p:cNvPr>
          <p:cNvSpPr/>
          <p:nvPr/>
        </p:nvSpPr>
        <p:spPr>
          <a:xfrm>
            <a:off x="1074611" y="888774"/>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24" name="Oval 23">
            <a:extLst>
              <a:ext uri="{FF2B5EF4-FFF2-40B4-BE49-F238E27FC236}">
                <a16:creationId xmlns:a16="http://schemas.microsoft.com/office/drawing/2014/main" id="{4AF9F1B3-E59E-22B9-8242-6AED5BC03236}"/>
              </a:ext>
            </a:extLst>
          </p:cNvPr>
          <p:cNvSpPr/>
          <p:nvPr/>
        </p:nvSpPr>
        <p:spPr>
          <a:xfrm>
            <a:off x="1074611" y="888774"/>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25" name="Oval 24">
            <a:extLst>
              <a:ext uri="{FF2B5EF4-FFF2-40B4-BE49-F238E27FC236}">
                <a16:creationId xmlns:a16="http://schemas.microsoft.com/office/drawing/2014/main" id="{9B9C4B19-3E57-BC14-4809-E0800A77E1BD}"/>
              </a:ext>
            </a:extLst>
          </p:cNvPr>
          <p:cNvSpPr/>
          <p:nvPr/>
        </p:nvSpPr>
        <p:spPr>
          <a:xfrm>
            <a:off x="1074611" y="888774"/>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68228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barn(inVertical)">
                                      <p:cBhvr>
                                        <p:cTn id="12" dur="500"/>
                                        <p:tgtEl>
                                          <p:spTgt spid="244"/>
                                        </p:tgtEl>
                                      </p:cBhvr>
                                    </p:animEffect>
                                  </p:childTnLst>
                                </p:cTn>
                              </p:par>
                              <p:par>
                                <p:cTn id="13" presetID="16" presetClass="entr" presetSubtype="21" fill="hold" nodeType="with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barn(inVertical)">
                                      <p:cBhvr>
                                        <p:cTn id="15"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0"/>
                                  </p:stCondLst>
                                  <p:childTnLst>
                                    <p:set>
                                      <p:cBhvr>
                                        <p:cTn id="20" dur="1" fill="hold">
                                          <p:stCondLst>
                                            <p:cond delay="999"/>
                                          </p:stCondLst>
                                        </p:cTn>
                                        <p:tgtEl>
                                          <p:spTgt spid="20"/>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999"/>
                                          </p:stCondLst>
                                        </p:cTn>
                                        <p:tgtEl>
                                          <p:spTgt spid="21"/>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999"/>
                                          </p:stCondLst>
                                        </p:cTn>
                                        <p:tgtEl>
                                          <p:spTgt spid="22"/>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grpId="0" nodeType="afterEffect">
                                  <p:stCondLst>
                                    <p:cond delay="0"/>
                                  </p:stCondLst>
                                  <p:childTnLst>
                                    <p:set>
                                      <p:cBhvr>
                                        <p:cTn id="2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4000"/>
                            </p:stCondLst>
                            <p:childTnLst>
                              <p:par>
                                <p:cTn id="31" presetID="1" presetClass="entr" presetSubtype="0" fill="hold" grpId="0" nodeType="afterEffect">
                                  <p:stCondLst>
                                    <p:cond delay="0"/>
                                  </p:stCondLst>
                                  <p:childTnLst>
                                    <p:set>
                                      <p:cBhvr>
                                        <p:cTn id="3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5000"/>
                            </p:stCondLst>
                            <p:childTnLst>
                              <p:par>
                                <p:cTn id="34" presetID="1" presetClass="entr" presetSubtype="0" fill="hold" grpId="0" nodeType="afterEffect">
                                  <p:stCondLst>
                                    <p:cond delay="0"/>
                                  </p:stCondLst>
                                  <p:childTnLst>
                                    <p:set>
                                      <p:cBhvr>
                                        <p:cTn id="3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27"/>
                  </p:tgtEl>
                </p:cond>
              </p:nextCondLst>
            </p:seq>
          </p:childTnLst>
        </p:cTn>
      </p:par>
    </p:tnLst>
    <p:bldLst>
      <p:bldP spid="244" grpId="0"/>
      <p:bldP spid="3" grpId="0" animBg="1"/>
      <p:bldP spid="20" grpId="0" animBg="1"/>
      <p:bldP spid="21" grpId="0" animBg="1"/>
      <p:bldP spid="22" grpId="0" animBg="1"/>
      <p:bldP spid="23" grpId="0" animBg="1"/>
      <p:bldP spid="24"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199847" y="-107727"/>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7</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94646" y="236994"/>
            <a:ext cx="631178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3341361" y="338088"/>
            <a:ext cx="5812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rPr>
              <a:t>nói, nhai, nghĩ, có, ăn, có</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6163" y="284688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484875" y="1932207"/>
            <a:ext cx="7388954" cy="2742370"/>
          </a:xfrm>
          <a:custGeom>
            <a:avLst/>
            <a:gdLst>
              <a:gd name="connsiteX0" fmla="*/ 6897810 w 7388954"/>
              <a:gd name="connsiteY0" fmla="*/ 2547058 h 2742370"/>
              <a:gd name="connsiteX1" fmla="*/ 6326320 w 7388954"/>
              <a:gd name="connsiteY1" fmla="*/ 2524950 h 2742370"/>
              <a:gd name="connsiteX2" fmla="*/ 5777242 w 7388954"/>
              <a:gd name="connsiteY2" fmla="*/ 2503708 h 2742370"/>
              <a:gd name="connsiteX3" fmla="*/ 3067921 w 7388954"/>
              <a:gd name="connsiteY3" fmla="*/ 2722507 h 2742370"/>
              <a:gd name="connsiteX4" fmla="*/ 1141332 w 7388954"/>
              <a:gd name="connsiteY4" fmla="*/ 380110 h 2742370"/>
              <a:gd name="connsiteX5" fmla="*/ 4125296 w 7388954"/>
              <a:gd name="connsiteY5" fmla="*/ 9355 h 2742370"/>
              <a:gd name="connsiteX6" fmla="*/ 6768672 w 7388954"/>
              <a:gd name="connsiteY6" fmla="*/ 2131669 h 2742370"/>
              <a:gd name="connsiteX7" fmla="*/ 6897810 w 7388954"/>
              <a:gd name="connsiteY7" fmla="*/ 2547058 h 274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8954" h="2742370" fill="none" extrusionOk="0">
                <a:moveTo>
                  <a:pt x="6897810" y="2547058"/>
                </a:moveTo>
                <a:cubicBezTo>
                  <a:pt x="6759073" y="2564161"/>
                  <a:pt x="6453595" y="2529841"/>
                  <a:pt x="6326320" y="2524950"/>
                </a:cubicBezTo>
                <a:cubicBezTo>
                  <a:pt x="6199045" y="2520059"/>
                  <a:pt x="5968123" y="2507877"/>
                  <a:pt x="5777242" y="2503708"/>
                </a:cubicBezTo>
                <a:cubicBezTo>
                  <a:pt x="4954998" y="2631930"/>
                  <a:pt x="3861408" y="2777613"/>
                  <a:pt x="3067921" y="2722507"/>
                </a:cubicBezTo>
                <a:cubicBezTo>
                  <a:pt x="121566" y="2500396"/>
                  <a:pt x="-945504" y="1116666"/>
                  <a:pt x="1141332" y="380110"/>
                </a:cubicBezTo>
                <a:cubicBezTo>
                  <a:pt x="2045375" y="-42239"/>
                  <a:pt x="3137901" y="-55276"/>
                  <a:pt x="4125296" y="9355"/>
                </a:cubicBezTo>
                <a:cubicBezTo>
                  <a:pt x="6528188" y="-214318"/>
                  <a:pt x="8277758" y="1423385"/>
                  <a:pt x="6768672" y="2131669"/>
                </a:cubicBezTo>
                <a:cubicBezTo>
                  <a:pt x="6807435" y="2224011"/>
                  <a:pt x="6855605" y="2433716"/>
                  <a:pt x="6897810" y="2547058"/>
                </a:cubicBezTo>
                <a:close/>
              </a:path>
              <a:path w="7388954" h="2742370" stroke="0" extrusionOk="0">
                <a:moveTo>
                  <a:pt x="6897810" y="2547058"/>
                </a:moveTo>
                <a:cubicBezTo>
                  <a:pt x="6740237" y="2549414"/>
                  <a:pt x="6603961" y="2495186"/>
                  <a:pt x="6371143" y="2526684"/>
                </a:cubicBezTo>
                <a:cubicBezTo>
                  <a:pt x="6138325" y="2558182"/>
                  <a:pt x="6055764" y="2478913"/>
                  <a:pt x="5777242" y="2503708"/>
                </a:cubicBezTo>
                <a:cubicBezTo>
                  <a:pt x="5176767" y="2898825"/>
                  <a:pt x="4191502" y="2852446"/>
                  <a:pt x="3067921" y="2722507"/>
                </a:cubicBezTo>
                <a:cubicBezTo>
                  <a:pt x="124234" y="2064646"/>
                  <a:pt x="-1127812" y="1468079"/>
                  <a:pt x="1141332" y="380110"/>
                </a:cubicBezTo>
                <a:cubicBezTo>
                  <a:pt x="2060033" y="-43127"/>
                  <a:pt x="2962697" y="-30774"/>
                  <a:pt x="4125296" y="9355"/>
                </a:cubicBezTo>
                <a:cubicBezTo>
                  <a:pt x="6366727" y="220216"/>
                  <a:pt x="8742883" y="1164387"/>
                  <a:pt x="6768672" y="2131669"/>
                </a:cubicBezTo>
                <a:cubicBezTo>
                  <a:pt x="6803804" y="2241389"/>
                  <a:pt x="6819820" y="2470958"/>
                  <a:pt x="6897810" y="2547058"/>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Ăn có nhai, nói có nghĩ.</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EC361662-77CE-BF76-02B8-B25D01AE499C}"/>
              </a:ext>
            </a:extLst>
          </p:cNvPr>
          <p:cNvPicPr>
            <a:picLocks noChangeAspect="1"/>
          </p:cNvPicPr>
          <p:nvPr/>
        </p:nvPicPr>
        <p:blipFill>
          <a:blip r:embed="rId8"/>
          <a:stretch>
            <a:fillRect/>
          </a:stretch>
        </p:blipFill>
        <p:spPr>
          <a:xfrm>
            <a:off x="170307" y="764655"/>
            <a:ext cx="2154186" cy="2335103"/>
          </a:xfrm>
          <a:prstGeom prst="rect">
            <a:avLst/>
          </a:prstGeom>
        </p:spPr>
      </p:pic>
      <p:sp>
        <p:nvSpPr>
          <p:cNvPr id="5" name="Oval 4">
            <a:extLst>
              <a:ext uri="{FF2B5EF4-FFF2-40B4-BE49-F238E27FC236}">
                <a16:creationId xmlns:a16="http://schemas.microsoft.com/office/drawing/2014/main" id="{56041F79-AC9C-8CF6-DCA6-C802C8F637F5}"/>
              </a:ext>
            </a:extLst>
          </p:cNvPr>
          <p:cNvSpPr/>
          <p:nvPr/>
        </p:nvSpPr>
        <p:spPr>
          <a:xfrm>
            <a:off x="646989" y="1589685"/>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5FFD00E8-05A5-571F-C967-D6BEC8FEA32E}"/>
              </a:ext>
            </a:extLst>
          </p:cNvPr>
          <p:cNvSpPr/>
          <p:nvPr/>
        </p:nvSpPr>
        <p:spPr>
          <a:xfrm>
            <a:off x="646989" y="1589685"/>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1DBD30D5-BEE9-6853-4FC5-EEAC784D55F5}"/>
              </a:ext>
            </a:extLst>
          </p:cNvPr>
          <p:cNvSpPr/>
          <p:nvPr/>
        </p:nvSpPr>
        <p:spPr>
          <a:xfrm>
            <a:off x="646989" y="1589685"/>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C9F40BFD-0A7A-F155-6D5B-9A721DB80688}"/>
              </a:ext>
            </a:extLst>
          </p:cNvPr>
          <p:cNvSpPr/>
          <p:nvPr/>
        </p:nvSpPr>
        <p:spPr>
          <a:xfrm>
            <a:off x="646989" y="1589685"/>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32BAD6BD-81DA-D0D2-8532-2277BE8BABC6}"/>
              </a:ext>
            </a:extLst>
          </p:cNvPr>
          <p:cNvSpPr/>
          <p:nvPr/>
        </p:nvSpPr>
        <p:spPr>
          <a:xfrm>
            <a:off x="646989" y="1589685"/>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1D112127-9E71-71DB-078B-E829A19BF2CF}"/>
              </a:ext>
            </a:extLst>
          </p:cNvPr>
          <p:cNvSpPr/>
          <p:nvPr/>
        </p:nvSpPr>
        <p:spPr>
          <a:xfrm>
            <a:off x="646989" y="1589685"/>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13997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241" name="TextBox 240">
            <a:extLst>
              <a:ext uri="{FF2B5EF4-FFF2-40B4-BE49-F238E27FC236}">
                <a16:creationId xmlns:a16="http://schemas.microsoft.com/office/drawing/2014/main" id="{F9ECD54B-626F-33A2-FE88-1D543748AB9A}"/>
              </a:ext>
            </a:extLst>
          </p:cNvPr>
          <p:cNvSpPr txBox="1"/>
          <p:nvPr/>
        </p:nvSpPr>
        <p:spPr>
          <a:xfrm>
            <a:off x="-154127" y="-148679"/>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Câu 8</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94646" y="236994"/>
            <a:ext cx="631178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2944449" y="326243"/>
            <a:ext cx="5812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rPr>
              <a:t>bầu, ở, thì, ống, dài, tròn, thì, ở</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6163" y="284688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631179" y="1521303"/>
            <a:ext cx="7388954" cy="2458330"/>
          </a:xfrm>
          <a:custGeom>
            <a:avLst/>
            <a:gdLst>
              <a:gd name="connsiteX0" fmla="*/ 6897810 w 7388954"/>
              <a:gd name="connsiteY0" fmla="*/ 2283248 h 2458330"/>
              <a:gd name="connsiteX1" fmla="*/ 6326320 w 7388954"/>
              <a:gd name="connsiteY1" fmla="*/ 2263429 h 2458330"/>
              <a:gd name="connsiteX2" fmla="*/ 5777242 w 7388954"/>
              <a:gd name="connsiteY2" fmla="*/ 2244387 h 2458330"/>
              <a:gd name="connsiteX3" fmla="*/ 3187279 w 7388954"/>
              <a:gd name="connsiteY3" fmla="*/ 2446691 h 2458330"/>
              <a:gd name="connsiteX4" fmla="*/ 1145707 w 7388954"/>
              <a:gd name="connsiteY4" fmla="*/ 339350 h 2458330"/>
              <a:gd name="connsiteX5" fmla="*/ 4042460 w 7388954"/>
              <a:gd name="connsiteY5" fmla="*/ 5463 h 2458330"/>
              <a:gd name="connsiteX6" fmla="*/ 6768672 w 7388954"/>
              <a:gd name="connsiteY6" fmla="*/ 1910880 h 2458330"/>
              <a:gd name="connsiteX7" fmla="*/ 6897810 w 7388954"/>
              <a:gd name="connsiteY7" fmla="*/ 2283248 h 24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8954" h="2458330" fill="none" extrusionOk="0">
                <a:moveTo>
                  <a:pt x="6897810" y="2283248"/>
                </a:moveTo>
                <a:cubicBezTo>
                  <a:pt x="6711591" y="2296886"/>
                  <a:pt x="6480752" y="2232118"/>
                  <a:pt x="6326320" y="2263429"/>
                </a:cubicBezTo>
                <a:cubicBezTo>
                  <a:pt x="6171888" y="2294740"/>
                  <a:pt x="5971573" y="2218906"/>
                  <a:pt x="5777242" y="2244387"/>
                </a:cubicBezTo>
                <a:cubicBezTo>
                  <a:pt x="4941316" y="2227354"/>
                  <a:pt x="4051649" y="2487056"/>
                  <a:pt x="3187279" y="2446691"/>
                </a:cubicBezTo>
                <a:cubicBezTo>
                  <a:pt x="434302" y="2084520"/>
                  <a:pt x="-852507" y="954805"/>
                  <a:pt x="1145707" y="339350"/>
                </a:cubicBezTo>
                <a:cubicBezTo>
                  <a:pt x="2002830" y="-13044"/>
                  <a:pt x="3232789" y="-68824"/>
                  <a:pt x="4042460" y="5463"/>
                </a:cubicBezTo>
                <a:cubicBezTo>
                  <a:pt x="6654995" y="-80160"/>
                  <a:pt x="8298489" y="1277669"/>
                  <a:pt x="6768672" y="1910880"/>
                </a:cubicBezTo>
                <a:cubicBezTo>
                  <a:pt x="6838843" y="2074579"/>
                  <a:pt x="6853972" y="2211310"/>
                  <a:pt x="6897810" y="2283248"/>
                </a:cubicBezTo>
                <a:close/>
              </a:path>
              <a:path w="7388954" h="2458330" stroke="0" extrusionOk="0">
                <a:moveTo>
                  <a:pt x="6897810" y="2283248"/>
                </a:moveTo>
                <a:cubicBezTo>
                  <a:pt x="6725049" y="2303526"/>
                  <a:pt x="6505064" y="2246678"/>
                  <a:pt x="6371143" y="2264983"/>
                </a:cubicBezTo>
                <a:cubicBezTo>
                  <a:pt x="6237222" y="2283288"/>
                  <a:pt x="5973825" y="2219796"/>
                  <a:pt x="5777242" y="2244387"/>
                </a:cubicBezTo>
                <a:cubicBezTo>
                  <a:pt x="5184576" y="2583879"/>
                  <a:pt x="4325786" y="2578241"/>
                  <a:pt x="3187279" y="2446691"/>
                </a:cubicBezTo>
                <a:cubicBezTo>
                  <a:pt x="144795" y="2094974"/>
                  <a:pt x="-1108898" y="1113269"/>
                  <a:pt x="1145707" y="339350"/>
                </a:cubicBezTo>
                <a:cubicBezTo>
                  <a:pt x="1971294" y="35307"/>
                  <a:pt x="2785738" y="-7098"/>
                  <a:pt x="4042460" y="5463"/>
                </a:cubicBezTo>
                <a:cubicBezTo>
                  <a:pt x="6584735" y="137168"/>
                  <a:pt x="8757403" y="1023200"/>
                  <a:pt x="6768672" y="1910880"/>
                </a:cubicBezTo>
                <a:cubicBezTo>
                  <a:pt x="6819424" y="2016040"/>
                  <a:pt x="6805647" y="2110767"/>
                  <a:pt x="6897810" y="2283248"/>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sng"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Đáp án</a:t>
            </a:r>
            <a:r>
              <a:rPr kumimoji="0" lang="vi-VN" sz="3200" b="0" i="0"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a:t>
            </a:r>
          </a:p>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Ở bầu thì tròn, ở ống thì dài.</a:t>
            </a:r>
            <a:endParaRPr kumimoji="0" lang="en-US" sz="3200" b="0" i="0"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DONG HO">
            <a:extLst>
              <a:ext uri="{FF2B5EF4-FFF2-40B4-BE49-F238E27FC236}">
                <a16:creationId xmlns:a16="http://schemas.microsoft.com/office/drawing/2014/main" id="{8B0860E9-5124-F8DB-C68D-02BAB72C83B7}"/>
              </a:ext>
            </a:extLst>
          </p:cNvPr>
          <p:cNvPicPr>
            <a:picLocks noChangeAspect="1"/>
          </p:cNvPicPr>
          <p:nvPr/>
        </p:nvPicPr>
        <p:blipFill>
          <a:blip r:embed="rId8"/>
          <a:stretch>
            <a:fillRect/>
          </a:stretch>
        </p:blipFill>
        <p:spPr>
          <a:xfrm>
            <a:off x="-153054" y="1163867"/>
            <a:ext cx="2154186" cy="2335103"/>
          </a:xfrm>
          <a:prstGeom prst="rect">
            <a:avLst/>
          </a:prstGeom>
        </p:spPr>
      </p:pic>
      <p:sp>
        <p:nvSpPr>
          <p:cNvPr id="5" name="Oval 4">
            <a:extLst>
              <a:ext uri="{FF2B5EF4-FFF2-40B4-BE49-F238E27FC236}">
                <a16:creationId xmlns:a16="http://schemas.microsoft.com/office/drawing/2014/main" id="{18FCFB13-B949-7B77-FC97-52A439BAD0B7}"/>
              </a:ext>
            </a:extLst>
          </p:cNvPr>
          <p:cNvSpPr/>
          <p:nvPr/>
        </p:nvSpPr>
        <p:spPr>
          <a:xfrm>
            <a:off x="323628" y="1988897"/>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5</a:t>
            </a:r>
            <a:endParaRPr lang="en-US" sz="6600" dirty="0">
              <a:solidFill>
                <a:schemeClr val="tx2">
                  <a:lumMod val="50000"/>
                </a:schemeClr>
              </a:solidFill>
            </a:endParaRPr>
          </a:p>
        </p:txBody>
      </p:sp>
      <p:sp>
        <p:nvSpPr>
          <p:cNvPr id="6" name="Oval 5">
            <a:extLst>
              <a:ext uri="{FF2B5EF4-FFF2-40B4-BE49-F238E27FC236}">
                <a16:creationId xmlns:a16="http://schemas.microsoft.com/office/drawing/2014/main" id="{5FA94A5D-0830-6ACA-4936-10CBE79CCBD2}"/>
              </a:ext>
            </a:extLst>
          </p:cNvPr>
          <p:cNvSpPr/>
          <p:nvPr/>
        </p:nvSpPr>
        <p:spPr>
          <a:xfrm>
            <a:off x="323628" y="1988897"/>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4</a:t>
            </a:r>
            <a:endParaRPr lang="en-US" sz="6600" dirty="0">
              <a:solidFill>
                <a:schemeClr val="tx2">
                  <a:lumMod val="50000"/>
                </a:schemeClr>
              </a:solidFill>
            </a:endParaRPr>
          </a:p>
        </p:txBody>
      </p:sp>
      <p:sp>
        <p:nvSpPr>
          <p:cNvPr id="7" name="Oval 6">
            <a:extLst>
              <a:ext uri="{FF2B5EF4-FFF2-40B4-BE49-F238E27FC236}">
                <a16:creationId xmlns:a16="http://schemas.microsoft.com/office/drawing/2014/main" id="{18FD1DAE-DD16-0FBE-ED48-6447F1D2BA26}"/>
              </a:ext>
            </a:extLst>
          </p:cNvPr>
          <p:cNvSpPr/>
          <p:nvPr/>
        </p:nvSpPr>
        <p:spPr>
          <a:xfrm>
            <a:off x="323628" y="1988897"/>
            <a:ext cx="1205713" cy="119209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chemeClr val="tx2">
                    <a:lumMod val="50000"/>
                  </a:schemeClr>
                </a:solidFill>
              </a:rPr>
              <a:t>3</a:t>
            </a:r>
            <a:endParaRPr lang="en-US" sz="6600" dirty="0">
              <a:solidFill>
                <a:schemeClr val="tx2">
                  <a:lumMod val="50000"/>
                </a:schemeClr>
              </a:solidFill>
            </a:endParaRPr>
          </a:p>
        </p:txBody>
      </p:sp>
      <p:sp>
        <p:nvSpPr>
          <p:cNvPr id="8" name="Oval 7">
            <a:extLst>
              <a:ext uri="{FF2B5EF4-FFF2-40B4-BE49-F238E27FC236}">
                <a16:creationId xmlns:a16="http://schemas.microsoft.com/office/drawing/2014/main" id="{7FBD34E9-DC8E-5476-F5C3-45533C9631C6}"/>
              </a:ext>
            </a:extLst>
          </p:cNvPr>
          <p:cNvSpPr/>
          <p:nvPr/>
        </p:nvSpPr>
        <p:spPr>
          <a:xfrm>
            <a:off x="323628" y="1988897"/>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2</a:t>
            </a:r>
            <a:endParaRPr lang="en-US" sz="6600" dirty="0">
              <a:solidFill>
                <a:srgbClr val="FFFF00"/>
              </a:solidFill>
            </a:endParaRPr>
          </a:p>
        </p:txBody>
      </p:sp>
      <p:sp>
        <p:nvSpPr>
          <p:cNvPr id="9" name="Oval 8">
            <a:extLst>
              <a:ext uri="{FF2B5EF4-FFF2-40B4-BE49-F238E27FC236}">
                <a16:creationId xmlns:a16="http://schemas.microsoft.com/office/drawing/2014/main" id="{0AA7EA57-2841-91D1-8790-BE9A6695488E}"/>
              </a:ext>
            </a:extLst>
          </p:cNvPr>
          <p:cNvSpPr/>
          <p:nvPr/>
        </p:nvSpPr>
        <p:spPr>
          <a:xfrm>
            <a:off x="323628" y="1988897"/>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FFFF00"/>
                </a:solidFill>
              </a:rPr>
              <a:t>1</a:t>
            </a:r>
            <a:endParaRPr lang="en-US" sz="6600" dirty="0">
              <a:solidFill>
                <a:srgbClr val="FFFF00"/>
              </a:solidFill>
            </a:endParaRPr>
          </a:p>
        </p:txBody>
      </p:sp>
      <p:sp>
        <p:nvSpPr>
          <p:cNvPr id="10" name="Oval 9">
            <a:extLst>
              <a:ext uri="{FF2B5EF4-FFF2-40B4-BE49-F238E27FC236}">
                <a16:creationId xmlns:a16="http://schemas.microsoft.com/office/drawing/2014/main" id="{F7237295-7C3C-690D-B79C-8A317C560C59}"/>
              </a:ext>
            </a:extLst>
          </p:cNvPr>
          <p:cNvSpPr/>
          <p:nvPr/>
        </p:nvSpPr>
        <p:spPr>
          <a:xfrm>
            <a:off x="323628" y="1988897"/>
            <a:ext cx="1205713" cy="11920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00"/>
                </a:solidFill>
              </a:rPr>
              <a:t>HẾT GIỜ</a:t>
            </a:r>
            <a:endParaRPr lang="en-US" sz="2400" b="1" dirty="0">
              <a:solidFill>
                <a:srgbClr val="FFFF00"/>
              </a:solidFill>
            </a:endParaRPr>
          </a:p>
        </p:txBody>
      </p:sp>
    </p:spTree>
    <p:extLst>
      <p:ext uri="{BB962C8B-B14F-4D97-AF65-F5344CB8AC3E}">
        <p14:creationId xmlns:p14="http://schemas.microsoft.com/office/powerpoint/2010/main" val="2970309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mgiay.wav"/>
                                        </p:tgtEl>
                                      </p:cMediaNode>
                                    </p:audio>
                                  </p:sub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emgiay.wav"/>
                                        </p:tgtEl>
                                      </p:cMediaNode>
                                    </p:audio>
                                  </p:subTnLst>
                                </p:cTn>
                              </p:par>
                            </p:childTnLst>
                          </p:cTn>
                        </p:par>
                        <p:par>
                          <p:cTn id="19" fill="hold">
                            <p:stCondLst>
                              <p:cond delay="5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hetgio.wav"/>
                                        </p:tgtEl>
                                      </p:cMediaNode>
                                    </p:audio>
                                  </p:sub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CB7CAE34-BC00-14A7-470A-819910362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47" y="-916485"/>
            <a:ext cx="5560828" cy="4754692"/>
          </a:xfrm>
          <a:prstGeom prst="rect">
            <a:avLst/>
          </a:prstGeom>
        </p:spPr>
      </p:pic>
      <p:sp>
        <p:nvSpPr>
          <p:cNvPr id="6" name="Rectangle 5">
            <a:extLst>
              <a:ext uri="{FF2B5EF4-FFF2-40B4-BE49-F238E27FC236}">
                <a16:creationId xmlns:a16="http://schemas.microsoft.com/office/drawing/2014/main" id="{CE85DE82-2046-0BBC-3C13-D6EE62E8AA9E}"/>
              </a:ext>
            </a:extLst>
          </p:cNvPr>
          <p:cNvSpPr/>
          <p:nvPr/>
        </p:nvSpPr>
        <p:spPr>
          <a:xfrm>
            <a:off x="568296" y="766570"/>
            <a:ext cx="3867406" cy="1938992"/>
          </a:xfrm>
          <a:prstGeom prst="rect">
            <a:avLst/>
          </a:prstGeom>
        </p:spPr>
        <p:txBody>
          <a:bodyPr wrap="square">
            <a:spAutoFit/>
          </a:bodyPr>
          <a:lstStyle/>
          <a:p>
            <a:pPr indent="171450" algn="ctr">
              <a:defRPr/>
            </a:pPr>
            <a:r>
              <a:rPr lang="vi-VN" sz="2400" b="1" dirty="0">
                <a:solidFill>
                  <a:srgbClr val="0070C0"/>
                </a:solidFill>
                <a:latin typeface="Didact Gothic" panose="00000500000000000000" pitchFamily="2" charset="0"/>
                <a:ea typeface="Times New Roman" panose="02020603050405020304" pitchFamily="18" charset="0"/>
                <a:cs typeface="Times New Roman" panose="02020603050405020304" pitchFamily="18" charset="0"/>
              </a:rPr>
              <a:t>Hãy dịch 2 câu sau sang tiếng Anh và cho biết </a:t>
            </a:r>
            <a:r>
              <a:rPr lang="vi-VN" sz="2400" b="1" u="sng" dirty="0">
                <a:solidFill>
                  <a:srgbClr val="0070C0"/>
                </a:solidFill>
                <a:latin typeface="Didact Gothic" panose="00000500000000000000" pitchFamily="2" charset="0"/>
                <a:ea typeface="Times New Roman" panose="02020603050405020304" pitchFamily="18" charset="0"/>
                <a:cs typeface="Times New Roman" panose="02020603050405020304" pitchFamily="18" charset="0"/>
              </a:rPr>
              <a:t>sự khác biệt gì về hình thái của từ </a:t>
            </a:r>
            <a:r>
              <a:rPr lang="vi-VN" sz="2400" b="1" dirty="0">
                <a:solidFill>
                  <a:srgbClr val="0070C0"/>
                </a:solidFill>
                <a:latin typeface="Didact Gothic" panose="00000500000000000000" pitchFamily="2" charset="0"/>
                <a:ea typeface="Times New Roman" panose="02020603050405020304" pitchFamily="18" charset="0"/>
                <a:cs typeface="Times New Roman" panose="02020603050405020304" pitchFamily="18" charset="0"/>
              </a:rPr>
              <a:t>giữa tiếng Việt và tiếng Anh khi thay đổi trật tự từ?</a:t>
            </a:r>
            <a:endParaRPr lang="en-US" sz="2400" b="1" kern="1200" dirty="0">
              <a:solidFill>
                <a:srgbClr val="0070C0"/>
              </a:solidFill>
              <a:latin typeface="Didact Gothic" panose="00000500000000000000" pitchFamily="2" charset="0"/>
              <a:ea typeface="Times New Roman" panose="02020603050405020304" pitchFamily="18" charset="0"/>
              <a:cs typeface="Times New Roman" panose="02020603050405020304" pitchFamily="18" charset="0"/>
            </a:endParaRPr>
          </a:p>
        </p:txBody>
      </p:sp>
      <p:pic>
        <p:nvPicPr>
          <p:cNvPr id="7" name="图片 10">
            <a:extLst>
              <a:ext uri="{FF2B5EF4-FFF2-40B4-BE49-F238E27FC236}">
                <a16:creationId xmlns:a16="http://schemas.microsoft.com/office/drawing/2014/main" id="{0F7F1FE2-DF21-873C-A00D-9EEE4F586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94" y="2901677"/>
            <a:ext cx="3439983" cy="2492405"/>
          </a:xfrm>
          <a:prstGeom prst="rect">
            <a:avLst/>
          </a:prstGeom>
        </p:spPr>
      </p:pic>
      <p:sp>
        <p:nvSpPr>
          <p:cNvPr id="4" name="Rectangle: Rounded Corners 3">
            <a:extLst>
              <a:ext uri="{FF2B5EF4-FFF2-40B4-BE49-F238E27FC236}">
                <a16:creationId xmlns:a16="http://schemas.microsoft.com/office/drawing/2014/main" id="{37389AA9-2576-D504-04B6-08C385AF1F05}"/>
              </a:ext>
            </a:extLst>
          </p:cNvPr>
          <p:cNvSpPr/>
          <p:nvPr/>
        </p:nvSpPr>
        <p:spPr>
          <a:xfrm>
            <a:off x="5203810" y="2086216"/>
            <a:ext cx="3496910" cy="619346"/>
          </a:xfrm>
          <a:prstGeom prst="roundRect">
            <a:avLst/>
          </a:prstGeom>
          <a:solidFill>
            <a:schemeClr val="accent1">
              <a:lumMod val="20000"/>
              <a:lumOff val="8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1. Tôi yêu cô ấy!</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135EF59-F305-0D02-63B1-A31A8BAF87C8}"/>
              </a:ext>
            </a:extLst>
          </p:cNvPr>
          <p:cNvSpPr/>
          <p:nvPr/>
        </p:nvSpPr>
        <p:spPr>
          <a:xfrm>
            <a:off x="5203810" y="3528534"/>
            <a:ext cx="3439982" cy="619346"/>
          </a:xfrm>
          <a:prstGeom prst="roundRect">
            <a:avLst/>
          </a:prstGeom>
          <a:solidFill>
            <a:schemeClr val="accent5">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2. Cô ấy yêu tôi!</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id="{BFA92424-1FDA-D7D5-9763-AFB576C11883}"/>
              </a:ext>
            </a:extLst>
          </p:cNvPr>
          <p:cNvSpPr txBox="1"/>
          <p:nvPr/>
        </p:nvSpPr>
        <p:spPr>
          <a:xfrm>
            <a:off x="4456671" y="155248"/>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2.</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2682093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7CF219-75B8-DBC1-2897-DBA436245A82}"/>
              </a:ext>
            </a:extLst>
          </p:cNvPr>
          <p:cNvSpPr/>
          <p:nvPr/>
        </p:nvSpPr>
        <p:spPr>
          <a:xfrm>
            <a:off x="457201" y="838532"/>
            <a:ext cx="3439982" cy="619346"/>
          </a:xfrm>
          <a:prstGeom prst="roundRect">
            <a:avLst/>
          </a:prstGeom>
          <a:solidFill>
            <a:schemeClr val="accent1">
              <a:lumMod val="20000"/>
              <a:lumOff val="8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1. </a:t>
            </a:r>
            <a:r>
              <a:rPr kumimoji="0" lang="vi-VN" sz="3200" b="0" i="1" u="none" strike="noStrike" kern="1200" cap="none" spc="0" normalizeH="0" baseline="0" noProof="0" dirty="0">
                <a:ln>
                  <a:noFill/>
                </a:ln>
                <a:solidFill>
                  <a:srgbClr val="00B0F0"/>
                </a:solidFill>
                <a:effectLst/>
                <a:uLnTx/>
                <a:uFillTx/>
                <a:latin typeface="Didact Gothic" panose="00000500000000000000" pitchFamily="2" charset="0"/>
                <a:cs typeface="Calibri" panose="020F0502020204030204" pitchFamily="34" charset="0"/>
              </a:rPr>
              <a:t>Tôi </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yêu </a:t>
            </a:r>
            <a:r>
              <a:rPr kumimoji="0" lang="vi-VN" sz="3200" b="0" i="1" u="none" strike="noStrike" kern="1200" cap="none" spc="0" normalizeH="0" baseline="0" noProof="0" dirty="0">
                <a:ln>
                  <a:noFill/>
                </a:ln>
                <a:solidFill>
                  <a:srgbClr val="C00000"/>
                </a:solidFill>
                <a:effectLst/>
                <a:uLnTx/>
                <a:uFillTx/>
                <a:latin typeface="Didact Gothic" panose="00000500000000000000" pitchFamily="2" charset="0"/>
                <a:cs typeface="Calibri" panose="020F0502020204030204" pitchFamily="34" charset="0"/>
              </a:rPr>
              <a:t>cô ấy</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DD04D82-A6AB-6C05-85BE-982BAE9E30EC}"/>
              </a:ext>
            </a:extLst>
          </p:cNvPr>
          <p:cNvSpPr/>
          <p:nvPr/>
        </p:nvSpPr>
        <p:spPr>
          <a:xfrm>
            <a:off x="457201" y="1677064"/>
            <a:ext cx="3439982" cy="619346"/>
          </a:xfrm>
          <a:prstGeom prst="roundRect">
            <a:avLst/>
          </a:prstGeom>
          <a:solidFill>
            <a:schemeClr val="accent5">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2. </a:t>
            </a:r>
            <a:r>
              <a:rPr kumimoji="0" lang="vi-VN" sz="3200" b="0" i="1" u="none" strike="noStrike" kern="1200" cap="none" spc="0" normalizeH="0" baseline="0" noProof="0" dirty="0">
                <a:ln>
                  <a:noFill/>
                </a:ln>
                <a:solidFill>
                  <a:srgbClr val="C00000"/>
                </a:solidFill>
                <a:effectLst/>
                <a:uLnTx/>
                <a:uFillTx/>
                <a:latin typeface="Didact Gothic" panose="00000500000000000000" pitchFamily="2" charset="0"/>
                <a:cs typeface="Calibri" panose="020F0502020204030204" pitchFamily="34" charset="0"/>
              </a:rPr>
              <a:t>Cô ấy</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 yêu </a:t>
            </a:r>
            <a:r>
              <a:rPr kumimoji="0" lang="vi-VN" sz="3200" b="0" i="1" u="none" strike="noStrike" kern="1200" cap="none" spc="0" normalizeH="0" baseline="0" noProof="0" dirty="0">
                <a:ln>
                  <a:noFill/>
                </a:ln>
                <a:solidFill>
                  <a:srgbClr val="00B0F0"/>
                </a:solidFill>
                <a:effectLst/>
                <a:uLnTx/>
                <a:uFillTx/>
                <a:latin typeface="Didact Gothic" panose="00000500000000000000" pitchFamily="2" charset="0"/>
                <a:cs typeface="Calibri" panose="020F0502020204030204" pitchFamily="34" charset="0"/>
              </a:rPr>
              <a:t>tôi</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8E91E59-84BC-32E8-5C44-B8CF1F417E90}"/>
              </a:ext>
            </a:extLst>
          </p:cNvPr>
          <p:cNvSpPr/>
          <p:nvPr/>
        </p:nvSpPr>
        <p:spPr>
          <a:xfrm>
            <a:off x="5361176" y="780728"/>
            <a:ext cx="3439982" cy="595423"/>
          </a:xfrm>
          <a:prstGeom prst="roundRect">
            <a:avLst/>
          </a:prstGeom>
          <a:solidFill>
            <a:srgbClr val="BCF6C6"/>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1. </a:t>
            </a:r>
            <a:r>
              <a:rPr kumimoji="0" lang="vi-VN" sz="32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rPr>
              <a:t>I </a:t>
            </a:r>
            <a:r>
              <a:rPr kumimoji="0" lang="vi-VN" sz="3200" b="0" i="1" u="none" strike="noStrike" kern="1200" cap="none" spc="0" normalizeH="0" baseline="0" noProof="0" dirty="0" err="1">
                <a:ln>
                  <a:noFill/>
                </a:ln>
                <a:solidFill>
                  <a:schemeClr val="tx1"/>
                </a:solidFill>
                <a:effectLst/>
                <a:uLnTx/>
                <a:uFillTx/>
                <a:latin typeface="Didact Gothic" panose="00000500000000000000" pitchFamily="2" charset="0"/>
                <a:cs typeface="Calibri" panose="020F0502020204030204" pitchFamily="34" charset="0"/>
              </a:rPr>
              <a:t>l</a:t>
            </a:r>
            <a:r>
              <a:rPr kumimoji="0" lang="vi-VN" sz="3200" b="0" i="1" u="sng" strike="noStrike" kern="1200" cap="none" spc="0" normalizeH="0" baseline="0" noProof="0" dirty="0" err="1">
                <a:ln>
                  <a:noFill/>
                </a:ln>
                <a:solidFill>
                  <a:schemeClr val="tx1"/>
                </a:solidFill>
                <a:effectLst/>
                <a:uLnTx/>
                <a:uFillTx/>
                <a:latin typeface="Didact Gothic" panose="00000500000000000000" pitchFamily="2" charset="0"/>
                <a:cs typeface="Calibri" panose="020F0502020204030204" pitchFamily="34" charset="0"/>
              </a:rPr>
              <a:t>ove</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 </a:t>
            </a:r>
            <a:r>
              <a:rPr kumimoji="0" lang="vi-VN" sz="3200" b="0" i="1" u="none" strike="noStrike" kern="1200" cap="none" spc="0" normalizeH="0" baseline="0" noProof="0" dirty="0" err="1">
                <a:ln>
                  <a:noFill/>
                </a:ln>
                <a:solidFill>
                  <a:srgbClr val="0070C0"/>
                </a:solidFill>
                <a:effectLst/>
                <a:uLnTx/>
                <a:uFillTx/>
                <a:latin typeface="Didact Gothic" panose="00000500000000000000" pitchFamily="2" charset="0"/>
                <a:cs typeface="Calibri" panose="020F0502020204030204" pitchFamily="34" charset="0"/>
              </a:rPr>
              <a:t>her</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8A9ADCC1-EE7B-22F2-8D12-55854BA40238}"/>
              </a:ext>
            </a:extLst>
          </p:cNvPr>
          <p:cNvSpPr/>
          <p:nvPr/>
        </p:nvSpPr>
        <p:spPr>
          <a:xfrm>
            <a:off x="5361176" y="1593803"/>
            <a:ext cx="3439982" cy="543588"/>
          </a:xfrm>
          <a:prstGeom prst="roundRect">
            <a:avLst/>
          </a:prstGeom>
          <a:solidFill>
            <a:srgbClr val="F4DCE7"/>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2. </a:t>
            </a:r>
            <a:r>
              <a:rPr kumimoji="0" lang="vi-VN" sz="3200" b="0" i="1" u="none" strike="noStrike" kern="1200" cap="none" spc="0" normalizeH="0" baseline="0" noProof="0" dirty="0" err="1">
                <a:ln>
                  <a:noFill/>
                </a:ln>
                <a:solidFill>
                  <a:srgbClr val="0070C0"/>
                </a:solidFill>
                <a:effectLst/>
                <a:uLnTx/>
                <a:uFillTx/>
                <a:latin typeface="Didact Gothic" panose="00000500000000000000" pitchFamily="2" charset="0"/>
                <a:cs typeface="Calibri" panose="020F0502020204030204" pitchFamily="34" charset="0"/>
              </a:rPr>
              <a:t>She</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 </a:t>
            </a:r>
            <a:r>
              <a:rPr kumimoji="0" lang="vi-VN" sz="3600" b="0" i="1" u="none" strike="noStrike" kern="1200" cap="none" spc="0" normalizeH="0" baseline="0" noProof="0" dirty="0" err="1">
                <a:ln>
                  <a:noFill/>
                </a:ln>
                <a:solidFill>
                  <a:srgbClr val="C00000"/>
                </a:solidFill>
                <a:effectLst/>
                <a:uLnTx/>
                <a:uFillTx/>
                <a:latin typeface="Didact Gothic" panose="00000500000000000000" pitchFamily="2" charset="0"/>
                <a:cs typeface="Calibri" panose="020F0502020204030204" pitchFamily="34" charset="0"/>
              </a:rPr>
              <a:t>l</a:t>
            </a:r>
            <a:r>
              <a:rPr kumimoji="0" lang="vi-VN" sz="3600" b="0" i="1" u="sng" strike="noStrike" kern="1200" cap="none" spc="0" normalizeH="0" baseline="0" noProof="0" dirty="0" err="1">
                <a:ln>
                  <a:noFill/>
                </a:ln>
                <a:solidFill>
                  <a:srgbClr val="C00000"/>
                </a:solidFill>
                <a:effectLst/>
                <a:uLnTx/>
                <a:uFillTx/>
                <a:latin typeface="Didact Gothic" panose="00000500000000000000" pitchFamily="2" charset="0"/>
                <a:cs typeface="Calibri" panose="020F0502020204030204" pitchFamily="34" charset="0"/>
              </a:rPr>
              <a:t>oves</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 </a:t>
            </a:r>
            <a:r>
              <a:rPr kumimoji="0" lang="vi-VN" sz="32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rPr>
              <a:t>me</a:t>
            </a:r>
            <a:r>
              <a:rPr kumimoji="0" lang="vi-VN"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rPr>
              <a:t>!</a:t>
            </a:r>
            <a:endParaRPr kumimoji="0" lang="en-US" sz="3200" b="0" i="1" u="none" strike="noStrike" kern="1200" cap="none" spc="0" normalizeH="0" baseline="0" noProof="0" dirty="0">
              <a:ln>
                <a:noFill/>
              </a:ln>
              <a:solidFill>
                <a:schemeClr val="tx1"/>
              </a:solidFill>
              <a:effectLst/>
              <a:uLnTx/>
              <a:uFillTx/>
              <a:latin typeface="Didact Gothic" panose="000005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E46DFAA1-194B-885D-918D-307D1DBED964}"/>
              </a:ext>
            </a:extLst>
          </p:cNvPr>
          <p:cNvPicPr>
            <a:picLocks noChangeAspect="1"/>
          </p:cNvPicPr>
          <p:nvPr/>
        </p:nvPicPr>
        <p:blipFill>
          <a:blip r:embed="rId2"/>
          <a:stretch>
            <a:fillRect/>
          </a:stretch>
        </p:blipFill>
        <p:spPr>
          <a:xfrm>
            <a:off x="835585" y="0"/>
            <a:ext cx="2370746" cy="955601"/>
          </a:xfrm>
          <a:prstGeom prst="rect">
            <a:avLst/>
          </a:prstGeom>
          <a:ln>
            <a:noFill/>
          </a:ln>
          <a:effectLst>
            <a:softEdge rad="112500"/>
          </a:effectLst>
        </p:spPr>
      </p:pic>
      <p:pic>
        <p:nvPicPr>
          <p:cNvPr id="7" name="Picture 6">
            <a:extLst>
              <a:ext uri="{FF2B5EF4-FFF2-40B4-BE49-F238E27FC236}">
                <a16:creationId xmlns:a16="http://schemas.microsoft.com/office/drawing/2014/main" id="{F18ED5C7-F76D-7A88-35C6-2007FD258F4A}"/>
              </a:ext>
            </a:extLst>
          </p:cNvPr>
          <p:cNvPicPr>
            <a:picLocks noChangeAspect="1"/>
          </p:cNvPicPr>
          <p:nvPr/>
        </p:nvPicPr>
        <p:blipFill rotWithShape="1">
          <a:blip r:embed="rId3"/>
          <a:srcRect l="4108" t="18578" r="3489" b="18346"/>
          <a:stretch/>
        </p:blipFill>
        <p:spPr>
          <a:xfrm>
            <a:off x="6421282" y="0"/>
            <a:ext cx="1107352" cy="755886"/>
          </a:xfrm>
          <a:prstGeom prst="rect">
            <a:avLst/>
          </a:prstGeom>
          <a:ln>
            <a:noFill/>
          </a:ln>
          <a:effectLst>
            <a:softEdge rad="112500"/>
          </a:effectLst>
        </p:spPr>
      </p:pic>
      <p:sp>
        <p:nvSpPr>
          <p:cNvPr id="8" name="Oval 7">
            <a:extLst>
              <a:ext uri="{FF2B5EF4-FFF2-40B4-BE49-F238E27FC236}">
                <a16:creationId xmlns:a16="http://schemas.microsoft.com/office/drawing/2014/main" id="{7F8B28E3-3D39-4040-0DE6-7984F4E6CDA1}"/>
              </a:ext>
            </a:extLst>
          </p:cNvPr>
          <p:cNvSpPr/>
          <p:nvPr/>
        </p:nvSpPr>
        <p:spPr>
          <a:xfrm>
            <a:off x="5465135" y="2612490"/>
            <a:ext cx="922695" cy="543588"/>
          </a:xfrm>
          <a:prstGeom prst="ellipse">
            <a:avLst/>
          </a:prstGeom>
          <a:solidFill>
            <a:srgbClr val="BCF6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I</a:t>
            </a:r>
            <a:endParaRPr lang="en-US" sz="2800" dirty="0">
              <a:solidFill>
                <a:schemeClr val="tx1"/>
              </a:solidFill>
            </a:endParaRPr>
          </a:p>
        </p:txBody>
      </p:sp>
      <p:sp>
        <p:nvSpPr>
          <p:cNvPr id="9" name="Oval 8">
            <a:extLst>
              <a:ext uri="{FF2B5EF4-FFF2-40B4-BE49-F238E27FC236}">
                <a16:creationId xmlns:a16="http://schemas.microsoft.com/office/drawing/2014/main" id="{31C5E7AB-03FD-FAED-76A6-2C47083553D1}"/>
              </a:ext>
            </a:extLst>
          </p:cNvPr>
          <p:cNvSpPr/>
          <p:nvPr/>
        </p:nvSpPr>
        <p:spPr>
          <a:xfrm>
            <a:off x="7633359" y="2607140"/>
            <a:ext cx="996171" cy="471239"/>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me</a:t>
            </a:r>
            <a:endParaRPr lang="en-US" sz="2800" dirty="0">
              <a:solidFill>
                <a:schemeClr val="tx1"/>
              </a:solidFill>
            </a:endParaRPr>
          </a:p>
        </p:txBody>
      </p:sp>
      <p:sp>
        <p:nvSpPr>
          <p:cNvPr id="10" name="Oval 9">
            <a:extLst>
              <a:ext uri="{FF2B5EF4-FFF2-40B4-BE49-F238E27FC236}">
                <a16:creationId xmlns:a16="http://schemas.microsoft.com/office/drawing/2014/main" id="{E3714821-6D60-D4F7-7DE6-564C37EA5C6B}"/>
              </a:ext>
            </a:extLst>
          </p:cNvPr>
          <p:cNvSpPr/>
          <p:nvPr/>
        </p:nvSpPr>
        <p:spPr>
          <a:xfrm>
            <a:off x="5498587" y="3216381"/>
            <a:ext cx="922695" cy="595423"/>
          </a:xfrm>
          <a:prstGeom prst="ellipse">
            <a:avLst/>
          </a:prstGeom>
          <a:solidFill>
            <a:srgbClr val="F4D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rPr>
              <a:t>She</a:t>
            </a:r>
            <a:endParaRPr lang="en-US" sz="2000" dirty="0">
              <a:solidFill>
                <a:schemeClr val="tx1"/>
              </a:solidFill>
            </a:endParaRPr>
          </a:p>
        </p:txBody>
      </p:sp>
      <p:sp>
        <p:nvSpPr>
          <p:cNvPr id="11" name="Oval 10">
            <a:extLst>
              <a:ext uri="{FF2B5EF4-FFF2-40B4-BE49-F238E27FC236}">
                <a16:creationId xmlns:a16="http://schemas.microsoft.com/office/drawing/2014/main" id="{486CC8D7-477B-57DA-3218-183B800085D4}"/>
              </a:ext>
            </a:extLst>
          </p:cNvPr>
          <p:cNvSpPr/>
          <p:nvPr/>
        </p:nvSpPr>
        <p:spPr>
          <a:xfrm>
            <a:off x="7694691" y="3227836"/>
            <a:ext cx="996171" cy="53217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err="1">
                <a:solidFill>
                  <a:schemeClr val="tx1"/>
                </a:solidFill>
              </a:rPr>
              <a:t>her</a:t>
            </a:r>
            <a:endParaRPr lang="en-US" sz="2800" dirty="0">
              <a:solidFill>
                <a:schemeClr val="tx1"/>
              </a:solidFill>
            </a:endParaRPr>
          </a:p>
        </p:txBody>
      </p:sp>
      <p:cxnSp>
        <p:nvCxnSpPr>
          <p:cNvPr id="13" name="Straight Arrow Connector 12">
            <a:extLst>
              <a:ext uri="{FF2B5EF4-FFF2-40B4-BE49-F238E27FC236}">
                <a16:creationId xmlns:a16="http://schemas.microsoft.com/office/drawing/2014/main" id="{BB8FD4D0-41AD-1916-5A74-AC480E72A411}"/>
              </a:ext>
            </a:extLst>
          </p:cNvPr>
          <p:cNvCxnSpPr>
            <a:cxnSpLocks/>
          </p:cNvCxnSpPr>
          <p:nvPr/>
        </p:nvCxnSpPr>
        <p:spPr>
          <a:xfrm>
            <a:off x="6617546" y="2843913"/>
            <a:ext cx="72463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74ADFA-E94F-3667-7B13-D44DF0BF98B8}"/>
              </a:ext>
            </a:extLst>
          </p:cNvPr>
          <p:cNvCxnSpPr>
            <a:cxnSpLocks/>
          </p:cNvCxnSpPr>
          <p:nvPr/>
        </p:nvCxnSpPr>
        <p:spPr>
          <a:xfrm>
            <a:off x="6617546" y="3564738"/>
            <a:ext cx="724634" cy="0"/>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5" name="Arrow: Right 14">
            <a:extLst>
              <a:ext uri="{FF2B5EF4-FFF2-40B4-BE49-F238E27FC236}">
                <a16:creationId xmlns:a16="http://schemas.microsoft.com/office/drawing/2014/main" id="{DA28E530-35A3-E07E-81AF-7D7DCED3347A}"/>
              </a:ext>
            </a:extLst>
          </p:cNvPr>
          <p:cNvSpPr/>
          <p:nvPr/>
        </p:nvSpPr>
        <p:spPr>
          <a:xfrm>
            <a:off x="4299570" y="1260872"/>
            <a:ext cx="659218" cy="446568"/>
          </a:xfrm>
          <a:prstGeom prst="rightArrow">
            <a:avLst/>
          </a:prstGeom>
          <a:solidFill>
            <a:srgbClr val="BCF6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B4243CC-6CB4-6390-7992-733314135FA3}"/>
              </a:ext>
            </a:extLst>
          </p:cNvPr>
          <p:cNvSpPr txBox="1"/>
          <p:nvPr/>
        </p:nvSpPr>
        <p:spPr>
          <a:xfrm>
            <a:off x="5465135" y="2191116"/>
            <a:ext cx="1509823" cy="400110"/>
          </a:xfrm>
          <a:prstGeom prst="rect">
            <a:avLst/>
          </a:prstGeom>
          <a:noFill/>
        </p:spPr>
        <p:txBody>
          <a:bodyPr wrap="square" rtlCol="0">
            <a:spAutoFit/>
          </a:bodyPr>
          <a:lstStyle/>
          <a:p>
            <a:r>
              <a:rPr lang="vi-VN" sz="2000" b="1" dirty="0">
                <a:latin typeface="Didact Gothic" panose="00000500000000000000" pitchFamily="2" charset="0"/>
              </a:rPr>
              <a:t>Chủ ngữ</a:t>
            </a:r>
            <a:endParaRPr lang="en-US" sz="2000" b="1" dirty="0">
              <a:latin typeface="Didact Gothic" panose="00000500000000000000" pitchFamily="2" charset="0"/>
            </a:endParaRPr>
          </a:p>
        </p:txBody>
      </p:sp>
      <p:sp>
        <p:nvSpPr>
          <p:cNvPr id="21" name="TextBox 20">
            <a:extLst>
              <a:ext uri="{FF2B5EF4-FFF2-40B4-BE49-F238E27FC236}">
                <a16:creationId xmlns:a16="http://schemas.microsoft.com/office/drawing/2014/main" id="{115D81D3-25FD-4C58-225A-106C68E8AE4A}"/>
              </a:ext>
            </a:extLst>
          </p:cNvPr>
          <p:cNvSpPr txBox="1"/>
          <p:nvPr/>
        </p:nvSpPr>
        <p:spPr>
          <a:xfrm>
            <a:off x="7568612" y="2207030"/>
            <a:ext cx="1509823" cy="400110"/>
          </a:xfrm>
          <a:prstGeom prst="rect">
            <a:avLst/>
          </a:prstGeom>
          <a:noFill/>
        </p:spPr>
        <p:txBody>
          <a:bodyPr wrap="square" rtlCol="0">
            <a:spAutoFit/>
          </a:bodyPr>
          <a:lstStyle/>
          <a:p>
            <a:r>
              <a:rPr lang="vi-VN" sz="2000" b="1" dirty="0">
                <a:latin typeface="Didact Gothic" panose="00000500000000000000" pitchFamily="2" charset="0"/>
              </a:rPr>
              <a:t>Tân ngữ</a:t>
            </a:r>
            <a:endParaRPr lang="en-US" sz="2000" b="1" dirty="0">
              <a:latin typeface="Didact Gothic" panose="00000500000000000000" pitchFamily="2" charset="0"/>
            </a:endParaRPr>
          </a:p>
        </p:txBody>
      </p:sp>
      <p:sp>
        <p:nvSpPr>
          <p:cNvPr id="22" name="Rectangle: Rounded Corners 21">
            <a:extLst>
              <a:ext uri="{FF2B5EF4-FFF2-40B4-BE49-F238E27FC236}">
                <a16:creationId xmlns:a16="http://schemas.microsoft.com/office/drawing/2014/main" id="{EFFF2BEE-96A6-9B47-5219-A90DE974A788}"/>
              </a:ext>
            </a:extLst>
          </p:cNvPr>
          <p:cNvSpPr/>
          <p:nvPr/>
        </p:nvSpPr>
        <p:spPr>
          <a:xfrm>
            <a:off x="453138" y="2761672"/>
            <a:ext cx="3039805" cy="184790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rPr>
              <a:t>Thay đổi trật tự từ</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0" i="1" u="none" strike="noStrike" kern="120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rPr>
              <a:t> đổi chức năng ngữ pháp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0" i="1" u="none" strike="noStrike" kern="120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rPr>
              <a:t>hình thái của từ không đổi.</a:t>
            </a:r>
            <a:endParaRPr kumimoji="0" lang="en-US" sz="2400" b="0" i="1" u="none" strike="noStrike" kern="1200" cap="none" spc="0" normalizeH="0" baseline="0" noProof="0" dirty="0">
              <a:ln>
                <a:noFill/>
              </a:ln>
              <a:solidFill>
                <a:srgbClr val="0070C0"/>
              </a:solidFill>
              <a:effectLst/>
              <a:uLnTx/>
              <a:uFillTx/>
              <a:latin typeface="Didact Gothic" panose="00000500000000000000" pitchFamily="2"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A90E33A8-3F4A-8F2B-D6C2-CB5D29D82DFE}"/>
              </a:ext>
            </a:extLst>
          </p:cNvPr>
          <p:cNvSpPr/>
          <p:nvPr/>
        </p:nvSpPr>
        <p:spPr>
          <a:xfrm>
            <a:off x="4939890" y="3917429"/>
            <a:ext cx="4014999" cy="1129355"/>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rPr>
              <a:t>Thay đổi trật tự từ</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rPr>
              <a:t> đổi chức năng ngữ pháp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2400" i="1" kern="1200" dirty="0">
                <a:solidFill>
                  <a:srgbClr val="7030A0"/>
                </a:solidFill>
                <a:latin typeface="Didact Gothic" panose="00000500000000000000" pitchFamily="2" charset="0"/>
                <a:cs typeface="Calibri" panose="020F0502020204030204" pitchFamily="34" charset="0"/>
              </a:rPr>
              <a:t>đ</a:t>
            </a:r>
            <a:r>
              <a:rPr kumimoji="0" lang="vi-VN" sz="24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rPr>
              <a:t>ổi hình thái của từ.</a:t>
            </a:r>
            <a:endParaRPr kumimoji="0" lang="en-US" sz="2400" b="0" i="1" u="none" strike="noStrike" kern="1200" cap="none" spc="0" normalizeH="0" baseline="0" noProof="0" dirty="0">
              <a:ln>
                <a:noFill/>
              </a:ln>
              <a:solidFill>
                <a:srgbClr val="7030A0"/>
              </a:solidFill>
              <a:effectLst/>
              <a:uLnTx/>
              <a:uFillTx/>
              <a:latin typeface="Didact Gothic" panose="00000500000000000000" pitchFamily="2" charset="0"/>
              <a:cs typeface="Calibri" panose="020F0502020204030204" pitchFamily="34" charset="0"/>
            </a:endParaRPr>
          </a:p>
        </p:txBody>
      </p:sp>
    </p:spTree>
    <p:extLst>
      <p:ext uri="{BB962C8B-B14F-4D97-AF65-F5344CB8AC3E}">
        <p14:creationId xmlns:p14="http://schemas.microsoft.com/office/powerpoint/2010/main" val="17181971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1" grpId="0" animBg="1"/>
      <p:bldP spid="15" grpId="0" animBg="1"/>
      <p:bldP spid="20" grpId="0"/>
      <p:bldP spid="21" grpId="0"/>
      <p:bldP spid="22"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26" name="Picture 2" descr="C:\Users\DELL\Downloads\đặc điểm loại hình tv\hình nền\hình nền kí tự.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AA8360C-EF36-B242-589B-6E0629D8A484}"/>
              </a:ext>
            </a:extLst>
          </p:cNvPr>
          <p:cNvSpPr/>
          <p:nvPr/>
        </p:nvSpPr>
        <p:spPr>
          <a:xfrm>
            <a:off x="-18288" y="9144"/>
            <a:ext cx="9162288" cy="5134356"/>
          </a:xfrm>
          <a:prstGeom prst="roundRect">
            <a:avLst>
              <a:gd name="adj" fmla="val 5625"/>
            </a:avLst>
          </a:prstGeom>
          <a:solidFill>
            <a:schemeClr val="accent2">
              <a:lumMod val="20000"/>
              <a:lumOff val="80000"/>
              <a:alpha val="6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92E9CC-74E8-2C01-AEF8-36D674D57C7E}"/>
              </a:ext>
            </a:extLst>
          </p:cNvPr>
          <p:cNvSpPr/>
          <p:nvPr/>
        </p:nvSpPr>
        <p:spPr>
          <a:xfrm>
            <a:off x="3374710" y="277958"/>
            <a:ext cx="5549834" cy="4629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Trên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thế</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giới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có</a:t>
            </a:r>
            <a:r>
              <a:rPr lang="vi-VN" sz="2400" kern="1200" dirty="0">
                <a:solidFill>
                  <a:srgbClr val="0070C0"/>
                </a:solidFill>
                <a:latin typeface="Didact Gothic" panose="00000500000000000000" pitchFamily="2" charset="0"/>
                <a:cs typeface="Times New Roman" pitchFamily="18" charset="0"/>
              </a:rPr>
              <a:t> khoảng</a:t>
            </a:r>
            <a:r>
              <a:rPr lang="en-US" sz="2400" kern="1200" dirty="0">
                <a:solidFill>
                  <a:srgbClr val="0070C0"/>
                </a:solidFill>
                <a:latin typeface="Didact Gothic" panose="00000500000000000000" pitchFamily="2" charset="0"/>
                <a:cs typeface="Times New Roman" pitchFamily="18" charset="0"/>
              </a:rPr>
              <a:t> </a:t>
            </a:r>
            <a:r>
              <a:rPr lang="en-US" sz="2400" b="1" kern="1200" dirty="0">
                <a:solidFill>
                  <a:srgbClr val="FF0000"/>
                </a:solidFill>
                <a:latin typeface="Didact Gothic" panose="00000500000000000000" pitchFamily="2" charset="0"/>
                <a:cs typeface="Times New Roman" pitchFamily="18" charset="0"/>
              </a:rPr>
              <a:t>5000</a:t>
            </a:r>
            <a:r>
              <a:rPr lang="en-US" sz="2400" b="1"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ngôn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ngữ</a:t>
            </a:r>
            <a:r>
              <a:rPr lang="en-US" sz="2400" kern="1200" dirty="0">
                <a:solidFill>
                  <a:srgbClr val="0070C0"/>
                </a:solidFill>
                <a:latin typeface="Didact Gothic" panose="00000500000000000000" pitchFamily="2" charset="0"/>
                <a:cs typeface="Times New Roman" pitchFamily="18" charset="0"/>
              </a:rPr>
              <a:t>.</a:t>
            </a:r>
          </a:p>
          <a:p>
            <a:pPr algn="just" defTabSz="685800">
              <a:buClrTx/>
            </a:pPr>
            <a:r>
              <a:rPr lang="en-US" sz="2400" kern="1200" dirty="0">
                <a:solidFill>
                  <a:srgbClr val="0070C0"/>
                </a:solidFill>
                <a:latin typeface="Didact Gothic" panose="00000500000000000000" pitchFamily="2" charset="0"/>
                <a:cs typeface="Times New Roman" pitchFamily="18" charset="0"/>
              </a:rPr>
              <a:t>- Theo </a:t>
            </a:r>
            <a:r>
              <a:rPr lang="en-US" sz="2400" kern="1200" dirty="0" err="1">
                <a:solidFill>
                  <a:srgbClr val="0070C0"/>
                </a:solidFill>
                <a:latin typeface="Didact Gothic" panose="00000500000000000000" pitchFamily="2" charset="0"/>
                <a:cs typeface="Times New Roman" pitchFamily="18" charset="0"/>
              </a:rPr>
              <a:t>các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nhà</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nghiên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cứu</a:t>
            </a:r>
            <a:r>
              <a:rPr lang="en-US" sz="2400" kern="1200" dirty="0">
                <a:solidFill>
                  <a:srgbClr val="0070C0"/>
                </a:solidFill>
                <a:latin typeface="Didact Gothic" panose="00000500000000000000" pitchFamily="2" charset="0"/>
                <a:cs typeface="Times New Roman" pitchFamily="18" charset="0"/>
              </a:rPr>
              <a:t>, con </a:t>
            </a:r>
            <a:r>
              <a:rPr lang="en-US" sz="2400" kern="1200" dirty="0" err="1">
                <a:solidFill>
                  <a:srgbClr val="0070C0"/>
                </a:solidFill>
                <a:latin typeface="Didact Gothic" panose="00000500000000000000" pitchFamily="2" charset="0"/>
                <a:cs typeface="Times New Roman" pitchFamily="18" charset="0"/>
              </a:rPr>
              <a:t>số</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này</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bằng</a:t>
            </a:r>
            <a:r>
              <a:rPr lang="en-US" sz="2400" kern="1200" dirty="0">
                <a:solidFill>
                  <a:srgbClr val="0070C0"/>
                </a:solidFill>
                <a:latin typeface="Didact Gothic" panose="00000500000000000000" pitchFamily="2" charset="0"/>
                <a:cs typeface="Times New Roman" pitchFamily="18" charset="0"/>
              </a:rPr>
              <a:t> </a:t>
            </a:r>
            <a:r>
              <a:rPr lang="en-US" sz="2400" b="1" kern="1200" dirty="0">
                <a:solidFill>
                  <a:srgbClr val="FF0000"/>
                </a:solidFill>
                <a:latin typeface="Didact Gothic" panose="00000500000000000000" pitchFamily="2" charset="0"/>
                <a:cs typeface="Times New Roman" pitchFamily="18" charset="0"/>
              </a:rPr>
              <a:t>½</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số</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ngôn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ngữ</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loài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người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có</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cách</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đây</a:t>
            </a:r>
            <a:r>
              <a:rPr lang="en-US" sz="2400" kern="1200" dirty="0">
                <a:solidFill>
                  <a:srgbClr val="0070C0"/>
                </a:solidFill>
                <a:latin typeface="Didact Gothic" panose="00000500000000000000" pitchFamily="2" charset="0"/>
                <a:cs typeface="Times New Roman" pitchFamily="18" charset="0"/>
              </a:rPr>
              <a:t> 500 </a:t>
            </a:r>
            <a:r>
              <a:rPr lang="en-US" sz="2400" kern="1200" dirty="0" err="1">
                <a:solidFill>
                  <a:srgbClr val="0070C0"/>
                </a:solidFill>
                <a:latin typeface="Didact Gothic" panose="00000500000000000000" pitchFamily="2" charset="0"/>
                <a:cs typeface="Times New Roman" pitchFamily="18" charset="0"/>
              </a:rPr>
              <a:t>năm</a:t>
            </a:r>
            <a:r>
              <a:rPr lang="en-US" sz="2400" kern="1200" dirty="0">
                <a:solidFill>
                  <a:srgbClr val="0070C0"/>
                </a:solidFill>
                <a:latin typeface="Didact Gothic" panose="00000500000000000000" pitchFamily="2" charset="0"/>
                <a:cs typeface="Times New Roman" pitchFamily="18" charset="0"/>
              </a:rPr>
              <a:t>.</a:t>
            </a:r>
          </a:p>
          <a:p>
            <a:pPr algn="just" defTabSz="685800">
              <a:buClrTx/>
            </a:pP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Các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nhà</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ngôn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ngữ</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cảnh</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báo</a:t>
            </a:r>
            <a:r>
              <a:rPr lang="en-US" sz="2400" kern="1200" dirty="0">
                <a:solidFill>
                  <a:srgbClr val="0070C0"/>
                </a:solidFill>
                <a:latin typeface="Didact Gothic" panose="00000500000000000000" pitchFamily="2" charset="0"/>
                <a:cs typeface="Times New Roman" pitchFamily="18" charset="0"/>
              </a:rPr>
              <a:t>: </a:t>
            </a:r>
            <a:r>
              <a:rPr lang="en-US" sz="2400" b="1" kern="1200" dirty="0" err="1">
                <a:solidFill>
                  <a:srgbClr val="FF0000"/>
                </a:solidFill>
                <a:latin typeface="Didact Gothic" panose="00000500000000000000" pitchFamily="2" charset="0"/>
                <a:cs typeface="Times New Roman" pitchFamily="18" charset="0"/>
              </a:rPr>
              <a:t>thế</a:t>
            </a:r>
            <a:r>
              <a:rPr lang="en-US" sz="2400" b="1" kern="1200" dirty="0">
                <a:solidFill>
                  <a:srgbClr val="FF0000"/>
                </a:solidFill>
                <a:latin typeface="Didact Gothic" panose="00000500000000000000" pitchFamily="2" charset="0"/>
                <a:cs typeface="Times New Roman" pitchFamily="18" charset="0"/>
              </a:rPr>
              <a:t> </a:t>
            </a:r>
            <a:r>
              <a:rPr lang="en-US" sz="2400" b="1" kern="1200" dirty="0" err="1">
                <a:solidFill>
                  <a:srgbClr val="FF0000"/>
                </a:solidFill>
                <a:latin typeface="Didact Gothic" panose="00000500000000000000" pitchFamily="2" charset="0"/>
                <a:cs typeface="Times New Roman" pitchFamily="18" charset="0"/>
              </a:rPr>
              <a:t>kỉ</a:t>
            </a:r>
            <a:r>
              <a:rPr lang="en-US" sz="2400" b="1" kern="1200" dirty="0">
                <a:solidFill>
                  <a:srgbClr val="FF0000"/>
                </a:solidFill>
                <a:latin typeface="Didact Gothic" panose="00000500000000000000" pitchFamily="2" charset="0"/>
                <a:cs typeface="Times New Roman" pitchFamily="18" charset="0"/>
              </a:rPr>
              <a:t> 21</a:t>
            </a:r>
            <a:r>
              <a:rPr lang="en-US" sz="2400" b="1"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chấm</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dứt</a:t>
            </a:r>
            <a:r>
              <a:rPr lang="en-US" sz="2400" kern="1200" dirty="0">
                <a:solidFill>
                  <a:srgbClr val="0070C0"/>
                </a:solidFill>
                <a:latin typeface="Didact Gothic" panose="00000500000000000000" pitchFamily="2" charset="0"/>
                <a:cs typeface="Times New Roman" pitchFamily="18" charset="0"/>
              </a:rPr>
              <a:t>, </a:t>
            </a:r>
            <a:r>
              <a:rPr lang="en-US" sz="2400" b="1" kern="1200" dirty="0">
                <a:solidFill>
                  <a:srgbClr val="FF0000"/>
                </a:solidFill>
                <a:latin typeface="Didact Gothic" panose="00000500000000000000" pitchFamily="2" charset="0"/>
                <a:cs typeface="Times New Roman" pitchFamily="18" charset="0"/>
              </a:rPr>
              <a:t>½</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ngôn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ngữ</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trên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hành</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tinh</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sẽ</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đi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vào</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dĩ</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vãng</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khi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mà</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các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cộng</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đồng</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nhỏ</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hòa</a:t>
            </a:r>
            <a:r>
              <a:rPr lang="en-US" sz="2400" kern="1200" dirty="0">
                <a:solidFill>
                  <a:srgbClr val="0070C0"/>
                </a:solidFill>
                <a:latin typeface="Didact Gothic" panose="00000500000000000000" pitchFamily="2" charset="0"/>
                <a:cs typeface="Times New Roman" pitchFamily="18" charset="0"/>
              </a:rPr>
              <a:t> tan </a:t>
            </a:r>
            <a:r>
              <a:rPr lang="en-US" sz="2400" kern="1200" dirty="0" err="1">
                <a:solidFill>
                  <a:srgbClr val="0070C0"/>
                </a:solidFill>
                <a:latin typeface="Didact Gothic" panose="00000500000000000000" pitchFamily="2" charset="0"/>
                <a:cs typeface="Times New Roman" pitchFamily="18" charset="0"/>
              </a:rPr>
              <a:t>vào</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các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nền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văn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hóa</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toàn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cầu</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và</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quốc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gia</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lớn</a:t>
            </a:r>
            <a:r>
              <a:rPr lang="en-US" sz="2400" kern="1200" dirty="0">
                <a:solidFill>
                  <a:srgbClr val="0070C0"/>
                </a:solidFill>
                <a:latin typeface="Didact Gothic" panose="00000500000000000000" pitchFamily="2" charset="0"/>
                <a:cs typeface="Times New Roman" pitchFamily="18" charset="0"/>
              </a:rPr>
              <a:t> do </a:t>
            </a:r>
            <a:r>
              <a:rPr lang="en-US" sz="2400" kern="1200" dirty="0" err="1">
                <a:solidFill>
                  <a:srgbClr val="0070C0"/>
                </a:solidFill>
                <a:latin typeface="Didact Gothic" panose="00000500000000000000" pitchFamily="2" charset="0"/>
                <a:cs typeface="Times New Roman" pitchFamily="18" charset="0"/>
              </a:rPr>
              <a:t>quá</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trình</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hội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nhập</a:t>
            </a:r>
            <a:r>
              <a:rPr lang="en-US" sz="2400" kern="1200" dirty="0">
                <a:solidFill>
                  <a:srgbClr val="0070C0"/>
                </a:solidFill>
                <a:latin typeface="Didact Gothic" panose="00000500000000000000" pitchFamily="2" charset="0"/>
                <a:cs typeface="Times New Roman" pitchFamily="18" charset="0"/>
              </a:rPr>
              <a:t>.</a:t>
            </a:r>
          </a:p>
          <a:p>
            <a:pPr algn="just" defTabSz="685800">
              <a:buClrTx/>
            </a:pP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Điều</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đáng</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nói</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khi</a:t>
            </a:r>
            <a:r>
              <a:rPr lang="en-US" sz="2400" kern="1200" dirty="0">
                <a:solidFill>
                  <a:srgbClr val="0070C0"/>
                </a:solidFill>
                <a:latin typeface="Didact Gothic" panose="00000500000000000000" pitchFamily="2" charset="0"/>
                <a:cs typeface="Times New Roman" pitchFamily="18" charset="0"/>
              </a:rPr>
              <a:t> 1 </a:t>
            </a:r>
            <a:r>
              <a:rPr lang="en-US" sz="2400" b="1" kern="1200" dirty="0" err="1">
                <a:solidFill>
                  <a:srgbClr val="FF0000"/>
                </a:solidFill>
                <a:latin typeface="Didact Gothic" panose="00000500000000000000" pitchFamily="2" charset="0"/>
                <a:cs typeface="Times New Roman" pitchFamily="18" charset="0"/>
              </a:rPr>
              <a:t>ngôn</a:t>
            </a:r>
            <a:r>
              <a:rPr lang="en-US" sz="2400" b="1" kern="1200" dirty="0">
                <a:solidFill>
                  <a:srgbClr val="FF0000"/>
                </a:solidFill>
                <a:latin typeface="Didact Gothic" panose="00000500000000000000" pitchFamily="2" charset="0"/>
                <a:cs typeface="Times New Roman" pitchFamily="18" charset="0"/>
              </a:rPr>
              <a:t> </a:t>
            </a:r>
            <a:r>
              <a:rPr lang="en-US" sz="2400" b="1" kern="1200" dirty="0" err="1">
                <a:solidFill>
                  <a:srgbClr val="FF0000"/>
                </a:solidFill>
                <a:latin typeface="Didact Gothic" panose="00000500000000000000" pitchFamily="2" charset="0"/>
                <a:cs typeface="Times New Roman" pitchFamily="18" charset="0"/>
              </a:rPr>
              <a:t>ngữ</a:t>
            </a:r>
            <a:r>
              <a:rPr lang="en-US" sz="2400" b="1"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tiêu</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biến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nó</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kéo</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theo</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sự</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biến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mất</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của</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các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thông</a:t>
            </a:r>
            <a:r>
              <a:rPr lang="en-US" sz="2400" kern="1200" dirty="0">
                <a:solidFill>
                  <a:srgbClr val="0070C0"/>
                </a:solidFill>
                <a:latin typeface="Didact Gothic" panose="00000500000000000000" pitchFamily="2" charset="0"/>
                <a:cs typeface="Times New Roman" pitchFamily="18" charset="0"/>
              </a:rPr>
              <a:t> tin </a:t>
            </a:r>
            <a:r>
              <a:rPr lang="vi-VN" sz="2400" kern="1200" dirty="0">
                <a:solidFill>
                  <a:srgbClr val="0070C0"/>
                </a:solidFill>
                <a:latin typeface="Didact Gothic" panose="00000500000000000000" pitchFamily="2" charset="0"/>
                <a:cs typeface="Times New Roman" pitchFamily="18" charset="0"/>
              </a:rPr>
              <a:t>về</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dân</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tộc</a:t>
            </a:r>
            <a:r>
              <a:rPr lang="en-US" sz="2400" kern="1200" dirty="0">
                <a:solidFill>
                  <a:srgbClr val="0070C0"/>
                </a:solidFill>
                <a:latin typeface="Didact Gothic" panose="00000500000000000000" pitchFamily="2" charset="0"/>
                <a:cs typeface="Times New Roman" pitchFamily="18" charset="0"/>
              </a:rPr>
              <a:t> </a:t>
            </a:r>
            <a:r>
              <a:rPr lang="en-US" sz="2400" kern="1200" dirty="0" err="1">
                <a:solidFill>
                  <a:srgbClr val="0070C0"/>
                </a:solidFill>
                <a:latin typeface="Didact Gothic" panose="00000500000000000000" pitchFamily="2" charset="0"/>
                <a:cs typeface="Times New Roman" pitchFamily="18" charset="0"/>
              </a:rPr>
              <a:t>và</a:t>
            </a:r>
            <a:r>
              <a:rPr lang="en-US" sz="2400" kern="1200" dirty="0">
                <a:solidFill>
                  <a:srgbClr val="0070C0"/>
                </a:solidFill>
                <a:latin typeface="Didact Gothic" panose="00000500000000000000" pitchFamily="2" charset="0"/>
                <a:cs typeface="Times New Roman" pitchFamily="18" charset="0"/>
              </a:rPr>
              <a:t> </a:t>
            </a:r>
            <a:r>
              <a:rPr lang="en-US" sz="2400" b="1" kern="1200" dirty="0" err="1">
                <a:solidFill>
                  <a:srgbClr val="FF0000"/>
                </a:solidFill>
                <a:latin typeface="Didact Gothic" panose="00000500000000000000" pitchFamily="2" charset="0"/>
                <a:cs typeface="Times New Roman" pitchFamily="18" charset="0"/>
              </a:rPr>
              <a:t>văn</a:t>
            </a:r>
            <a:r>
              <a:rPr lang="en-US" sz="2400" b="1" kern="1200" dirty="0">
                <a:solidFill>
                  <a:srgbClr val="FF0000"/>
                </a:solidFill>
                <a:latin typeface="Didact Gothic" panose="00000500000000000000" pitchFamily="2" charset="0"/>
                <a:cs typeface="Times New Roman" pitchFamily="18" charset="0"/>
              </a:rPr>
              <a:t> </a:t>
            </a:r>
            <a:r>
              <a:rPr lang="en-US" sz="2400" b="1" kern="1200" dirty="0" err="1">
                <a:solidFill>
                  <a:srgbClr val="FF0000"/>
                </a:solidFill>
                <a:latin typeface="Didact Gothic" panose="00000500000000000000" pitchFamily="2" charset="0"/>
                <a:cs typeface="Times New Roman" pitchFamily="18" charset="0"/>
              </a:rPr>
              <a:t>hóa</a:t>
            </a:r>
            <a:r>
              <a:rPr lang="en-US" sz="2400" b="1" kern="1200" dirty="0">
                <a:solidFill>
                  <a:srgbClr val="FF0000"/>
                </a:solidFill>
                <a:latin typeface="Didact Gothic" panose="00000500000000000000" pitchFamily="2" charset="0"/>
                <a:cs typeface="Times New Roman" pitchFamily="18" charset="0"/>
              </a:rPr>
              <a:t>.</a:t>
            </a:r>
          </a:p>
        </p:txBody>
      </p:sp>
      <p:sp>
        <p:nvSpPr>
          <p:cNvPr id="12" name="Rectangle 11">
            <a:extLst>
              <a:ext uri="{FF2B5EF4-FFF2-40B4-BE49-F238E27FC236}">
                <a16:creationId xmlns:a16="http://schemas.microsoft.com/office/drawing/2014/main" id="{F3F12B8D-7405-267C-94B3-9C4580083684}"/>
              </a:ext>
            </a:extLst>
          </p:cNvPr>
          <p:cNvSpPr/>
          <p:nvPr/>
        </p:nvSpPr>
        <p:spPr>
          <a:xfrm>
            <a:off x="740664" y="514350"/>
            <a:ext cx="2402586" cy="457200"/>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Didact Gothic" panose="00000500000000000000" pitchFamily="2" charset="0"/>
                <a:cs typeface="Times New Roman" pitchFamily="18" charset="0"/>
              </a:rPr>
              <a:t>5000</a:t>
            </a:r>
          </a:p>
        </p:txBody>
      </p:sp>
      <p:sp>
        <p:nvSpPr>
          <p:cNvPr id="13" name="Rectangle 12">
            <a:extLst>
              <a:ext uri="{FF2B5EF4-FFF2-40B4-BE49-F238E27FC236}">
                <a16:creationId xmlns:a16="http://schemas.microsoft.com/office/drawing/2014/main" id="{18790689-8C1D-7935-C9A5-BFD5033D2463}"/>
              </a:ext>
            </a:extLst>
          </p:cNvPr>
          <p:cNvSpPr/>
          <p:nvPr/>
        </p:nvSpPr>
        <p:spPr>
          <a:xfrm>
            <a:off x="804672" y="1143000"/>
            <a:ext cx="2338578" cy="457200"/>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a:solidFill>
                  <a:prstClr val="white"/>
                </a:solidFill>
                <a:latin typeface="Didact Gothic" panose="00000500000000000000" pitchFamily="2" charset="0"/>
                <a:cs typeface="Times New Roman" pitchFamily="18" charset="0"/>
              </a:rPr>
              <a:t>= 1/2</a:t>
            </a:r>
          </a:p>
        </p:txBody>
      </p:sp>
      <p:sp>
        <p:nvSpPr>
          <p:cNvPr id="14" name="Rectangle 13">
            <a:extLst>
              <a:ext uri="{FF2B5EF4-FFF2-40B4-BE49-F238E27FC236}">
                <a16:creationId xmlns:a16="http://schemas.microsoft.com/office/drawing/2014/main" id="{A8402CAB-72E6-767A-C54C-9BE11B757FE3}"/>
              </a:ext>
            </a:extLst>
          </p:cNvPr>
          <p:cNvSpPr/>
          <p:nvPr/>
        </p:nvSpPr>
        <p:spPr>
          <a:xfrm>
            <a:off x="740664" y="2592533"/>
            <a:ext cx="2402586" cy="457200"/>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400" b="1" kern="1200" dirty="0" err="1">
                <a:solidFill>
                  <a:prstClr val="white"/>
                </a:solidFill>
                <a:latin typeface="Didact Gothic" panose="00000500000000000000" pitchFamily="2" charset="0"/>
                <a:cs typeface="Times New Roman" pitchFamily="18" charset="0"/>
              </a:rPr>
              <a:t>Còn</a:t>
            </a:r>
            <a:r>
              <a:rPr lang="en-US" sz="2400" b="1" kern="1200" dirty="0">
                <a:solidFill>
                  <a:prstClr val="white"/>
                </a:solidFill>
                <a:latin typeface="Didact Gothic" panose="00000500000000000000" pitchFamily="2" charset="0"/>
                <a:cs typeface="Times New Roman" pitchFamily="18" charset="0"/>
              </a:rPr>
              <a:t> 1/2</a:t>
            </a:r>
          </a:p>
        </p:txBody>
      </p:sp>
      <p:sp>
        <p:nvSpPr>
          <p:cNvPr id="15" name="Rectangle 14">
            <a:extLst>
              <a:ext uri="{FF2B5EF4-FFF2-40B4-BE49-F238E27FC236}">
                <a16:creationId xmlns:a16="http://schemas.microsoft.com/office/drawing/2014/main" id="{C53D9E65-F6E7-0467-9D2E-B3CC10C84DEC}"/>
              </a:ext>
            </a:extLst>
          </p:cNvPr>
          <p:cNvSpPr/>
          <p:nvPr/>
        </p:nvSpPr>
        <p:spPr>
          <a:xfrm>
            <a:off x="740664" y="1828800"/>
            <a:ext cx="2402586" cy="535133"/>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000" b="1" kern="1200" dirty="0" err="1">
                <a:solidFill>
                  <a:prstClr val="white"/>
                </a:solidFill>
                <a:latin typeface="Didact Gothic" panose="00000500000000000000" pitchFamily="2" charset="0"/>
                <a:cs typeface="Times New Roman" pitchFamily="18" charset="0"/>
              </a:rPr>
              <a:t>Thế</a:t>
            </a:r>
            <a:r>
              <a:rPr lang="en-US" sz="2000" b="1" kern="1200" dirty="0">
                <a:solidFill>
                  <a:prstClr val="white"/>
                </a:solidFill>
                <a:latin typeface="Didact Gothic" panose="00000500000000000000" pitchFamily="2" charset="0"/>
                <a:cs typeface="Times New Roman" pitchFamily="18" charset="0"/>
              </a:rPr>
              <a:t> </a:t>
            </a:r>
            <a:r>
              <a:rPr lang="en-US" sz="2000" b="1" kern="1200" dirty="0" err="1">
                <a:solidFill>
                  <a:prstClr val="white"/>
                </a:solidFill>
                <a:latin typeface="Didact Gothic" panose="00000500000000000000" pitchFamily="2" charset="0"/>
                <a:cs typeface="Times New Roman" pitchFamily="18" charset="0"/>
              </a:rPr>
              <a:t>kỉ</a:t>
            </a:r>
            <a:r>
              <a:rPr lang="en-US" sz="2000" b="1" kern="1200" dirty="0">
                <a:solidFill>
                  <a:prstClr val="white"/>
                </a:solidFill>
                <a:latin typeface="Didact Gothic" panose="00000500000000000000" pitchFamily="2" charset="0"/>
                <a:cs typeface="Times New Roman" pitchFamily="18" charset="0"/>
              </a:rPr>
              <a:t> 21 </a:t>
            </a:r>
            <a:r>
              <a:rPr lang="en-US" sz="2000" b="1" kern="1200" dirty="0" err="1">
                <a:solidFill>
                  <a:prstClr val="white"/>
                </a:solidFill>
                <a:latin typeface="Didact Gothic" panose="00000500000000000000" pitchFamily="2" charset="0"/>
                <a:cs typeface="Times New Roman" pitchFamily="18" charset="0"/>
              </a:rPr>
              <a:t>chấm</a:t>
            </a:r>
            <a:r>
              <a:rPr lang="en-US" sz="2000" b="1" kern="1200" dirty="0">
                <a:solidFill>
                  <a:prstClr val="white"/>
                </a:solidFill>
                <a:latin typeface="Didact Gothic" panose="00000500000000000000" pitchFamily="2" charset="0"/>
                <a:cs typeface="Times New Roman" pitchFamily="18" charset="0"/>
              </a:rPr>
              <a:t> </a:t>
            </a:r>
            <a:r>
              <a:rPr lang="en-US" sz="2000" b="1" kern="1200" dirty="0" err="1">
                <a:solidFill>
                  <a:prstClr val="white"/>
                </a:solidFill>
                <a:latin typeface="Didact Gothic" panose="00000500000000000000" pitchFamily="2" charset="0"/>
                <a:cs typeface="Times New Roman" pitchFamily="18" charset="0"/>
              </a:rPr>
              <a:t>dứt</a:t>
            </a:r>
            <a:r>
              <a:rPr lang="en-US" sz="2000" b="1" kern="1200" dirty="0">
                <a:solidFill>
                  <a:prstClr val="white"/>
                </a:solidFill>
                <a:latin typeface="Didact Gothic" panose="00000500000000000000" pitchFamily="2" charset="0"/>
                <a:cs typeface="Times New Roman" pitchFamily="18" charset="0"/>
              </a:rPr>
              <a:t> </a:t>
            </a:r>
          </a:p>
        </p:txBody>
      </p:sp>
      <p:sp>
        <p:nvSpPr>
          <p:cNvPr id="16" name="Rectangle 15">
            <a:extLst>
              <a:ext uri="{FF2B5EF4-FFF2-40B4-BE49-F238E27FC236}">
                <a16:creationId xmlns:a16="http://schemas.microsoft.com/office/drawing/2014/main" id="{BAF45605-FBA9-3603-96F6-D1B8DEE13C8F}"/>
              </a:ext>
            </a:extLst>
          </p:cNvPr>
          <p:cNvSpPr/>
          <p:nvPr/>
        </p:nvSpPr>
        <p:spPr>
          <a:xfrm>
            <a:off x="740664" y="3486150"/>
            <a:ext cx="2402586" cy="713710"/>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685800">
              <a:buClrTx/>
            </a:pPr>
            <a:r>
              <a:rPr lang="en-US" sz="2000" b="1" kern="1200" dirty="0" err="1">
                <a:solidFill>
                  <a:srgbClr val="FFFF00"/>
                </a:solidFill>
                <a:latin typeface="Didact Gothic" panose="00000500000000000000" pitchFamily="2" charset="0"/>
                <a:cs typeface="Times New Roman" pitchFamily="18" charset="0"/>
              </a:rPr>
              <a:t>Ngôn</a:t>
            </a:r>
            <a:r>
              <a:rPr lang="en-US" sz="2000" b="1" kern="1200" dirty="0">
                <a:solidFill>
                  <a:srgbClr val="FFFF00"/>
                </a:solidFill>
                <a:latin typeface="Didact Gothic" panose="00000500000000000000" pitchFamily="2" charset="0"/>
                <a:cs typeface="Times New Roman" pitchFamily="18" charset="0"/>
              </a:rPr>
              <a:t> </a:t>
            </a:r>
            <a:r>
              <a:rPr lang="en-US" sz="2000" b="1" kern="1200" dirty="0" err="1">
                <a:solidFill>
                  <a:srgbClr val="FFFF00"/>
                </a:solidFill>
                <a:latin typeface="Didact Gothic" panose="00000500000000000000" pitchFamily="2" charset="0"/>
                <a:cs typeface="Times New Roman" pitchFamily="18" charset="0"/>
              </a:rPr>
              <a:t>ngữ</a:t>
            </a:r>
            <a:r>
              <a:rPr lang="en-US" sz="2000" b="1" kern="1200" dirty="0">
                <a:solidFill>
                  <a:srgbClr val="FFFF00"/>
                </a:solidFill>
                <a:latin typeface="Didact Gothic" panose="00000500000000000000" pitchFamily="2" charset="0"/>
                <a:cs typeface="Times New Roman" pitchFamily="18" charset="0"/>
              </a:rPr>
              <a:t> = </a:t>
            </a:r>
            <a:r>
              <a:rPr lang="en-US" sz="2000" b="1" kern="1200" dirty="0" err="1">
                <a:solidFill>
                  <a:srgbClr val="FFFF00"/>
                </a:solidFill>
                <a:latin typeface="Didact Gothic" panose="00000500000000000000" pitchFamily="2" charset="0"/>
                <a:cs typeface="Times New Roman" pitchFamily="18" charset="0"/>
              </a:rPr>
              <a:t>văn</a:t>
            </a:r>
            <a:r>
              <a:rPr lang="en-US" sz="2000" b="1" kern="1200" dirty="0">
                <a:solidFill>
                  <a:srgbClr val="FFFF00"/>
                </a:solidFill>
                <a:latin typeface="Didact Gothic" panose="00000500000000000000" pitchFamily="2" charset="0"/>
                <a:cs typeface="Times New Roman" pitchFamily="18" charset="0"/>
              </a:rPr>
              <a:t> </a:t>
            </a:r>
            <a:r>
              <a:rPr lang="en-US" sz="2000" b="1" kern="1200" dirty="0" err="1">
                <a:solidFill>
                  <a:srgbClr val="FFFF00"/>
                </a:solidFill>
                <a:latin typeface="Didact Gothic" panose="00000500000000000000" pitchFamily="2" charset="0"/>
                <a:cs typeface="Times New Roman" pitchFamily="18" charset="0"/>
              </a:rPr>
              <a:t>hóa</a:t>
            </a:r>
            <a:endParaRPr lang="en-US" sz="2000" b="1" kern="1200" dirty="0">
              <a:solidFill>
                <a:srgbClr val="FFFF00"/>
              </a:solidFill>
              <a:latin typeface="Didact Gothic" panose="00000500000000000000" pitchFamily="2" charset="0"/>
              <a:cs typeface="Times New Roman" pitchFamily="18" charset="0"/>
            </a:endParaRPr>
          </a:p>
        </p:txBody>
      </p:sp>
    </p:spTree>
    <p:extLst>
      <p:ext uri="{BB962C8B-B14F-4D97-AF65-F5344CB8AC3E}">
        <p14:creationId xmlns:p14="http://schemas.microsoft.com/office/powerpoint/2010/main" val="23404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1000"/>
                                        <p:tgtEl>
                                          <p:spTgt spid="11">
                                            <p:txEl>
                                              <p:pRg st="2" end="2"/>
                                            </p:txEl>
                                          </p:spTgt>
                                        </p:tgtEl>
                                      </p:cBhvr>
                                    </p:animEffect>
                                    <p:anim calcmode="lin" valueType="num">
                                      <p:cBhvr>
                                        <p:cTn id="3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fade">
                                      <p:cBhvr>
                                        <p:cTn id="46" dur="1000"/>
                                        <p:tgtEl>
                                          <p:spTgt spid="11">
                                            <p:txEl>
                                              <p:pRg st="3" end="3"/>
                                            </p:txEl>
                                          </p:spTgt>
                                        </p:tgtEl>
                                      </p:cBhvr>
                                    </p:animEffect>
                                    <p:anim calcmode="lin" valueType="num">
                                      <p:cBhvr>
                                        <p:cTn id="4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416" name="Google Shape;3416;p49"/>
          <p:cNvGrpSpPr/>
          <p:nvPr/>
        </p:nvGrpSpPr>
        <p:grpSpPr>
          <a:xfrm rot="-2700000">
            <a:off x="6361542" y="3804080"/>
            <a:ext cx="824696" cy="600936"/>
            <a:chOff x="3880914" y="3359134"/>
            <a:chExt cx="968363" cy="705622"/>
          </a:xfrm>
        </p:grpSpPr>
        <p:sp>
          <p:nvSpPr>
            <p:cNvPr id="3417" name="Google Shape;3417;p4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4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4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4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4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4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4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4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4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4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4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4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4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4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4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4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4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4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4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4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4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4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4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4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4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4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4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4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4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4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4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4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4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4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4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4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4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4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4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4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4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4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4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4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4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4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4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4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4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TextBox 240">
            <a:extLst>
              <a:ext uri="{FF2B5EF4-FFF2-40B4-BE49-F238E27FC236}">
                <a16:creationId xmlns:a16="http://schemas.microsoft.com/office/drawing/2014/main" id="{F9ECD54B-626F-33A2-FE88-1D543748AB9A}"/>
              </a:ext>
            </a:extLst>
          </p:cNvPr>
          <p:cNvSpPr txBox="1"/>
          <p:nvPr/>
        </p:nvSpPr>
        <p:spPr>
          <a:xfrm>
            <a:off x="263738" y="85394"/>
            <a:ext cx="38453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a:t>
            </a:r>
            <a:r>
              <a:rPr lang="vi-VN" sz="6600" dirty="0">
                <a:solidFill>
                  <a:srgbClr val="2D4E56"/>
                </a:solidFill>
                <a:latin typeface="#9Slide04 SFU CenturySchoolbook" panose="00000400000000000000" pitchFamily="2" charset="0"/>
              </a:rPr>
              <a:t>3</a:t>
            </a:r>
            <a:r>
              <a:rPr kumimoji="0" lang="vi-VN"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a:t>
            </a:r>
            <a:endParaRPr kumimoji="0" lang="en-US" sz="6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05759" y="236027"/>
            <a:ext cx="4625909"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4489152" y="345779"/>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a:t>
            </a:r>
            <a:r>
              <a:rPr kumimoji="0" lang="en-US" sz="2800" b="0" i="0" u="none" strike="noStrike" kern="0" cap="none" spc="0" normalizeH="0" baseline="0" noProof="0" dirty="0" err="1">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Sao,nó,bảo,không,đến</a:t>
            </a: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 </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841" y="2816130"/>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72828" y="1085159"/>
            <a:ext cx="7153360" cy="3606458"/>
          </a:xfrm>
          <a:custGeom>
            <a:avLst/>
            <a:gdLst>
              <a:gd name="connsiteX0" fmla="*/ 6677876 w 7153360"/>
              <a:gd name="connsiteY0" fmla="*/ 3349606 h 3606458"/>
              <a:gd name="connsiteX1" fmla="*/ 6124608 w 7153360"/>
              <a:gd name="connsiteY1" fmla="*/ 3320531 h 3606458"/>
              <a:gd name="connsiteX2" fmla="*/ 5593037 w 7153360"/>
              <a:gd name="connsiteY2" fmla="*/ 3292597 h 3606458"/>
              <a:gd name="connsiteX3" fmla="*/ 2502654 w 7153360"/>
              <a:gd name="connsiteY3" fmla="*/ 3523238 h 3606458"/>
              <a:gd name="connsiteX4" fmla="*/ 1089086 w 7153360"/>
              <a:gd name="connsiteY4" fmla="*/ 507569 h 3606458"/>
              <a:gd name="connsiteX5" fmla="*/ 4326668 w 7153360"/>
              <a:gd name="connsiteY5" fmla="*/ 40089 h 3606458"/>
              <a:gd name="connsiteX6" fmla="*/ 6552854 w 7153360"/>
              <a:gd name="connsiteY6" fmla="*/ 2803332 h 3606458"/>
              <a:gd name="connsiteX7" fmla="*/ 6677876 w 7153360"/>
              <a:gd name="connsiteY7" fmla="*/ 3349606 h 360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3360" h="3606458" fill="none" extrusionOk="0">
                <a:moveTo>
                  <a:pt x="6677876" y="3349606"/>
                </a:moveTo>
                <a:cubicBezTo>
                  <a:pt x="6512244" y="3387103"/>
                  <a:pt x="6284388" y="3301910"/>
                  <a:pt x="6124608" y="3320531"/>
                </a:cubicBezTo>
                <a:cubicBezTo>
                  <a:pt x="5964828" y="3339152"/>
                  <a:pt x="5701069" y="3290746"/>
                  <a:pt x="5593037" y="3292597"/>
                </a:cubicBezTo>
                <a:cubicBezTo>
                  <a:pt x="4602843" y="3399186"/>
                  <a:pt x="3521667" y="3688295"/>
                  <a:pt x="2502654" y="3523238"/>
                </a:cubicBezTo>
                <a:cubicBezTo>
                  <a:pt x="165002" y="2936405"/>
                  <a:pt x="-396894" y="1276935"/>
                  <a:pt x="1089086" y="507569"/>
                </a:cubicBezTo>
                <a:cubicBezTo>
                  <a:pt x="2062436" y="-61281"/>
                  <a:pt x="3431526" y="-129229"/>
                  <a:pt x="4326668" y="40089"/>
                </a:cubicBezTo>
                <a:cubicBezTo>
                  <a:pt x="6739933" y="250824"/>
                  <a:pt x="7947393" y="1782938"/>
                  <a:pt x="6552854" y="2803332"/>
                </a:cubicBezTo>
                <a:cubicBezTo>
                  <a:pt x="6618713" y="3050299"/>
                  <a:pt x="6608283" y="3211016"/>
                  <a:pt x="6677876" y="3349606"/>
                </a:cubicBezTo>
                <a:close/>
              </a:path>
              <a:path w="7153360" h="3606458" stroke="0" extrusionOk="0">
                <a:moveTo>
                  <a:pt x="6677876" y="3349606"/>
                </a:moveTo>
                <a:cubicBezTo>
                  <a:pt x="6443717" y="3390776"/>
                  <a:pt x="6274441" y="3275451"/>
                  <a:pt x="6168002" y="3322812"/>
                </a:cubicBezTo>
                <a:cubicBezTo>
                  <a:pt x="6061563" y="3370172"/>
                  <a:pt x="5771787" y="3240148"/>
                  <a:pt x="5593037" y="3292597"/>
                </a:cubicBezTo>
                <a:cubicBezTo>
                  <a:pt x="4843886" y="3762712"/>
                  <a:pt x="3836194" y="3801550"/>
                  <a:pt x="2502654" y="3523238"/>
                </a:cubicBezTo>
                <a:cubicBezTo>
                  <a:pt x="-45778" y="2738985"/>
                  <a:pt x="-967441" y="1900669"/>
                  <a:pt x="1089086" y="507569"/>
                </a:cubicBezTo>
                <a:cubicBezTo>
                  <a:pt x="1993900" y="34517"/>
                  <a:pt x="3130721" y="-82761"/>
                  <a:pt x="4326668" y="40089"/>
                </a:cubicBezTo>
                <a:cubicBezTo>
                  <a:pt x="6687743" y="326674"/>
                  <a:pt x="8066821" y="1714702"/>
                  <a:pt x="6552854" y="2803332"/>
                </a:cubicBezTo>
                <a:cubicBezTo>
                  <a:pt x="6640819" y="3035429"/>
                  <a:pt x="6593814" y="3186364"/>
                  <a:pt x="6677876" y="3349606"/>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Trong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thời</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gian</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5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phút</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các</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nhóm</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cùng</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sắp</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xếp</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trật</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tự</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các</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từ</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sao</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cho</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có</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được</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câu</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ý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nghĩa</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Nhóm</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nào</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ghép</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được</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nhiều</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câu</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hơn</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nhóm</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đó</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chiến</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r>
              <a:rPr kumimoji="0" lang="en-US" sz="2800" b="0" i="0" u="none" strike="noStrike" kern="0" cap="none" spc="0" normalizeH="0" baseline="0" noProof="0" dirty="0" err="1">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thắng</a:t>
            </a:r>
            <a:r>
              <a:rPr kumimoji="0" lang="en-US" sz="2800" b="0" i="0" u="none" strike="noStrike" kern="0" cap="none" spc="0" normalizeH="0" baseline="0" noProof="0" dirty="0">
                <a:ln>
                  <a:noFill/>
                </a:ln>
                <a:solidFill>
                  <a:srgbClr val="2D4E56">
                    <a:lumMod val="50000"/>
                  </a:srgbClr>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 </a:t>
            </a:r>
          </a:p>
        </p:txBody>
      </p:sp>
    </p:spTree>
    <p:extLst>
      <p:ext uri="{BB962C8B-B14F-4D97-AF65-F5344CB8AC3E}">
        <p14:creationId xmlns:p14="http://schemas.microsoft.com/office/powerpoint/2010/main" val="334608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44"/>
                                        </p:tgtEl>
                                        <p:attrNameLst>
                                          <p:attrName>style.visibility</p:attrName>
                                        </p:attrNameLst>
                                      </p:cBhvr>
                                      <p:to>
                                        <p:strVal val="visible"/>
                                      </p:to>
                                    </p:set>
                                    <p:animScale>
                                      <p:cBhvr>
                                        <p:cTn id="7" dur="1000" decel="50000" fill="hold">
                                          <p:stCondLst>
                                            <p:cond delay="0"/>
                                          </p:stCondLst>
                                        </p:cTn>
                                        <p:tgtEl>
                                          <p:spTgt spid="2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44"/>
                                        </p:tgtEl>
                                        <p:attrNameLst>
                                          <p:attrName>ppt_x</p:attrName>
                                          <p:attrName>ppt_y</p:attrName>
                                        </p:attrNameLst>
                                      </p:cBhvr>
                                    </p:animMotion>
                                    <p:animEffect transition="in" filter="fade">
                                      <p:cBhvr>
                                        <p:cTn id="9" dur="1000"/>
                                        <p:tgtEl>
                                          <p:spTgt spid="244"/>
                                        </p:tgtEl>
                                      </p:cBhvr>
                                    </p:animEffect>
                                  </p:childTnLst>
                                </p:cTn>
                              </p:par>
                              <p:par>
                                <p:cTn id="10" presetID="52" presetClass="entr" presetSubtype="0" fill="hold" nodeType="withEffect">
                                  <p:stCondLst>
                                    <p:cond delay="0"/>
                                  </p:stCondLst>
                                  <p:childTnLst>
                                    <p:set>
                                      <p:cBhvr>
                                        <p:cTn id="11" dur="1" fill="hold">
                                          <p:stCondLst>
                                            <p:cond delay="0"/>
                                          </p:stCondLst>
                                        </p:cTn>
                                        <p:tgtEl>
                                          <p:spTgt spid="242"/>
                                        </p:tgtEl>
                                        <p:attrNameLst>
                                          <p:attrName>style.visibility</p:attrName>
                                        </p:attrNameLst>
                                      </p:cBhvr>
                                      <p:to>
                                        <p:strVal val="visible"/>
                                      </p:to>
                                    </p:set>
                                    <p:animScale>
                                      <p:cBhvr>
                                        <p:cTn id="12" dur="1000" decel="50000" fill="hold">
                                          <p:stCondLst>
                                            <p:cond delay="0"/>
                                          </p:stCondLst>
                                        </p:cTn>
                                        <p:tgtEl>
                                          <p:spTgt spid="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42"/>
                                        </p:tgtEl>
                                        <p:attrNameLst>
                                          <p:attrName>ppt_x</p:attrName>
                                          <p:attrName>ppt_y</p:attrName>
                                        </p:attrNameLst>
                                      </p:cBhvr>
                                    </p:animMotion>
                                    <p:animEffect transition="in" filter="fade">
                                      <p:cBhvr>
                                        <p:cTn id="14" dur="1000"/>
                                        <p:tgtEl>
                                          <p:spTgt spid="24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4A2C6-3A0A-3CF9-3F5E-1FC72A77F103}"/>
              </a:ext>
            </a:extLst>
          </p:cNvPr>
          <p:cNvSpPr/>
          <p:nvPr/>
        </p:nvSpPr>
        <p:spPr>
          <a:xfrm>
            <a:off x="139485" y="1505256"/>
            <a:ext cx="4192291" cy="3500680"/>
          </a:xfrm>
          <a:prstGeom prst="rect">
            <a:avLst/>
          </a:prstGeom>
          <a:solidFill>
            <a:srgbClr val="F4DCE7">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3C3695-6FAC-79A1-C841-84E26C75FC5C}"/>
              </a:ext>
            </a:extLst>
          </p:cNvPr>
          <p:cNvSpPr/>
          <p:nvPr/>
        </p:nvSpPr>
        <p:spPr>
          <a:xfrm>
            <a:off x="4659824" y="1642820"/>
            <a:ext cx="4192291" cy="3500680"/>
          </a:xfrm>
          <a:prstGeom prst="rect">
            <a:avLst/>
          </a:prstGeom>
          <a:solidFill>
            <a:srgbClr val="F4DCE7">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492181-15AC-FEB4-8B1A-A7DEF1F9BB58}"/>
              </a:ext>
            </a:extLst>
          </p:cNvPr>
          <p:cNvSpPr>
            <a:spLocks noGrp="1"/>
          </p:cNvSpPr>
          <p:nvPr>
            <p:ph type="body" idx="1"/>
          </p:nvPr>
        </p:nvSpPr>
        <p:spPr>
          <a:xfrm>
            <a:off x="268541" y="1746748"/>
            <a:ext cx="4543685" cy="2268581"/>
          </a:xfrm>
        </p:spPr>
        <p:txBody>
          <a:bodyPr/>
          <a:lstStyle/>
          <a:p>
            <a:pPr marL="584200" indent="-457200">
              <a:buFont typeface="+mj-lt"/>
              <a:buAutoNum type="arabicPeriod"/>
            </a:pPr>
            <a:r>
              <a:rPr lang="vi-VN" sz="2400" dirty="0"/>
              <a:t>Sao nó bảo không đến?</a:t>
            </a:r>
          </a:p>
          <a:p>
            <a:pPr marL="584200" indent="-457200">
              <a:buFont typeface="+mj-lt"/>
              <a:buAutoNum type="arabicPeriod"/>
            </a:pPr>
            <a:r>
              <a:rPr lang="vi-VN" sz="2400" dirty="0"/>
              <a:t>Nó bảo sao không đến?</a:t>
            </a:r>
          </a:p>
          <a:p>
            <a:pPr marL="584200" indent="-457200">
              <a:buFont typeface="+mj-lt"/>
              <a:buAutoNum type="arabicPeriod"/>
            </a:pPr>
            <a:r>
              <a:rPr lang="vi-VN" sz="2400" dirty="0"/>
              <a:t>Nó đến sao không bảo?</a:t>
            </a:r>
          </a:p>
          <a:p>
            <a:pPr marL="584200" indent="-457200">
              <a:buFont typeface="+mj-lt"/>
              <a:buAutoNum type="arabicPeriod"/>
            </a:pPr>
            <a:r>
              <a:rPr lang="vi-VN" sz="2400" dirty="0"/>
              <a:t>Bảo sao nó không đến?.</a:t>
            </a:r>
          </a:p>
          <a:p>
            <a:pPr marL="584200" indent="-457200">
              <a:buFont typeface="+mj-lt"/>
              <a:buAutoNum type="arabicPeriod"/>
            </a:pPr>
            <a:r>
              <a:rPr lang="vi-VN" sz="2400" dirty="0" err="1"/>
              <a:t>Nó</a:t>
            </a:r>
            <a:r>
              <a:rPr lang="vi-VN" sz="2400" dirty="0"/>
              <a:t> </a:t>
            </a:r>
            <a:r>
              <a:rPr lang="vi-VN" sz="2400" dirty="0" err="1"/>
              <a:t>bảo</a:t>
            </a:r>
            <a:r>
              <a:rPr lang="vi-VN" sz="2400" dirty="0"/>
              <a:t> </a:t>
            </a:r>
            <a:r>
              <a:rPr lang="vi-VN" sz="2400" dirty="0" err="1"/>
              <a:t>đến</a:t>
            </a:r>
            <a:r>
              <a:rPr lang="vi-VN" sz="2400" dirty="0"/>
              <a:t> không sao.</a:t>
            </a:r>
          </a:p>
          <a:p>
            <a:pPr marL="584200" indent="-457200">
              <a:buFont typeface="+mj-lt"/>
              <a:buAutoNum type="arabicPeriod"/>
            </a:pPr>
            <a:r>
              <a:rPr lang="vi-VN" sz="2400" dirty="0"/>
              <a:t>Nó bảo đến sao không?</a:t>
            </a:r>
          </a:p>
          <a:p>
            <a:pPr marL="584200" indent="-457200">
              <a:buFont typeface="+mj-lt"/>
              <a:buAutoNum type="arabicPeriod"/>
            </a:pPr>
            <a:r>
              <a:rPr lang="vi-VN" sz="2400" dirty="0"/>
              <a:t>Bảo nó đến không sao.</a:t>
            </a:r>
          </a:p>
          <a:p>
            <a:pPr marL="584200" indent="-457200">
              <a:buFont typeface="+mj-lt"/>
              <a:buAutoNum type="arabicPeriod"/>
            </a:pPr>
            <a:endParaRPr lang="en-US" sz="2400" dirty="0"/>
          </a:p>
        </p:txBody>
      </p:sp>
      <p:sp>
        <p:nvSpPr>
          <p:cNvPr id="7" name="TextBox 6">
            <a:extLst>
              <a:ext uri="{FF2B5EF4-FFF2-40B4-BE49-F238E27FC236}">
                <a16:creationId xmlns:a16="http://schemas.microsoft.com/office/drawing/2014/main" id="{FFEF6040-CCA2-25A2-D08C-BF5D0724C8C8}"/>
              </a:ext>
            </a:extLst>
          </p:cNvPr>
          <p:cNvSpPr txBox="1"/>
          <p:nvPr/>
        </p:nvSpPr>
        <p:spPr>
          <a:xfrm>
            <a:off x="4818556" y="2308162"/>
            <a:ext cx="436160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8.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Sao không bảo nó đến?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9.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Không bảo sao nó đến.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10.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Đến nó sao không bảo?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11.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Đến bảo nó sao không?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12.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Nó đến bảo không sao.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13. </a:t>
            </a:r>
            <a:r>
              <a:rPr kumimoji="0" lang="vi-VN"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rPr>
              <a:t>Đến không bảo nó sao?</a:t>
            </a:r>
            <a:endParaRPr kumimoji="0" lang="en-US" sz="2400" b="0" i="0" u="none" strike="noStrike" kern="0" cap="none" spc="0" normalizeH="0" baseline="0" noProof="0" dirty="0">
              <a:ln>
                <a:noFill/>
              </a:ln>
              <a:solidFill>
                <a:srgbClr val="000000"/>
              </a:solidFill>
              <a:effectLst/>
              <a:uLnTx/>
              <a:uFillTx/>
              <a:latin typeface="Didact Gothic" panose="00000500000000000000" pitchFamily="2" charset="0"/>
              <a:cs typeface="Arial"/>
              <a:sym typeface="Arial"/>
            </a:endParaRPr>
          </a:p>
        </p:txBody>
      </p:sp>
      <p:pic>
        <p:nvPicPr>
          <p:cNvPr id="8" name="Picture 8">
            <a:extLst>
              <a:ext uri="{FF2B5EF4-FFF2-40B4-BE49-F238E27FC236}">
                <a16:creationId xmlns:a16="http://schemas.microsoft.com/office/drawing/2014/main" id="{1189B363-CE63-EBD0-0BFC-65ED67577E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5725" y="283367"/>
            <a:ext cx="4625909" cy="763275"/>
          </a:xfrm>
          <a:prstGeom prst="rect">
            <a:avLst/>
          </a:prstGeom>
        </p:spPr>
      </p:pic>
      <p:pic>
        <p:nvPicPr>
          <p:cNvPr id="9" name="Picture 8">
            <a:extLst>
              <a:ext uri="{FF2B5EF4-FFF2-40B4-BE49-F238E27FC236}">
                <a16:creationId xmlns:a16="http://schemas.microsoft.com/office/drawing/2014/main" id="{1234A914-7E16-9B27-FAFC-B2A408C09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711" y="-283648"/>
            <a:ext cx="3149794" cy="3149794"/>
          </a:xfrm>
          <a:prstGeom prst="rect">
            <a:avLst/>
          </a:prstGeom>
        </p:spPr>
      </p:pic>
      <p:sp>
        <p:nvSpPr>
          <p:cNvPr id="10" name="TextBox 9">
            <a:extLst>
              <a:ext uri="{FF2B5EF4-FFF2-40B4-BE49-F238E27FC236}">
                <a16:creationId xmlns:a16="http://schemas.microsoft.com/office/drawing/2014/main" id="{00A25914-492D-408F-721C-02CE9CB4E6C0}"/>
              </a:ext>
            </a:extLst>
          </p:cNvPr>
          <p:cNvSpPr txBox="1"/>
          <p:nvPr/>
        </p:nvSpPr>
        <p:spPr>
          <a:xfrm>
            <a:off x="1709828" y="416458"/>
            <a:ext cx="51087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a:t>
            </a:r>
            <a:r>
              <a:rPr kumimoji="0" lang="en-US" sz="2800" b="0" i="0" u="none" strike="noStrike" kern="0" cap="none" spc="0" normalizeH="0" baseline="0" noProof="0" dirty="0" err="1">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Sao,nó,bảo,không,đến</a:t>
            </a:r>
            <a:r>
              <a:rPr kumimoji="0" lang="en-US" sz="2800" b="0" i="0" u="none" strike="noStrike" kern="0" cap="none" spc="0" normalizeH="0" baseline="0" noProof="0" dirty="0">
                <a:ln>
                  <a:noFill/>
                </a:ln>
                <a:solidFill>
                  <a:srgbClr val="000000"/>
                </a:solidFill>
                <a:effectLst/>
                <a:uLnTx/>
                <a:uFillTx/>
                <a:latin typeface="#9Slide03 Arima Madurai Bold" panose="00000800000000000000" pitchFamily="2" charset="0"/>
                <a:ea typeface="Yu Mincho" panose="02020400000000000000" pitchFamily="18" charset="-128"/>
                <a:cs typeface="#9Slide03 Arima Madurai Bold" panose="00000800000000000000" pitchFamily="2" charset="0"/>
                <a:sym typeface="Arial"/>
              </a:rPr>
              <a:t>” </a:t>
            </a:r>
            <a:endParaRPr kumimoji="0" lang="en-US" sz="3200" b="0" i="0" u="none" strike="noStrike" kern="0" cap="none" spc="0" normalizeH="0" baseline="0" noProof="0" dirty="0">
              <a:ln>
                <a:noFill/>
              </a:ln>
              <a:solidFill>
                <a:srgbClr val="000000"/>
              </a:solidFill>
              <a:effectLst/>
              <a:uLnTx/>
              <a:uFillTx/>
              <a:latin typeface="#9Slide03 Arima Madurai Bold" panose="00000800000000000000" pitchFamily="2" charset="0"/>
              <a:cs typeface="#9Slide03 Arima Madurai Bold" panose="00000800000000000000" pitchFamily="2" charset="0"/>
              <a:sym typeface="Arial"/>
            </a:endParaRPr>
          </a:p>
        </p:txBody>
      </p:sp>
    </p:spTree>
    <p:extLst>
      <p:ext uri="{BB962C8B-B14F-4D97-AF65-F5344CB8AC3E}">
        <p14:creationId xmlns:p14="http://schemas.microsoft.com/office/powerpoint/2010/main" val="410340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p:cTn id="47"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calcmode="lin" valueType="num">
                                      <p:cBhvr>
                                        <p:cTn id="55"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80">
                                          <p:stCondLst>
                                            <p:cond delay="0"/>
                                          </p:stCondLst>
                                        </p:cTn>
                                        <p:tgtEl>
                                          <p:spTgt spid="7"/>
                                        </p:tgtEl>
                                      </p:cBhvr>
                                    </p:animEffect>
                                    <p:anim calcmode="lin" valueType="num">
                                      <p:cBhvr>
                                        <p:cTn id="6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9" dur="26">
                                          <p:stCondLst>
                                            <p:cond delay="650"/>
                                          </p:stCondLst>
                                        </p:cTn>
                                        <p:tgtEl>
                                          <p:spTgt spid="7"/>
                                        </p:tgtEl>
                                      </p:cBhvr>
                                      <p:to x="100000" y="60000"/>
                                    </p:animScale>
                                    <p:animScale>
                                      <p:cBhvr>
                                        <p:cTn id="70" dur="166" decel="50000">
                                          <p:stCondLst>
                                            <p:cond delay="676"/>
                                          </p:stCondLst>
                                        </p:cTn>
                                        <p:tgtEl>
                                          <p:spTgt spid="7"/>
                                        </p:tgtEl>
                                      </p:cBhvr>
                                      <p:to x="100000" y="100000"/>
                                    </p:animScale>
                                    <p:animScale>
                                      <p:cBhvr>
                                        <p:cTn id="71" dur="26">
                                          <p:stCondLst>
                                            <p:cond delay="1312"/>
                                          </p:stCondLst>
                                        </p:cTn>
                                        <p:tgtEl>
                                          <p:spTgt spid="7"/>
                                        </p:tgtEl>
                                      </p:cBhvr>
                                      <p:to x="100000" y="80000"/>
                                    </p:animScale>
                                    <p:animScale>
                                      <p:cBhvr>
                                        <p:cTn id="72" dur="166" decel="50000">
                                          <p:stCondLst>
                                            <p:cond delay="1338"/>
                                          </p:stCondLst>
                                        </p:cTn>
                                        <p:tgtEl>
                                          <p:spTgt spid="7"/>
                                        </p:tgtEl>
                                      </p:cBhvr>
                                      <p:to x="100000" y="100000"/>
                                    </p:animScale>
                                    <p:animScale>
                                      <p:cBhvr>
                                        <p:cTn id="73" dur="26">
                                          <p:stCondLst>
                                            <p:cond delay="1642"/>
                                          </p:stCondLst>
                                        </p:cTn>
                                        <p:tgtEl>
                                          <p:spTgt spid="7"/>
                                        </p:tgtEl>
                                      </p:cBhvr>
                                      <p:to x="100000" y="90000"/>
                                    </p:animScale>
                                    <p:animScale>
                                      <p:cBhvr>
                                        <p:cTn id="74" dur="166" decel="50000">
                                          <p:stCondLst>
                                            <p:cond delay="1668"/>
                                          </p:stCondLst>
                                        </p:cTn>
                                        <p:tgtEl>
                                          <p:spTgt spid="7"/>
                                        </p:tgtEl>
                                      </p:cBhvr>
                                      <p:to x="100000" y="100000"/>
                                    </p:animScale>
                                    <p:animScale>
                                      <p:cBhvr>
                                        <p:cTn id="75" dur="26">
                                          <p:stCondLst>
                                            <p:cond delay="1808"/>
                                          </p:stCondLst>
                                        </p:cTn>
                                        <p:tgtEl>
                                          <p:spTgt spid="7"/>
                                        </p:tgtEl>
                                      </p:cBhvr>
                                      <p:to x="100000" y="95000"/>
                                    </p:animScale>
                                    <p:animScale>
                                      <p:cBhvr>
                                        <p:cTn id="76" dur="166" decel="50000">
                                          <p:stCondLst>
                                            <p:cond delay="1834"/>
                                          </p:stCondLst>
                                        </p:cTn>
                                        <p:tgtEl>
                                          <p:spTgt spid="7"/>
                                        </p:tgtEl>
                                      </p:cBhvr>
                                      <p:to x="100000" y="100000"/>
                                    </p:animScale>
                                  </p:childTnLst>
                                </p:cTn>
                              </p:par>
                              <p:par>
                                <p:cTn id="77" presetID="52"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Scale>
                                      <p:cBhvr>
                                        <p:cTn id="7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0" dur="1000" decel="50000" fill="hold">
                                          <p:stCondLst>
                                            <p:cond delay="0"/>
                                          </p:stCondLst>
                                        </p:cTn>
                                        <p:tgtEl>
                                          <p:spTgt spid="8"/>
                                        </p:tgtEl>
                                        <p:attrNameLst>
                                          <p:attrName>ppt_x</p:attrName>
                                          <p:attrName>ppt_y</p:attrName>
                                        </p:attrNameLst>
                                      </p:cBhvr>
                                    </p:animMotion>
                                    <p:animEffect transition="in" filter="fade">
                                      <p:cBhvr>
                                        <p:cTn id="81" dur="10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500" fill="hold"/>
                                        <p:tgtEl>
                                          <p:spTgt spid="9"/>
                                        </p:tgtEl>
                                        <p:attrNameLst>
                                          <p:attrName>ppt_x</p:attrName>
                                        </p:attrNameLst>
                                      </p:cBhvr>
                                      <p:tavLst>
                                        <p:tav tm="0">
                                          <p:val>
                                            <p:strVal val="#ppt_x"/>
                                          </p:val>
                                        </p:tav>
                                        <p:tav tm="100000">
                                          <p:val>
                                            <p:strVal val="#ppt_x"/>
                                          </p:val>
                                        </p:tav>
                                      </p:tavLst>
                                    </p:anim>
                                    <p:anim calcmode="lin" valueType="num">
                                      <p:cBhvr additive="base">
                                        <p:cTn id="8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2" presetClass="entr" presetSubtype="0"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Scale>
                                      <p:cBhvr>
                                        <p:cTn id="9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10"/>
                                        </p:tgtEl>
                                        <p:attrNameLst>
                                          <p:attrName>ppt_x</p:attrName>
                                          <p:attrName>ppt_y</p:attrName>
                                        </p:attrNameLst>
                                      </p:cBhvr>
                                    </p:animMotion>
                                    <p:animEffect transition="in" filter="fade">
                                      <p:cBhvr>
                                        <p:cTn id="9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E02F9E-E1D2-3F0C-47C7-D70C35A32619}"/>
              </a:ext>
            </a:extLst>
          </p:cNvPr>
          <p:cNvSpPr txBox="1"/>
          <p:nvPr/>
        </p:nvSpPr>
        <p:spPr>
          <a:xfrm>
            <a:off x="1618832" y="1399740"/>
            <a:ext cx="6231060" cy="2799934"/>
          </a:xfrm>
          <a:prstGeom prst="rect">
            <a:avLst/>
          </a:prstGeom>
          <a:noFill/>
        </p:spPr>
        <p:txBody>
          <a:bodyPr wrap="square">
            <a:spAutoFit/>
          </a:bodyPr>
          <a:lstStyle/>
          <a:p>
            <a:pPr marL="0" marR="0" algn="just">
              <a:lnSpc>
                <a:spcPct val="150000"/>
              </a:lnSpc>
              <a:spcBef>
                <a:spcPts val="0"/>
              </a:spcBef>
              <a:spcAft>
                <a:spcPts val="800"/>
              </a:spcAft>
            </a:pPr>
            <a:r>
              <a:rPr lang="en-US" sz="2000" b="1" dirty="0" err="1">
                <a:effectLst/>
                <a:latin typeface="#9Slide04 SFU CenturySchoolbook" panose="00000400000000000000" pitchFamily="2" charset="0"/>
                <a:ea typeface="Yu Mincho" panose="02020400000000000000" pitchFamily="18" charset="-128"/>
                <a:cs typeface="Times New Roman" panose="02020603050405020304" pitchFamily="18" charset="0"/>
              </a:rPr>
              <a:t>Đề</a:t>
            </a:r>
            <a:r>
              <a:rPr lang="en-US" sz="2000" b="1"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2000" b="1" dirty="0" err="1">
                <a:effectLst/>
                <a:latin typeface="#9Slide04 SFU CenturySchoolbook" panose="00000400000000000000" pitchFamily="2" charset="0"/>
                <a:ea typeface="Yu Mincho" panose="02020400000000000000" pitchFamily="18" charset="-128"/>
                <a:cs typeface="Times New Roman" panose="02020603050405020304" pitchFamily="18" charset="0"/>
              </a:rPr>
              <a:t>bài</a:t>
            </a:r>
            <a:r>
              <a:rPr lang="en-US" sz="2000" dirty="0">
                <a:effectLst/>
                <a:latin typeface="#9Slide04 SFU CenturySchoolbook" panose="00000400000000000000" pitchFamily="2" charset="0"/>
                <a:ea typeface="Yu Mincho" panose="02020400000000000000" pitchFamily="18" charset="-128"/>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Hãy</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viết</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một</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đoạn</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văn</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khoảng</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8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đến</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10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dòng</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với</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câu</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chủ</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đề</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vi-VN"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Mùa</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thu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trong</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thơ</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Nguyễn</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Khuyến</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luôn</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mang</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một</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nỗi</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buồn</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man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mác</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như</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chính</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nỗi</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niềm</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của</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tác</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giả</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về</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đất</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nước</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về</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i="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thời</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vi-VN"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cuộc”</a:t>
            </a:r>
            <a:r>
              <a:rPr lang="en-US" sz="2000" b="1" i="1" dirty="0">
                <a:effectLst/>
                <a:latin typeface="#9Slide04 SFU CenturySchoolbook" panose="00000400000000000000" pitchFamily="2" charset="0"/>
                <a:ea typeface="Times New Roman" panose="02020603050405020304" pitchFamily="18" charset="0"/>
                <a:cs typeface="Times New Roman" panose="02020603050405020304" pitchFamily="18" charset="0"/>
              </a:rPr>
              <a:t>.</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Giải</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thích</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cách</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sắp</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xếp</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trật</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tự</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từ</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ở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mỗi</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câu</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trong</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đoạn</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mà</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em</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r>
              <a:rPr lang="en-US" sz="2000" b="1" dirty="0" err="1">
                <a:effectLst/>
                <a:latin typeface="#9Slide04 SFU CenturySchoolbook" panose="00000400000000000000" pitchFamily="2" charset="0"/>
                <a:ea typeface="Times New Roman" panose="02020603050405020304" pitchFamily="18" charset="0"/>
                <a:cs typeface="Times New Roman" panose="02020603050405020304" pitchFamily="18" charset="0"/>
              </a:rPr>
              <a:t>viết</a:t>
            </a:r>
            <a:r>
              <a:rPr lang="en-US" sz="2000" b="1" dirty="0">
                <a:effectLst/>
                <a:latin typeface="#9Slide04 SFU CenturySchoolbook" panose="00000400000000000000" pitchFamily="2" charset="0"/>
                <a:ea typeface="Times New Roman" panose="02020603050405020304" pitchFamily="18" charset="0"/>
                <a:cs typeface="Times New Roman" panose="02020603050405020304" pitchFamily="18" charset="0"/>
              </a:rPr>
              <a:t>. </a:t>
            </a:r>
            <a:endParaRPr lang="en-US" sz="1800" dirty="0">
              <a:effectLst/>
              <a:latin typeface="#9Slide04 SFU CenturySchoolbook" panose="00000400000000000000" pitchFamily="2" charset="0"/>
              <a:ea typeface="Yu Mincho"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3FB394BF-D725-25C4-7145-E59E6B9A2AA8}"/>
              </a:ext>
            </a:extLst>
          </p:cNvPr>
          <p:cNvSpPr txBox="1"/>
          <p:nvPr/>
        </p:nvSpPr>
        <p:spPr>
          <a:xfrm>
            <a:off x="4734362" y="297495"/>
            <a:ext cx="38453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Bài 3. câu 4 SGK. </a:t>
            </a:r>
            <a:r>
              <a:rPr kumimoji="0" lang="vi-VN" sz="3600" b="0" i="0" u="none" strike="noStrike" kern="0" cap="none" spc="0" normalizeH="0" baseline="0" noProof="0" dirty="0" err="1">
                <a:ln>
                  <a:noFill/>
                </a:ln>
                <a:solidFill>
                  <a:srgbClr val="2D4E56"/>
                </a:solidFill>
                <a:effectLst/>
                <a:uLnTx/>
                <a:uFillTx/>
                <a:latin typeface="#9Slide04 SFU CenturySchoolbook" panose="00000400000000000000" pitchFamily="2" charset="0"/>
                <a:cs typeface="Arial"/>
                <a:sym typeface="Arial"/>
              </a:rPr>
              <a:t>Tr</a:t>
            </a:r>
            <a:r>
              <a:rPr kumimoji="0" lang="vi-VN" sz="3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rPr>
              <a:t> 51</a:t>
            </a:r>
            <a:endParaRPr kumimoji="0" lang="en-US" sz="3600" b="0" i="0" u="none" strike="noStrike" kern="0" cap="none" spc="0" normalizeH="0" baseline="0" noProof="0" dirty="0">
              <a:ln>
                <a:noFill/>
              </a:ln>
              <a:solidFill>
                <a:srgbClr val="2D4E56"/>
              </a:solidFill>
              <a:effectLst/>
              <a:uLnTx/>
              <a:uFillTx/>
              <a:latin typeface="#9Slide04 SFU CenturySchoolbook" panose="00000400000000000000" pitchFamily="2" charset="0"/>
              <a:cs typeface="Arial"/>
              <a:sym typeface="Arial"/>
            </a:endParaRPr>
          </a:p>
        </p:txBody>
      </p:sp>
    </p:spTree>
    <p:extLst>
      <p:ext uri="{BB962C8B-B14F-4D97-AF65-F5344CB8AC3E}">
        <p14:creationId xmlns:p14="http://schemas.microsoft.com/office/powerpoint/2010/main" val="1261606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AD28FA-770B-6998-B56D-85AD4A532A63}"/>
              </a:ext>
            </a:extLst>
          </p:cNvPr>
          <p:cNvSpPr txBox="1"/>
          <p:nvPr/>
        </p:nvSpPr>
        <p:spPr>
          <a:xfrm>
            <a:off x="134785" y="762360"/>
            <a:ext cx="8874430" cy="4031873"/>
          </a:xfrm>
          <a:prstGeom prst="rect">
            <a:avLst/>
          </a:prstGeom>
          <a:solidFill>
            <a:srgbClr val="F4DCE7"/>
          </a:solidFill>
          <a:ln>
            <a:noFill/>
          </a:ln>
        </p:spPr>
        <p:txBody>
          <a:bodyPr wrap="square">
            <a:spAutoFit/>
          </a:bodyPr>
          <a:lstStyle/>
          <a:p>
            <a:pPr algn="just">
              <a:spcAft>
                <a:spcPts val="800"/>
              </a:spcAft>
            </a:pPr>
            <a:r>
              <a:rPr lang="vi-VN" sz="3600" b="1" i="1" dirty="0">
                <a:latin typeface="#9Slide03 Arima Madurai Bold" panose="020B0604020202020204" charset="0"/>
                <a:ea typeface="Yu Mincho" panose="02020400000000000000" pitchFamily="18" charset="-128"/>
                <a:cs typeface="#9Slide03 Arima Madurai Bold" panose="020B0604020202020204" charset="0"/>
              </a:rPr>
              <a:t>	</a:t>
            </a:r>
            <a:r>
              <a:rPr lang="vi-VN" sz="2000" b="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Mùa</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thu</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trong</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thơ</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Nguyễn</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Khuyến</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luôn</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mang</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một</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nỗi</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buồn</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man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mác</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như</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chính</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nỗi</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niềm</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của</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tác</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giả</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về</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đất</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nước</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về</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en-US" sz="2000" b="1" i="1" dirty="0" err="1">
                <a:latin typeface="#9Slide03 Arima Madurai Bold" panose="020B0604020202020204" charset="0"/>
                <a:ea typeface="Times New Roman" panose="02020603050405020304" pitchFamily="18" charset="0"/>
                <a:cs typeface="#9Slide03 Arima Madurai Bold" panose="020B0604020202020204" charset="0"/>
              </a:rPr>
              <a:t>thời</a:t>
            </a:r>
            <a:r>
              <a:rPr lang="en-US" sz="2000" b="1" i="1" dirty="0">
                <a:latin typeface="#9Slide03 Arima Madurai Bold" panose="020B0604020202020204" charset="0"/>
                <a:ea typeface="Times New Roman" panose="02020603050405020304" pitchFamily="18" charset="0"/>
                <a:cs typeface="#9Slide03 Arima Madurai Bold" panose="020B0604020202020204" charset="0"/>
              </a:rPr>
              <a:t> </a:t>
            </a:r>
            <a:r>
              <a:rPr lang="vi-VN" sz="2000" b="1" i="1" dirty="0">
                <a:latin typeface="#9Slide03 Arima Madurai Bold" panose="020B0604020202020204" charset="0"/>
                <a:ea typeface="Times New Roman" panose="02020603050405020304" pitchFamily="18" charset="0"/>
                <a:cs typeface="#9Slide03 Arima Madurai Bold" panose="020B0604020202020204" charset="0"/>
              </a:rPr>
              <a:t>cuộc”. </a:t>
            </a:r>
            <a:r>
              <a:rPr lang="vi-VN" sz="2000" b="1" dirty="0">
                <a:latin typeface="#9Slide03 Arima Madurai Bold" panose="020B0604020202020204" charset="0"/>
                <a:ea typeface="Times New Roman" panose="02020603050405020304" pitchFamily="18" charset="0"/>
                <a:cs typeface="#9Slide03 Arima Madurai Bold" panose="020B0604020202020204" charset="0"/>
              </a:rPr>
              <a:t>Cả ba bài trong chùm thơ thu của ông đều tả cảnh ngụ tình.</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Nguyễn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Khuyến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đã</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làm</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quan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mấy</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năm</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dưới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triều</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Nguyễn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nên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ông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đã</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có</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trong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mình</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cái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nhìn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toàn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cảnh</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về</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thời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cuộc</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bấy</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giờ</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Nào</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là</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thời</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buổi</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rối</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ren,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nào</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là</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bách</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tính</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cực</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khổ</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tất</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cả</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đều</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hiện</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ra</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trước</a:t>
            </a:r>
            <a:r>
              <a:rPr lang="en-US" sz="2000" b="1" u="sng"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b="1" u="sng" dirty="0" err="1">
                <a:effectLst/>
                <a:latin typeface="#9Slide03 Arima Madurai Bold" panose="020B0604020202020204" charset="0"/>
                <a:ea typeface="Times New Roman" panose="02020603050405020304" pitchFamily="18" charset="0"/>
                <a:cs typeface="#9Slide03 Arima Madurai Bold" panose="020B0604020202020204" charset="0"/>
              </a:rPr>
              <a:t>mắt</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Vì</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vậy</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ngay</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cả</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khi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đã</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về</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hưu</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sống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cuộc</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sống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ẩn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dật</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an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nhàn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về</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thể</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chất</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nhưng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tinh</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thần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tâm</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hồn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ông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vẫn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mang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nặng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một</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nỗi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lòng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với</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quê</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hương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đất</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nước</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mà</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bốn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bề</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chẳng</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en-US" sz="2000" dirty="0" err="1">
                <a:effectLst/>
                <a:latin typeface="#9Slide03 Arima Madurai Bold" panose="020B0604020202020204" charset="0"/>
                <a:ea typeface="Times New Roman" panose="02020603050405020304" pitchFamily="18" charset="0"/>
                <a:cs typeface="#9Slide03 Arima Madurai Bold" panose="020B0604020202020204" charset="0"/>
              </a:rPr>
              <a:t>yên</a:t>
            </a:r>
            <a:r>
              <a:rPr lang="en-US" sz="2000" dirty="0">
                <a:effectLst/>
                <a:latin typeface="#9Slide03 Arima Madurai Bold" panose="020B0604020202020204" charset="0"/>
                <a:ea typeface="Times New Roman" panose="02020603050405020304" pitchFamily="18" charset="0"/>
                <a:cs typeface="#9Slide03 Arima Madurai Bold" panose="020B0604020202020204" charset="0"/>
              </a:rPr>
              <a:t>. </a:t>
            </a:r>
            <a:r>
              <a:rPr lang="vi-VN" sz="2000" dirty="0">
                <a:effectLst/>
                <a:latin typeface="#9Slide03 Arima Madurai Bold" panose="020B0604020202020204" charset="0"/>
                <a:ea typeface="Times New Roman" panose="02020603050405020304" pitchFamily="18" charset="0"/>
                <a:cs typeface="#9Slide03 Arima Madurai Bold" panose="020B0604020202020204" charset="0"/>
              </a:rPr>
              <a:t>Ví như trong “Thu điếu”, thú đi câu nhàn tản mà tâm thế ông lại “tựa gối buông cần”, lại mỏi mòn “lâu chẳng được”, rồi giật mình “cá đâu đớp động dưới chân bèo”? Có lẽ, đó là sự xao động một nỗi niềm thời cuộc thầm kín trong tâm hồn Tam nguyên Yên Đổ chăng?  </a:t>
            </a:r>
            <a:endParaRPr lang="en-US" sz="1800" dirty="0">
              <a:effectLst/>
              <a:latin typeface="#9Slide03 Arima Madurai Bold" panose="020B0604020202020204" charset="0"/>
              <a:ea typeface="Yu Mincho" panose="02020400000000000000" pitchFamily="18" charset="-128"/>
              <a:cs typeface="#9Slide03 Arima Madurai Bold" panose="020B0604020202020204" charset="0"/>
            </a:endParaRPr>
          </a:p>
        </p:txBody>
      </p:sp>
      <p:sp>
        <p:nvSpPr>
          <p:cNvPr id="3" name="TextBox 2">
            <a:extLst>
              <a:ext uri="{FF2B5EF4-FFF2-40B4-BE49-F238E27FC236}">
                <a16:creationId xmlns:a16="http://schemas.microsoft.com/office/drawing/2014/main" id="{22D3C4B3-D270-9CF8-C172-C67DE9A74BE7}"/>
              </a:ext>
            </a:extLst>
          </p:cNvPr>
          <p:cNvSpPr txBox="1"/>
          <p:nvPr/>
        </p:nvSpPr>
        <p:spPr>
          <a:xfrm>
            <a:off x="775030" y="91776"/>
            <a:ext cx="5166764" cy="523220"/>
          </a:xfrm>
          <a:prstGeom prst="rect">
            <a:avLst/>
          </a:prstGeom>
          <a:noFill/>
        </p:spPr>
        <p:txBody>
          <a:bodyPr wrap="square">
            <a:spAutoFit/>
          </a:bodyPr>
          <a:lstStyle/>
          <a:p>
            <a:r>
              <a:rPr lang="en-US" sz="2800" b="1" i="1" dirty="0" err="1">
                <a:effectLst/>
                <a:latin typeface="Calibri" panose="020F0502020204030204" pitchFamily="34" charset="0"/>
                <a:ea typeface="Yu Mincho" panose="02020400000000000000" pitchFamily="18" charset="-128"/>
                <a:cs typeface="Calibri" panose="020F0502020204030204" pitchFamily="34" charset="0"/>
              </a:rPr>
              <a:t>Bài</a:t>
            </a:r>
            <a:r>
              <a:rPr lang="en-US" sz="2800" b="1" i="1" dirty="0">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effectLst/>
                <a:latin typeface="Calibri" panose="020F0502020204030204" pitchFamily="34" charset="0"/>
                <a:ea typeface="Yu Mincho" panose="02020400000000000000" pitchFamily="18" charset="-128"/>
                <a:cs typeface="Calibri" panose="020F0502020204030204" pitchFamily="34" charset="0"/>
              </a:rPr>
              <a:t>làm</a:t>
            </a:r>
            <a:r>
              <a:rPr lang="en-US" sz="2800" b="1" i="1" dirty="0">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effectLst/>
                <a:latin typeface="Calibri" panose="020F0502020204030204" pitchFamily="34" charset="0"/>
                <a:ea typeface="Yu Mincho" panose="02020400000000000000" pitchFamily="18" charset="-128"/>
                <a:cs typeface="Calibri" panose="020F0502020204030204" pitchFamily="34" charset="0"/>
              </a:rPr>
              <a:t>tham</a:t>
            </a:r>
            <a:r>
              <a:rPr lang="en-US" sz="2800" b="1" i="1" dirty="0">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effectLst/>
                <a:latin typeface="Calibri" panose="020F0502020204030204" pitchFamily="34" charset="0"/>
                <a:ea typeface="Yu Mincho" panose="02020400000000000000" pitchFamily="18" charset="-128"/>
                <a:cs typeface="Calibri" panose="020F0502020204030204" pitchFamily="34" charset="0"/>
              </a:rPr>
              <a:t>khảo</a:t>
            </a:r>
            <a:endParaRPr lang="en-US" sz="2800" dirty="0"/>
          </a:p>
        </p:txBody>
      </p:sp>
      <p:sp>
        <p:nvSpPr>
          <p:cNvPr id="4" name="Smiley Face 3">
            <a:extLst>
              <a:ext uri="{FF2B5EF4-FFF2-40B4-BE49-F238E27FC236}">
                <a16:creationId xmlns:a16="http://schemas.microsoft.com/office/drawing/2014/main" id="{0B39E5C8-04FF-007E-4CED-F0812FAB2835}"/>
              </a:ext>
            </a:extLst>
          </p:cNvPr>
          <p:cNvSpPr/>
          <p:nvPr/>
        </p:nvSpPr>
        <p:spPr>
          <a:xfrm>
            <a:off x="236474" y="226578"/>
            <a:ext cx="428877" cy="388418"/>
          </a:xfrm>
          <a:prstGeom prst="smileyFac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2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AD28FA-770B-6998-B56D-85AD4A532A63}"/>
              </a:ext>
            </a:extLst>
          </p:cNvPr>
          <p:cNvSpPr txBox="1"/>
          <p:nvPr/>
        </p:nvSpPr>
        <p:spPr>
          <a:xfrm>
            <a:off x="365760" y="1176425"/>
            <a:ext cx="7726680" cy="291874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
                <a:srgbClr val="000000"/>
              </a:buClr>
              <a:buSzTx/>
              <a:buFont typeface="Arial" panose="020B0604020202020204" pitchFamily="34" charset="0"/>
              <a:buChar char="•"/>
              <a:tabLst/>
              <a:defRPr/>
            </a:pPr>
            <a:r>
              <a:rPr lang="vi-VN" sz="2400" b="1" dirty="0">
                <a:latin typeface="#9Slide03 Arima Madurai Bold" panose="020B0604020202020204" charset="0"/>
                <a:ea typeface="Yu Mincho" panose="02020400000000000000" pitchFamily="18" charset="-128"/>
                <a:cs typeface="#9Slide03 Arima Madurai Bold" panose="020B0604020202020204" charset="0"/>
              </a:rPr>
              <a:t>Các câu đều có trật tự đúng quy tắc câu tiếng Việt.</a:t>
            </a:r>
          </a:p>
          <a:p>
            <a:pPr marL="342900" marR="0" lvl="0" indent="-342900" algn="just" defTabSz="914400" rtl="0" eaLnBrk="1" fontAlgn="auto" latinLnBrk="0" hangingPunct="1">
              <a:lnSpc>
                <a:spcPct val="150000"/>
              </a:lnSpc>
              <a:spcBef>
                <a:spcPts val="0"/>
              </a:spcBef>
              <a:spcAft>
                <a:spcPts val="800"/>
              </a:spcAft>
              <a:buClr>
                <a:srgbClr val="000000"/>
              </a:buClr>
              <a:buSzTx/>
              <a:buFont typeface="Arial" panose="020B0604020202020204" pitchFamily="34" charset="0"/>
              <a:buChar char="•"/>
              <a:tabLst/>
              <a:defRPr/>
            </a:pPr>
            <a:r>
              <a:rPr kumimoji="0" lang="vi-VN" sz="2400" b="1" u="none" strike="noStrike" kern="0" cap="none" spc="0" normalizeH="0" baseline="0" noProof="0" dirty="0">
                <a:ln>
                  <a:noFill/>
                </a:ln>
                <a:solidFill>
                  <a:srgbClr val="000000"/>
                </a:solidFill>
                <a:effectLst/>
                <a:uLnTx/>
                <a:uFillTx/>
                <a:latin typeface="#9Slide03 Arima Madurai Bold" panose="020B0604020202020204" charset="0"/>
                <a:ea typeface="Yu Mincho" panose="02020400000000000000" pitchFamily="18" charset="-128"/>
                <a:cs typeface="#9Slide03 Arima Madurai Bold" panose="020B0604020202020204" charset="0"/>
                <a:sym typeface="Arial"/>
              </a:rPr>
              <a:t>Câu được gạch chân trên sử dụng biện pháp đảo vị ngữ lên trước chủ ngữ, viết đúng phải là: </a:t>
            </a:r>
            <a:r>
              <a:rPr kumimoji="0" lang="vi-VN" sz="2400" b="1" i="1" u="none" strike="noStrike" kern="0" cap="none" spc="0" normalizeH="0" baseline="0" noProof="0" dirty="0">
                <a:ln>
                  <a:noFill/>
                </a:ln>
                <a:solidFill>
                  <a:srgbClr val="0070C0"/>
                </a:solidFill>
                <a:effectLst/>
                <a:uLnTx/>
                <a:uFillTx/>
                <a:latin typeface="#9Slide03 Arima Madurai Bold" panose="020B0604020202020204" charset="0"/>
                <a:ea typeface="Yu Mincho" panose="02020400000000000000" pitchFamily="18" charset="-128"/>
                <a:cs typeface="#9Slide03 Arima Madurai Bold" panose="020B0604020202020204" charset="0"/>
                <a:sym typeface="Arial"/>
              </a:rPr>
              <a:t>Tất cả đều hiện ra trước mắt nào là thời buổi rối ren, nào là bách tính cực khổ</a:t>
            </a:r>
            <a:r>
              <a:rPr kumimoji="0" lang="vi-VN" sz="2400" b="1" u="none" strike="noStrike" kern="0" cap="none" spc="0" normalizeH="0" baseline="0" noProof="0" dirty="0">
                <a:ln>
                  <a:noFill/>
                </a:ln>
                <a:solidFill>
                  <a:srgbClr val="0070C0"/>
                </a:solidFill>
                <a:effectLst/>
                <a:uLnTx/>
                <a:uFillTx/>
                <a:latin typeface="#9Slide03 Arima Madurai Bold" panose="020B0604020202020204" charset="0"/>
                <a:ea typeface="Yu Mincho" panose="02020400000000000000" pitchFamily="18" charset="-128"/>
                <a:cs typeface="#9Slide03 Arima Madurai Bold" panose="020B0604020202020204" charset="0"/>
                <a:sym typeface="Arial"/>
              </a:rPr>
              <a:t>.</a:t>
            </a:r>
            <a:endParaRPr kumimoji="0" lang="en-US" sz="2400" b="1" u="none" strike="noStrike" kern="0" cap="none" spc="0" normalizeH="0" baseline="0" noProof="0" dirty="0">
              <a:ln>
                <a:noFill/>
              </a:ln>
              <a:solidFill>
                <a:srgbClr val="0070C0"/>
              </a:solidFill>
              <a:effectLst/>
              <a:uLnTx/>
              <a:uFillTx/>
              <a:latin typeface="#9Slide03 Arima Madurai Bold" panose="020B0604020202020204" charset="0"/>
              <a:ea typeface="Yu Mincho" panose="02020400000000000000" pitchFamily="18" charset="-128"/>
              <a:cs typeface="#9Slide03 Arima Madurai Bold" panose="020B0604020202020204" charset="0"/>
              <a:sym typeface="Arial"/>
            </a:endParaRPr>
          </a:p>
        </p:txBody>
      </p:sp>
    </p:spTree>
    <p:extLst>
      <p:ext uri="{BB962C8B-B14F-4D97-AF65-F5344CB8AC3E}">
        <p14:creationId xmlns:p14="http://schemas.microsoft.com/office/powerpoint/2010/main" val="3844642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416" name="Google Shape;3416;p49"/>
          <p:cNvGrpSpPr/>
          <p:nvPr/>
        </p:nvGrpSpPr>
        <p:grpSpPr>
          <a:xfrm rot="-2700000">
            <a:off x="6361542" y="3804080"/>
            <a:ext cx="824696" cy="600936"/>
            <a:chOff x="3880914" y="3359134"/>
            <a:chExt cx="968363" cy="705622"/>
          </a:xfrm>
        </p:grpSpPr>
        <p:sp>
          <p:nvSpPr>
            <p:cNvPr id="3417" name="Google Shape;3417;p49"/>
            <p:cNvSpPr/>
            <p:nvPr/>
          </p:nvSpPr>
          <p:spPr>
            <a:xfrm>
              <a:off x="4364814" y="3503505"/>
              <a:ext cx="97917" cy="225333"/>
            </a:xfrm>
            <a:custGeom>
              <a:avLst/>
              <a:gdLst/>
              <a:ahLst/>
              <a:cxnLst/>
              <a:rect l="l" t="t" r="r" b="b"/>
              <a:pathLst>
                <a:path w="3303" h="10408" extrusionOk="0">
                  <a:moveTo>
                    <a:pt x="0" y="0"/>
                  </a:moveTo>
                  <a:lnTo>
                    <a:pt x="0" y="0"/>
                  </a:lnTo>
                  <a:cubicBezTo>
                    <a:pt x="100" y="668"/>
                    <a:pt x="167" y="1368"/>
                    <a:pt x="267" y="2069"/>
                  </a:cubicBezTo>
                  <a:cubicBezTo>
                    <a:pt x="768" y="5071"/>
                    <a:pt x="1768" y="7906"/>
                    <a:pt x="3303" y="10408"/>
                  </a:cubicBezTo>
                  <a:cubicBezTo>
                    <a:pt x="2802" y="6572"/>
                    <a:pt x="1668" y="3069"/>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49"/>
            <p:cNvSpPr/>
            <p:nvPr/>
          </p:nvSpPr>
          <p:spPr>
            <a:xfrm>
              <a:off x="3880914" y="3458214"/>
              <a:ext cx="483916" cy="45855"/>
            </a:xfrm>
            <a:custGeom>
              <a:avLst/>
              <a:gdLst/>
              <a:ahLst/>
              <a:cxnLst/>
              <a:rect l="l" t="t" r="r" b="b"/>
              <a:pathLst>
                <a:path w="29222" h="2769" extrusionOk="0">
                  <a:moveTo>
                    <a:pt x="14644" y="0"/>
                  </a:moveTo>
                  <a:cubicBezTo>
                    <a:pt x="9207" y="0"/>
                    <a:pt x="4170" y="1001"/>
                    <a:pt x="1" y="2769"/>
                  </a:cubicBezTo>
                  <a:lnTo>
                    <a:pt x="29221" y="2769"/>
                  </a:lnTo>
                  <a:cubicBezTo>
                    <a:pt x="25052" y="1001"/>
                    <a:pt x="20048" y="0"/>
                    <a:pt x="14644"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49"/>
            <p:cNvSpPr/>
            <p:nvPr/>
          </p:nvSpPr>
          <p:spPr>
            <a:xfrm>
              <a:off x="4364814" y="3457651"/>
              <a:ext cx="483353" cy="45871"/>
            </a:xfrm>
            <a:custGeom>
              <a:avLst/>
              <a:gdLst/>
              <a:ahLst/>
              <a:cxnLst/>
              <a:rect l="l" t="t" r="r" b="b"/>
              <a:pathLst>
                <a:path w="29188" h="2770" extrusionOk="0">
                  <a:moveTo>
                    <a:pt x="14611" y="1"/>
                  </a:moveTo>
                  <a:cubicBezTo>
                    <a:pt x="9240" y="1"/>
                    <a:pt x="4170" y="1035"/>
                    <a:pt x="0" y="2769"/>
                  </a:cubicBezTo>
                  <a:lnTo>
                    <a:pt x="29188" y="2769"/>
                  </a:lnTo>
                  <a:cubicBezTo>
                    <a:pt x="25018" y="1001"/>
                    <a:pt x="20015" y="1"/>
                    <a:pt x="146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49"/>
            <p:cNvSpPr/>
            <p:nvPr/>
          </p:nvSpPr>
          <p:spPr>
            <a:xfrm>
              <a:off x="3881460" y="3503505"/>
              <a:ext cx="483916" cy="45308"/>
            </a:xfrm>
            <a:custGeom>
              <a:avLst/>
              <a:gdLst/>
              <a:ahLst/>
              <a:cxnLst/>
              <a:rect l="l" t="t" r="r" b="b"/>
              <a:pathLst>
                <a:path w="29222" h="2736" extrusionOk="0">
                  <a:moveTo>
                    <a:pt x="1" y="0"/>
                  </a:moveTo>
                  <a:cubicBezTo>
                    <a:pt x="4171" y="1735"/>
                    <a:pt x="9174" y="2736"/>
                    <a:pt x="14611" y="2736"/>
                  </a:cubicBezTo>
                  <a:cubicBezTo>
                    <a:pt x="16646" y="2736"/>
                    <a:pt x="18648" y="2602"/>
                    <a:pt x="20616" y="2269"/>
                  </a:cubicBezTo>
                  <a:cubicBezTo>
                    <a:pt x="23284" y="1001"/>
                    <a:pt x="26186" y="234"/>
                    <a:pt x="2922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49"/>
            <p:cNvSpPr/>
            <p:nvPr/>
          </p:nvSpPr>
          <p:spPr>
            <a:xfrm>
              <a:off x="4364814" y="3503505"/>
              <a:ext cx="483916" cy="45308"/>
            </a:xfrm>
            <a:custGeom>
              <a:avLst/>
              <a:gdLst/>
              <a:ahLst/>
              <a:cxnLst/>
              <a:rect l="l" t="t" r="r" b="b"/>
              <a:pathLst>
                <a:path w="29222" h="2736" extrusionOk="0">
                  <a:moveTo>
                    <a:pt x="0" y="0"/>
                  </a:moveTo>
                  <a:cubicBezTo>
                    <a:pt x="3069" y="234"/>
                    <a:pt x="5971" y="1034"/>
                    <a:pt x="8640" y="2335"/>
                  </a:cubicBezTo>
                  <a:cubicBezTo>
                    <a:pt x="10541" y="2602"/>
                    <a:pt x="12543" y="2736"/>
                    <a:pt x="14644" y="2736"/>
                  </a:cubicBezTo>
                  <a:cubicBezTo>
                    <a:pt x="20015" y="2736"/>
                    <a:pt x="25052" y="1702"/>
                    <a:pt x="2922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49"/>
            <p:cNvSpPr/>
            <p:nvPr/>
          </p:nvSpPr>
          <p:spPr>
            <a:xfrm>
              <a:off x="4365923" y="3410703"/>
              <a:ext cx="483353" cy="93365"/>
            </a:xfrm>
            <a:custGeom>
              <a:avLst/>
              <a:gdLst/>
              <a:ahLst/>
              <a:cxnLst/>
              <a:rect l="l" t="t" r="r" b="b"/>
              <a:pathLst>
                <a:path w="29188" h="5638" extrusionOk="0">
                  <a:moveTo>
                    <a:pt x="14577" y="0"/>
                  </a:moveTo>
                  <a:cubicBezTo>
                    <a:pt x="10674" y="0"/>
                    <a:pt x="7005" y="1101"/>
                    <a:pt x="3669" y="3002"/>
                  </a:cubicBezTo>
                  <a:cubicBezTo>
                    <a:pt x="2368" y="3770"/>
                    <a:pt x="1101" y="4637"/>
                    <a:pt x="0" y="5638"/>
                  </a:cubicBezTo>
                  <a:cubicBezTo>
                    <a:pt x="4170" y="3870"/>
                    <a:pt x="9173" y="2869"/>
                    <a:pt x="14577" y="2869"/>
                  </a:cubicBezTo>
                  <a:cubicBezTo>
                    <a:pt x="19948" y="2869"/>
                    <a:pt x="25018" y="3936"/>
                    <a:pt x="29188" y="5638"/>
                  </a:cubicBezTo>
                  <a:cubicBezTo>
                    <a:pt x="25018" y="2068"/>
                    <a:pt x="20014" y="0"/>
                    <a:pt x="14577"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49"/>
            <p:cNvSpPr/>
            <p:nvPr/>
          </p:nvSpPr>
          <p:spPr>
            <a:xfrm>
              <a:off x="4508438" y="3503505"/>
              <a:ext cx="340838" cy="92819"/>
            </a:xfrm>
            <a:custGeom>
              <a:avLst/>
              <a:gdLst/>
              <a:ahLst/>
              <a:cxnLst/>
              <a:rect l="l" t="t" r="r" b="b"/>
              <a:pathLst>
                <a:path w="20582" h="5605" extrusionOk="0">
                  <a:moveTo>
                    <a:pt x="20582" y="0"/>
                  </a:moveTo>
                  <a:cubicBezTo>
                    <a:pt x="16412" y="1735"/>
                    <a:pt x="11408" y="2736"/>
                    <a:pt x="5971" y="2736"/>
                  </a:cubicBezTo>
                  <a:cubicBezTo>
                    <a:pt x="3903" y="2736"/>
                    <a:pt x="1902" y="2602"/>
                    <a:pt x="0" y="2335"/>
                  </a:cubicBezTo>
                  <a:lnTo>
                    <a:pt x="0" y="2335"/>
                  </a:lnTo>
                  <a:cubicBezTo>
                    <a:pt x="1768" y="3169"/>
                    <a:pt x="3403" y="4237"/>
                    <a:pt x="4837" y="5571"/>
                  </a:cubicBezTo>
                  <a:cubicBezTo>
                    <a:pt x="5237" y="5604"/>
                    <a:pt x="5604" y="5604"/>
                    <a:pt x="5971" y="5604"/>
                  </a:cubicBezTo>
                  <a:cubicBezTo>
                    <a:pt x="11342" y="5604"/>
                    <a:pt x="16412" y="3536"/>
                    <a:pt x="20582"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49"/>
            <p:cNvSpPr/>
            <p:nvPr/>
          </p:nvSpPr>
          <p:spPr>
            <a:xfrm>
              <a:off x="4364814" y="3503505"/>
              <a:ext cx="342494" cy="342494"/>
            </a:xfrm>
            <a:custGeom>
              <a:avLst/>
              <a:gdLst/>
              <a:ahLst/>
              <a:cxnLst/>
              <a:rect l="l" t="t" r="r" b="b"/>
              <a:pathLst>
                <a:path w="20682" h="20682" extrusionOk="0">
                  <a:moveTo>
                    <a:pt x="0" y="0"/>
                  </a:moveTo>
                  <a:lnTo>
                    <a:pt x="20682" y="20682"/>
                  </a:lnTo>
                  <a:cubicBezTo>
                    <a:pt x="20248" y="15211"/>
                    <a:pt x="18147" y="10208"/>
                    <a:pt x="14311" y="6372"/>
                  </a:cubicBezTo>
                  <a:cubicBezTo>
                    <a:pt x="14010" y="6071"/>
                    <a:pt x="13777" y="5838"/>
                    <a:pt x="13477" y="5571"/>
                  </a:cubicBezTo>
                  <a:cubicBezTo>
                    <a:pt x="8506" y="5271"/>
                    <a:pt x="3903" y="3269"/>
                    <a:pt x="0"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49"/>
            <p:cNvSpPr/>
            <p:nvPr/>
          </p:nvSpPr>
          <p:spPr>
            <a:xfrm>
              <a:off x="4364814" y="3503505"/>
              <a:ext cx="342494" cy="342494"/>
            </a:xfrm>
            <a:custGeom>
              <a:avLst/>
              <a:gdLst/>
              <a:ahLst/>
              <a:cxnLst/>
              <a:rect l="l" t="t" r="r" b="b"/>
              <a:pathLst>
                <a:path w="20682" h="20682" extrusionOk="0">
                  <a:moveTo>
                    <a:pt x="0" y="0"/>
                  </a:moveTo>
                  <a:cubicBezTo>
                    <a:pt x="3303" y="3870"/>
                    <a:pt x="5304" y="8506"/>
                    <a:pt x="5604" y="13443"/>
                  </a:cubicBezTo>
                  <a:cubicBezTo>
                    <a:pt x="5838" y="13744"/>
                    <a:pt x="6138" y="14044"/>
                    <a:pt x="6405" y="14277"/>
                  </a:cubicBezTo>
                  <a:cubicBezTo>
                    <a:pt x="10241" y="18113"/>
                    <a:pt x="15245" y="20215"/>
                    <a:pt x="20682" y="20682"/>
                  </a:cubicBezTo>
                  <a:lnTo>
                    <a:pt x="0"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49"/>
            <p:cNvSpPr/>
            <p:nvPr/>
          </p:nvSpPr>
          <p:spPr>
            <a:xfrm>
              <a:off x="4364814" y="3506519"/>
              <a:ext cx="232141" cy="96006"/>
            </a:xfrm>
            <a:custGeom>
              <a:avLst/>
              <a:gdLst/>
              <a:ahLst/>
              <a:cxnLst/>
              <a:rect l="l" t="t" r="r" b="b"/>
              <a:pathLst>
                <a:path w="13477" h="5572" extrusionOk="0">
                  <a:moveTo>
                    <a:pt x="0" y="0"/>
                  </a:moveTo>
                  <a:lnTo>
                    <a:pt x="0" y="0"/>
                  </a:lnTo>
                  <a:cubicBezTo>
                    <a:pt x="3903" y="3269"/>
                    <a:pt x="8506" y="5338"/>
                    <a:pt x="13477" y="5571"/>
                  </a:cubicBezTo>
                  <a:cubicBezTo>
                    <a:pt x="12009" y="4270"/>
                    <a:pt x="10408" y="3203"/>
                    <a:pt x="8640" y="2335"/>
                  </a:cubicBezTo>
                  <a:cubicBezTo>
                    <a:pt x="5504" y="1868"/>
                    <a:pt x="2602" y="1068"/>
                    <a:pt x="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49"/>
            <p:cNvSpPr/>
            <p:nvPr/>
          </p:nvSpPr>
          <p:spPr>
            <a:xfrm>
              <a:off x="4400169" y="3360062"/>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49"/>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49"/>
            <p:cNvSpPr/>
            <p:nvPr/>
          </p:nvSpPr>
          <p:spPr>
            <a:xfrm>
              <a:off x="4364814" y="3675299"/>
              <a:ext cx="93365" cy="311560"/>
            </a:xfrm>
            <a:custGeom>
              <a:avLst/>
              <a:gdLst/>
              <a:ahLst/>
              <a:cxnLst/>
              <a:rect l="l" t="t" r="r" b="b"/>
              <a:pathLst>
                <a:path w="5638" h="18814" extrusionOk="0">
                  <a:moveTo>
                    <a:pt x="3303" y="0"/>
                  </a:moveTo>
                  <a:cubicBezTo>
                    <a:pt x="3470" y="1368"/>
                    <a:pt x="3570" y="2802"/>
                    <a:pt x="3570" y="4203"/>
                  </a:cubicBezTo>
                  <a:cubicBezTo>
                    <a:pt x="3570" y="9574"/>
                    <a:pt x="2269" y="14644"/>
                    <a:pt x="0" y="18814"/>
                  </a:cubicBezTo>
                  <a:cubicBezTo>
                    <a:pt x="3570" y="14644"/>
                    <a:pt x="5638" y="9641"/>
                    <a:pt x="5638" y="4203"/>
                  </a:cubicBezTo>
                  <a:cubicBezTo>
                    <a:pt x="5638" y="3837"/>
                    <a:pt x="5638" y="3470"/>
                    <a:pt x="5604" y="3069"/>
                  </a:cubicBezTo>
                  <a:cubicBezTo>
                    <a:pt x="4737" y="2135"/>
                    <a:pt x="3970" y="1135"/>
                    <a:pt x="330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49"/>
            <p:cNvSpPr/>
            <p:nvPr/>
          </p:nvSpPr>
          <p:spPr>
            <a:xfrm>
              <a:off x="4300726" y="3384737"/>
              <a:ext cx="125972" cy="119331"/>
            </a:xfrm>
            <a:custGeom>
              <a:avLst/>
              <a:gdLst/>
              <a:ahLst/>
              <a:cxnLst/>
              <a:rect l="l" t="t" r="r" b="b"/>
              <a:pathLst>
                <a:path w="7607" h="7206" extrusionOk="0">
                  <a:moveTo>
                    <a:pt x="3970" y="1"/>
                  </a:moveTo>
                  <a:cubicBezTo>
                    <a:pt x="5371" y="67"/>
                    <a:pt x="6506" y="1268"/>
                    <a:pt x="6506" y="2769"/>
                  </a:cubicBezTo>
                  <a:cubicBezTo>
                    <a:pt x="6506" y="3069"/>
                    <a:pt x="6472" y="3370"/>
                    <a:pt x="6372" y="3603"/>
                  </a:cubicBezTo>
                  <a:cubicBezTo>
                    <a:pt x="6039" y="4737"/>
                    <a:pt x="5038" y="5571"/>
                    <a:pt x="3837" y="5571"/>
                  </a:cubicBezTo>
                  <a:cubicBezTo>
                    <a:pt x="2636" y="5571"/>
                    <a:pt x="1602" y="4704"/>
                    <a:pt x="1269" y="3536"/>
                  </a:cubicBezTo>
                  <a:cubicBezTo>
                    <a:pt x="1202" y="3336"/>
                    <a:pt x="1168" y="3036"/>
                    <a:pt x="1168" y="2769"/>
                  </a:cubicBezTo>
                  <a:cubicBezTo>
                    <a:pt x="1168" y="1268"/>
                    <a:pt x="2303" y="67"/>
                    <a:pt x="3704" y="1"/>
                  </a:cubicBezTo>
                  <a:lnTo>
                    <a:pt x="3704" y="1"/>
                  </a:lnTo>
                  <a:cubicBezTo>
                    <a:pt x="3003" y="34"/>
                    <a:pt x="2336" y="267"/>
                    <a:pt x="1769" y="668"/>
                  </a:cubicBezTo>
                  <a:cubicBezTo>
                    <a:pt x="1435" y="901"/>
                    <a:pt x="1102" y="1201"/>
                    <a:pt x="768" y="1535"/>
                  </a:cubicBezTo>
                  <a:cubicBezTo>
                    <a:pt x="301" y="2169"/>
                    <a:pt x="1" y="2936"/>
                    <a:pt x="1" y="3770"/>
                  </a:cubicBezTo>
                  <a:cubicBezTo>
                    <a:pt x="1" y="4070"/>
                    <a:pt x="34" y="4337"/>
                    <a:pt x="101" y="4570"/>
                  </a:cubicBezTo>
                  <a:cubicBezTo>
                    <a:pt x="1369" y="5338"/>
                    <a:pt x="2636" y="6205"/>
                    <a:pt x="3804" y="7206"/>
                  </a:cubicBezTo>
                  <a:cubicBezTo>
                    <a:pt x="4971" y="6205"/>
                    <a:pt x="6205" y="5338"/>
                    <a:pt x="7506" y="4570"/>
                  </a:cubicBezTo>
                  <a:cubicBezTo>
                    <a:pt x="7540" y="4337"/>
                    <a:pt x="7606" y="4037"/>
                    <a:pt x="7606" y="3770"/>
                  </a:cubicBezTo>
                  <a:cubicBezTo>
                    <a:pt x="7606" y="2936"/>
                    <a:pt x="7306" y="2169"/>
                    <a:pt x="6839" y="1535"/>
                  </a:cubicBezTo>
                  <a:cubicBezTo>
                    <a:pt x="6606" y="1235"/>
                    <a:pt x="6339" y="935"/>
                    <a:pt x="6039" y="734"/>
                  </a:cubicBezTo>
                  <a:cubicBezTo>
                    <a:pt x="6005" y="734"/>
                    <a:pt x="5972" y="701"/>
                    <a:pt x="5939" y="668"/>
                  </a:cubicBezTo>
                  <a:cubicBezTo>
                    <a:pt x="5371" y="234"/>
                    <a:pt x="4704" y="34"/>
                    <a:pt x="39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49"/>
            <p:cNvSpPr/>
            <p:nvPr/>
          </p:nvSpPr>
          <p:spPr>
            <a:xfrm>
              <a:off x="4364814" y="3537751"/>
              <a:ext cx="59119" cy="449670"/>
            </a:xfrm>
            <a:custGeom>
              <a:avLst/>
              <a:gdLst/>
              <a:ahLst/>
              <a:cxnLst/>
              <a:rect l="l" t="t" r="r" b="b"/>
              <a:pathLst>
                <a:path w="3570" h="27154" extrusionOk="0">
                  <a:moveTo>
                    <a:pt x="267" y="1"/>
                  </a:moveTo>
                  <a:cubicBezTo>
                    <a:pt x="634" y="3737"/>
                    <a:pt x="901" y="8006"/>
                    <a:pt x="901" y="12543"/>
                  </a:cubicBezTo>
                  <a:cubicBezTo>
                    <a:pt x="901" y="17913"/>
                    <a:pt x="567" y="22984"/>
                    <a:pt x="0" y="27153"/>
                  </a:cubicBezTo>
                  <a:cubicBezTo>
                    <a:pt x="2235" y="22984"/>
                    <a:pt x="3570" y="17980"/>
                    <a:pt x="3570" y="12543"/>
                  </a:cubicBezTo>
                  <a:cubicBezTo>
                    <a:pt x="3570" y="11142"/>
                    <a:pt x="3470" y="9707"/>
                    <a:pt x="3303" y="8340"/>
                  </a:cubicBezTo>
                  <a:cubicBezTo>
                    <a:pt x="1768" y="5838"/>
                    <a:pt x="768" y="3003"/>
                    <a:pt x="2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49"/>
            <p:cNvSpPr/>
            <p:nvPr/>
          </p:nvSpPr>
          <p:spPr>
            <a:xfrm>
              <a:off x="4321724" y="3384191"/>
              <a:ext cx="88397" cy="92819"/>
            </a:xfrm>
            <a:custGeom>
              <a:avLst/>
              <a:gdLst/>
              <a:ahLst/>
              <a:cxnLst/>
              <a:rect l="l" t="t" r="r" b="b"/>
              <a:pathLst>
                <a:path w="5338" h="5605" extrusionOk="0">
                  <a:moveTo>
                    <a:pt x="2536" y="0"/>
                  </a:moveTo>
                  <a:cubicBezTo>
                    <a:pt x="1101" y="100"/>
                    <a:pt x="1" y="1301"/>
                    <a:pt x="1" y="2802"/>
                  </a:cubicBezTo>
                  <a:cubicBezTo>
                    <a:pt x="1" y="3069"/>
                    <a:pt x="1" y="3303"/>
                    <a:pt x="67" y="3569"/>
                  </a:cubicBezTo>
                  <a:cubicBezTo>
                    <a:pt x="401" y="4770"/>
                    <a:pt x="1435" y="5604"/>
                    <a:pt x="2636" y="5604"/>
                  </a:cubicBezTo>
                  <a:cubicBezTo>
                    <a:pt x="3837" y="5604"/>
                    <a:pt x="4871" y="4770"/>
                    <a:pt x="5204" y="3636"/>
                  </a:cubicBezTo>
                  <a:cubicBezTo>
                    <a:pt x="5271" y="3403"/>
                    <a:pt x="5338" y="3102"/>
                    <a:pt x="5338" y="2802"/>
                  </a:cubicBezTo>
                  <a:cubicBezTo>
                    <a:pt x="5338" y="1301"/>
                    <a:pt x="4204" y="100"/>
                    <a:pt x="2903" y="0"/>
                  </a:cubicBezTo>
                  <a:lnTo>
                    <a:pt x="2736" y="0"/>
                  </a:lnTo>
                  <a:cubicBezTo>
                    <a:pt x="3703" y="0"/>
                    <a:pt x="4437" y="801"/>
                    <a:pt x="4437" y="1801"/>
                  </a:cubicBezTo>
                  <a:cubicBezTo>
                    <a:pt x="4437" y="1968"/>
                    <a:pt x="4404" y="2168"/>
                    <a:pt x="4370" y="2335"/>
                  </a:cubicBezTo>
                  <a:cubicBezTo>
                    <a:pt x="4137" y="3069"/>
                    <a:pt x="3470" y="3603"/>
                    <a:pt x="2736" y="3603"/>
                  </a:cubicBezTo>
                  <a:cubicBezTo>
                    <a:pt x="1935" y="3603"/>
                    <a:pt x="1268" y="3069"/>
                    <a:pt x="1068" y="2302"/>
                  </a:cubicBezTo>
                  <a:cubicBezTo>
                    <a:pt x="1035" y="2135"/>
                    <a:pt x="968" y="1968"/>
                    <a:pt x="968" y="1801"/>
                  </a:cubicBezTo>
                  <a:cubicBezTo>
                    <a:pt x="968" y="801"/>
                    <a:pt x="1735" y="0"/>
                    <a:pt x="270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49"/>
            <p:cNvSpPr/>
            <p:nvPr/>
          </p:nvSpPr>
          <p:spPr>
            <a:xfrm>
              <a:off x="4336082" y="3385234"/>
              <a:ext cx="57463" cy="59185"/>
            </a:xfrm>
            <a:custGeom>
              <a:avLst/>
              <a:gdLst/>
              <a:ahLst/>
              <a:cxnLst/>
              <a:rect l="l" t="t" r="r" b="b"/>
              <a:pathLst>
                <a:path w="3470" h="3574" extrusionOk="0">
                  <a:moveTo>
                    <a:pt x="1814" y="0"/>
                  </a:moveTo>
                  <a:cubicBezTo>
                    <a:pt x="1777" y="0"/>
                    <a:pt x="1740" y="1"/>
                    <a:pt x="1702" y="4"/>
                  </a:cubicBezTo>
                  <a:cubicBezTo>
                    <a:pt x="735" y="4"/>
                    <a:pt x="1" y="771"/>
                    <a:pt x="1" y="1805"/>
                  </a:cubicBezTo>
                  <a:cubicBezTo>
                    <a:pt x="1" y="1972"/>
                    <a:pt x="34" y="2139"/>
                    <a:pt x="68" y="2306"/>
                  </a:cubicBezTo>
                  <a:cubicBezTo>
                    <a:pt x="301" y="3039"/>
                    <a:pt x="968" y="3573"/>
                    <a:pt x="1735" y="3573"/>
                  </a:cubicBezTo>
                  <a:cubicBezTo>
                    <a:pt x="2503" y="3573"/>
                    <a:pt x="3170" y="3073"/>
                    <a:pt x="3370" y="2339"/>
                  </a:cubicBezTo>
                  <a:cubicBezTo>
                    <a:pt x="3403" y="2172"/>
                    <a:pt x="3470" y="2005"/>
                    <a:pt x="3470" y="1805"/>
                  </a:cubicBezTo>
                  <a:cubicBezTo>
                    <a:pt x="3470" y="810"/>
                    <a:pt x="2759" y="0"/>
                    <a:pt x="181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49"/>
            <p:cNvSpPr/>
            <p:nvPr/>
          </p:nvSpPr>
          <p:spPr>
            <a:xfrm>
              <a:off x="4022320" y="3503505"/>
              <a:ext cx="342510" cy="342494"/>
            </a:xfrm>
            <a:custGeom>
              <a:avLst/>
              <a:gdLst/>
              <a:ahLst/>
              <a:cxnLst/>
              <a:rect l="l" t="t" r="r" b="b"/>
              <a:pathLst>
                <a:path w="20683" h="20682" extrusionOk="0">
                  <a:moveTo>
                    <a:pt x="20682" y="0"/>
                  </a:moveTo>
                  <a:lnTo>
                    <a:pt x="20682" y="0"/>
                  </a:lnTo>
                  <a:cubicBezTo>
                    <a:pt x="16813" y="3269"/>
                    <a:pt x="12176" y="5338"/>
                    <a:pt x="7239" y="5571"/>
                  </a:cubicBezTo>
                  <a:cubicBezTo>
                    <a:pt x="6939" y="5838"/>
                    <a:pt x="6639" y="6105"/>
                    <a:pt x="6406" y="6372"/>
                  </a:cubicBezTo>
                  <a:cubicBezTo>
                    <a:pt x="2569" y="10208"/>
                    <a:pt x="468" y="15211"/>
                    <a:pt x="1" y="20682"/>
                  </a:cubicBezTo>
                  <a:lnTo>
                    <a:pt x="20682"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49"/>
            <p:cNvSpPr/>
            <p:nvPr/>
          </p:nvSpPr>
          <p:spPr>
            <a:xfrm>
              <a:off x="4023429" y="3503505"/>
              <a:ext cx="342510" cy="342494"/>
            </a:xfrm>
            <a:custGeom>
              <a:avLst/>
              <a:gdLst/>
              <a:ahLst/>
              <a:cxnLst/>
              <a:rect l="l" t="t" r="r" b="b"/>
              <a:pathLst>
                <a:path w="20683" h="20682" extrusionOk="0">
                  <a:moveTo>
                    <a:pt x="20682" y="0"/>
                  </a:moveTo>
                  <a:lnTo>
                    <a:pt x="1" y="20682"/>
                  </a:lnTo>
                  <a:cubicBezTo>
                    <a:pt x="5405" y="20215"/>
                    <a:pt x="10441" y="18113"/>
                    <a:pt x="14278" y="14277"/>
                  </a:cubicBezTo>
                  <a:cubicBezTo>
                    <a:pt x="14578" y="14010"/>
                    <a:pt x="14845" y="13744"/>
                    <a:pt x="15078" y="13443"/>
                  </a:cubicBezTo>
                  <a:cubicBezTo>
                    <a:pt x="15378" y="8506"/>
                    <a:pt x="17380" y="3870"/>
                    <a:pt x="2068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49"/>
            <p:cNvSpPr/>
            <p:nvPr/>
          </p:nvSpPr>
          <p:spPr>
            <a:xfrm>
              <a:off x="4305711" y="3537205"/>
              <a:ext cx="59119" cy="450217"/>
            </a:xfrm>
            <a:custGeom>
              <a:avLst/>
              <a:gdLst/>
              <a:ahLst/>
              <a:cxnLst/>
              <a:rect l="l" t="t" r="r" b="b"/>
              <a:pathLst>
                <a:path w="3570" h="27187" extrusionOk="0">
                  <a:moveTo>
                    <a:pt x="3336" y="0"/>
                  </a:moveTo>
                  <a:cubicBezTo>
                    <a:pt x="2869" y="3002"/>
                    <a:pt x="1835" y="5838"/>
                    <a:pt x="234" y="8373"/>
                  </a:cubicBezTo>
                  <a:cubicBezTo>
                    <a:pt x="67" y="9740"/>
                    <a:pt x="0" y="11175"/>
                    <a:pt x="0" y="12576"/>
                  </a:cubicBezTo>
                  <a:cubicBezTo>
                    <a:pt x="0" y="17980"/>
                    <a:pt x="1334" y="23017"/>
                    <a:pt x="3569" y="27186"/>
                  </a:cubicBezTo>
                  <a:cubicBezTo>
                    <a:pt x="3036" y="23017"/>
                    <a:pt x="2702" y="18013"/>
                    <a:pt x="2702" y="12576"/>
                  </a:cubicBezTo>
                  <a:cubicBezTo>
                    <a:pt x="2702" y="8006"/>
                    <a:pt x="2902" y="3736"/>
                    <a:pt x="33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49"/>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49"/>
            <p:cNvSpPr/>
            <p:nvPr/>
          </p:nvSpPr>
          <p:spPr>
            <a:xfrm>
              <a:off x="4272558" y="3675845"/>
              <a:ext cx="93382" cy="311576"/>
            </a:xfrm>
            <a:custGeom>
              <a:avLst/>
              <a:gdLst/>
              <a:ahLst/>
              <a:cxnLst/>
              <a:rect l="l" t="t" r="r" b="b"/>
              <a:pathLst>
                <a:path w="5639" h="18815" extrusionOk="0">
                  <a:moveTo>
                    <a:pt x="2336" y="1"/>
                  </a:moveTo>
                  <a:lnTo>
                    <a:pt x="2336" y="1"/>
                  </a:lnTo>
                  <a:cubicBezTo>
                    <a:pt x="1669" y="1102"/>
                    <a:pt x="901" y="2136"/>
                    <a:pt x="34" y="3103"/>
                  </a:cubicBezTo>
                  <a:cubicBezTo>
                    <a:pt x="1" y="3470"/>
                    <a:pt x="1" y="3837"/>
                    <a:pt x="1" y="4204"/>
                  </a:cubicBezTo>
                  <a:cubicBezTo>
                    <a:pt x="1" y="9608"/>
                    <a:pt x="2069" y="14645"/>
                    <a:pt x="5638" y="18814"/>
                  </a:cubicBezTo>
                  <a:cubicBezTo>
                    <a:pt x="3370" y="14645"/>
                    <a:pt x="2036" y="9641"/>
                    <a:pt x="2036" y="4204"/>
                  </a:cubicBezTo>
                  <a:cubicBezTo>
                    <a:pt x="2036" y="2803"/>
                    <a:pt x="2136" y="1368"/>
                    <a:pt x="2336"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49"/>
            <p:cNvSpPr/>
            <p:nvPr/>
          </p:nvSpPr>
          <p:spPr>
            <a:xfrm>
              <a:off x="3881460" y="3410703"/>
              <a:ext cx="483370" cy="93365"/>
            </a:xfrm>
            <a:custGeom>
              <a:avLst/>
              <a:gdLst/>
              <a:ahLst/>
              <a:cxnLst/>
              <a:rect l="l" t="t" r="r" b="b"/>
              <a:pathLst>
                <a:path w="29189" h="5638" extrusionOk="0">
                  <a:moveTo>
                    <a:pt x="14611" y="0"/>
                  </a:moveTo>
                  <a:cubicBezTo>
                    <a:pt x="9241" y="0"/>
                    <a:pt x="4171" y="2068"/>
                    <a:pt x="1" y="5638"/>
                  </a:cubicBezTo>
                  <a:cubicBezTo>
                    <a:pt x="4171" y="3870"/>
                    <a:pt x="9174" y="2869"/>
                    <a:pt x="14611" y="2869"/>
                  </a:cubicBezTo>
                  <a:cubicBezTo>
                    <a:pt x="19982" y="2869"/>
                    <a:pt x="25019" y="3936"/>
                    <a:pt x="29188" y="5638"/>
                  </a:cubicBezTo>
                  <a:cubicBezTo>
                    <a:pt x="28021" y="4637"/>
                    <a:pt x="26787" y="3736"/>
                    <a:pt x="25486" y="3002"/>
                  </a:cubicBezTo>
                  <a:cubicBezTo>
                    <a:pt x="22183" y="1101"/>
                    <a:pt x="18481" y="0"/>
                    <a:pt x="1461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49"/>
            <p:cNvSpPr/>
            <p:nvPr/>
          </p:nvSpPr>
          <p:spPr>
            <a:xfrm>
              <a:off x="4262622" y="3359134"/>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1" name="Google Shape;3441;p49"/>
            <p:cNvSpPr/>
            <p:nvPr/>
          </p:nvSpPr>
          <p:spPr>
            <a:xfrm>
              <a:off x="4142197" y="3506519"/>
              <a:ext cx="222633" cy="92272"/>
            </a:xfrm>
            <a:custGeom>
              <a:avLst/>
              <a:gdLst/>
              <a:ahLst/>
              <a:cxnLst/>
              <a:rect l="l" t="t" r="r" b="b"/>
              <a:pathLst>
                <a:path w="13444" h="5572" extrusionOk="0">
                  <a:moveTo>
                    <a:pt x="13443" y="1"/>
                  </a:moveTo>
                  <a:lnTo>
                    <a:pt x="13443" y="1"/>
                  </a:lnTo>
                  <a:cubicBezTo>
                    <a:pt x="10875" y="1035"/>
                    <a:pt x="7939" y="1835"/>
                    <a:pt x="4837" y="2302"/>
                  </a:cubicBezTo>
                  <a:cubicBezTo>
                    <a:pt x="3069" y="3136"/>
                    <a:pt x="1435" y="4204"/>
                    <a:pt x="0" y="5571"/>
                  </a:cubicBezTo>
                  <a:cubicBezTo>
                    <a:pt x="4937" y="5305"/>
                    <a:pt x="9574" y="3303"/>
                    <a:pt x="1344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2" name="Google Shape;3442;p49"/>
            <p:cNvSpPr/>
            <p:nvPr/>
          </p:nvSpPr>
          <p:spPr>
            <a:xfrm>
              <a:off x="3881460" y="3503505"/>
              <a:ext cx="340854" cy="92819"/>
            </a:xfrm>
            <a:custGeom>
              <a:avLst/>
              <a:gdLst/>
              <a:ahLst/>
              <a:cxnLst/>
              <a:rect l="l" t="t" r="r" b="b"/>
              <a:pathLst>
                <a:path w="20583" h="5605" extrusionOk="0">
                  <a:moveTo>
                    <a:pt x="1" y="0"/>
                  </a:moveTo>
                  <a:cubicBezTo>
                    <a:pt x="4171" y="3536"/>
                    <a:pt x="9174" y="5604"/>
                    <a:pt x="14611" y="5604"/>
                  </a:cubicBezTo>
                  <a:cubicBezTo>
                    <a:pt x="14978" y="5604"/>
                    <a:pt x="15345" y="5604"/>
                    <a:pt x="15745" y="5571"/>
                  </a:cubicBezTo>
                  <a:cubicBezTo>
                    <a:pt x="17180" y="4270"/>
                    <a:pt x="18814" y="3203"/>
                    <a:pt x="20582" y="2335"/>
                  </a:cubicBezTo>
                  <a:lnTo>
                    <a:pt x="20582" y="2335"/>
                  </a:lnTo>
                  <a:cubicBezTo>
                    <a:pt x="18648" y="2602"/>
                    <a:pt x="16646" y="2736"/>
                    <a:pt x="14611" y="2736"/>
                  </a:cubicBezTo>
                  <a:cubicBezTo>
                    <a:pt x="9241" y="2736"/>
                    <a:pt x="4171" y="1702"/>
                    <a:pt x="1"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49"/>
            <p:cNvSpPr/>
            <p:nvPr/>
          </p:nvSpPr>
          <p:spPr>
            <a:xfrm>
              <a:off x="4361502" y="4001763"/>
              <a:ext cx="7750" cy="62994"/>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49"/>
            <p:cNvSpPr/>
            <p:nvPr/>
          </p:nvSpPr>
          <p:spPr>
            <a:xfrm>
              <a:off x="4322271" y="3992373"/>
              <a:ext cx="28202" cy="58010"/>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49"/>
            <p:cNvSpPr/>
            <p:nvPr/>
          </p:nvSpPr>
          <p:spPr>
            <a:xfrm>
              <a:off x="4292993" y="3973511"/>
              <a:ext cx="43106" cy="49812"/>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49"/>
            <p:cNvSpPr/>
            <p:nvPr/>
          </p:nvSpPr>
          <p:spPr>
            <a:xfrm>
              <a:off x="4270355" y="3952530"/>
              <a:ext cx="52495" cy="40406"/>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49"/>
            <p:cNvSpPr/>
            <p:nvPr/>
          </p:nvSpPr>
          <p:spPr>
            <a:xfrm>
              <a:off x="4252669" y="3929859"/>
              <a:ext cx="56370" cy="34908"/>
            </a:xfrm>
            <a:custGeom>
              <a:avLst/>
              <a:gdLst/>
              <a:ahLst/>
              <a:cxnLst/>
              <a:rect l="l" t="t" r="r" b="b"/>
              <a:pathLst>
                <a:path w="3404" h="2108" extrusionOk="0">
                  <a:moveTo>
                    <a:pt x="3387" y="1"/>
                  </a:moveTo>
                  <a:cubicBezTo>
                    <a:pt x="3325" y="1"/>
                    <a:pt x="3128" y="120"/>
                    <a:pt x="2770" y="240"/>
                  </a:cubicBezTo>
                  <a:cubicBezTo>
                    <a:pt x="2436" y="440"/>
                    <a:pt x="2036" y="673"/>
                    <a:pt x="1569" y="873"/>
                  </a:cubicBezTo>
                  <a:cubicBezTo>
                    <a:pt x="1335" y="1007"/>
                    <a:pt x="1102" y="1074"/>
                    <a:pt x="902" y="1207"/>
                  </a:cubicBezTo>
                  <a:cubicBezTo>
                    <a:pt x="701" y="1340"/>
                    <a:pt x="535" y="1474"/>
                    <a:pt x="401" y="1607"/>
                  </a:cubicBezTo>
                  <a:cubicBezTo>
                    <a:pt x="168" y="1841"/>
                    <a:pt x="1" y="2041"/>
                    <a:pt x="1" y="2041"/>
                  </a:cubicBezTo>
                  <a:lnTo>
                    <a:pt x="34" y="2108"/>
                  </a:lnTo>
                  <a:cubicBezTo>
                    <a:pt x="34" y="2108"/>
                    <a:pt x="334" y="2041"/>
                    <a:pt x="668" y="1874"/>
                  </a:cubicBezTo>
                  <a:cubicBezTo>
                    <a:pt x="835" y="1807"/>
                    <a:pt x="1035" y="1707"/>
                    <a:pt x="1235" y="1607"/>
                  </a:cubicBezTo>
                  <a:cubicBezTo>
                    <a:pt x="1435" y="1474"/>
                    <a:pt x="1602" y="1307"/>
                    <a:pt x="1836" y="1174"/>
                  </a:cubicBezTo>
                  <a:cubicBezTo>
                    <a:pt x="2202" y="873"/>
                    <a:pt x="2603" y="607"/>
                    <a:pt x="2903" y="373"/>
                  </a:cubicBezTo>
                  <a:cubicBezTo>
                    <a:pt x="3203" y="173"/>
                    <a:pt x="3403" y="6"/>
                    <a:pt x="3403" y="6"/>
                  </a:cubicBezTo>
                  <a:cubicBezTo>
                    <a:pt x="3400" y="3"/>
                    <a:pt x="3394" y="1"/>
                    <a:pt x="338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49"/>
            <p:cNvSpPr/>
            <p:nvPr/>
          </p:nvSpPr>
          <p:spPr>
            <a:xfrm>
              <a:off x="4236656" y="3906957"/>
              <a:ext cx="59119" cy="28533"/>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49"/>
            <p:cNvSpPr/>
            <p:nvPr/>
          </p:nvSpPr>
          <p:spPr>
            <a:xfrm>
              <a:off x="4219533" y="3882448"/>
              <a:ext cx="62431" cy="21362"/>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49"/>
            <p:cNvSpPr/>
            <p:nvPr/>
          </p:nvSpPr>
          <p:spPr>
            <a:xfrm>
              <a:off x="4203519" y="3854826"/>
              <a:ext cx="65743" cy="13828"/>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49"/>
            <p:cNvSpPr/>
            <p:nvPr/>
          </p:nvSpPr>
          <p:spPr>
            <a:xfrm>
              <a:off x="4207378" y="3822236"/>
              <a:ext cx="53605" cy="7750"/>
            </a:xfrm>
            <a:custGeom>
              <a:avLst/>
              <a:gdLst/>
              <a:ahLst/>
              <a:cxnLst/>
              <a:rect l="l" t="t" r="r" b="b"/>
              <a:pathLst>
                <a:path w="3237" h="468" extrusionOk="0">
                  <a:moveTo>
                    <a:pt x="1001" y="0"/>
                  </a:moveTo>
                  <a:cubicBezTo>
                    <a:pt x="835" y="0"/>
                    <a:pt x="668" y="34"/>
                    <a:pt x="501" y="67"/>
                  </a:cubicBezTo>
                  <a:cubicBezTo>
                    <a:pt x="234" y="167"/>
                    <a:pt x="1" y="301"/>
                    <a:pt x="1" y="301"/>
                  </a:cubicBezTo>
                  <a:lnTo>
                    <a:pt x="1" y="334"/>
                  </a:lnTo>
                  <a:cubicBezTo>
                    <a:pt x="1" y="334"/>
                    <a:pt x="234" y="434"/>
                    <a:pt x="501" y="467"/>
                  </a:cubicBezTo>
                  <a:lnTo>
                    <a:pt x="1001" y="467"/>
                  </a:lnTo>
                  <a:cubicBezTo>
                    <a:pt x="1235" y="401"/>
                    <a:pt x="1402" y="367"/>
                    <a:pt x="1602" y="334"/>
                  </a:cubicBezTo>
                  <a:cubicBezTo>
                    <a:pt x="2402" y="201"/>
                    <a:pt x="3170" y="34"/>
                    <a:pt x="3170" y="34"/>
                  </a:cubicBezTo>
                  <a:lnTo>
                    <a:pt x="3236" y="0"/>
                  </a:ln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2" name="Google Shape;3452;p49"/>
            <p:cNvSpPr/>
            <p:nvPr/>
          </p:nvSpPr>
          <p:spPr>
            <a:xfrm>
              <a:off x="4223391" y="3789099"/>
              <a:ext cx="33716" cy="7750"/>
            </a:xfrm>
            <a:custGeom>
              <a:avLst/>
              <a:gdLst/>
              <a:ahLst/>
              <a:cxnLst/>
              <a:rect l="l" t="t" r="r" b="b"/>
              <a:pathLst>
                <a:path w="2036" h="468" extrusionOk="0">
                  <a:moveTo>
                    <a:pt x="668" y="0"/>
                  </a:moveTo>
                  <a:cubicBezTo>
                    <a:pt x="535" y="0"/>
                    <a:pt x="435" y="0"/>
                    <a:pt x="335" y="33"/>
                  </a:cubicBezTo>
                  <a:cubicBezTo>
                    <a:pt x="134" y="133"/>
                    <a:pt x="1" y="200"/>
                    <a:pt x="1" y="200"/>
                  </a:cubicBezTo>
                  <a:lnTo>
                    <a:pt x="1" y="267"/>
                  </a:lnTo>
                  <a:cubicBezTo>
                    <a:pt x="1" y="267"/>
                    <a:pt x="134" y="367"/>
                    <a:pt x="335" y="434"/>
                  </a:cubicBezTo>
                  <a:cubicBezTo>
                    <a:pt x="468" y="434"/>
                    <a:pt x="535" y="467"/>
                    <a:pt x="668" y="467"/>
                  </a:cubicBezTo>
                  <a:cubicBezTo>
                    <a:pt x="802" y="467"/>
                    <a:pt x="935" y="434"/>
                    <a:pt x="1035" y="434"/>
                  </a:cubicBezTo>
                  <a:lnTo>
                    <a:pt x="2036" y="267"/>
                  </a:lnTo>
                  <a:lnTo>
                    <a:pt x="2036" y="200"/>
                  </a:lnTo>
                  <a:cubicBezTo>
                    <a:pt x="2036" y="200"/>
                    <a:pt x="1535" y="100"/>
                    <a:pt x="1035" y="33"/>
                  </a:cubicBezTo>
                  <a:cubicBezTo>
                    <a:pt x="935" y="33"/>
                    <a:pt x="802" y="0"/>
                    <a:pt x="6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3" name="Google Shape;3453;p49"/>
            <p:cNvSpPr/>
            <p:nvPr/>
          </p:nvSpPr>
          <p:spPr>
            <a:xfrm>
              <a:off x="4376406" y="3991264"/>
              <a:ext cx="28748" cy="58026"/>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49"/>
            <p:cNvSpPr/>
            <p:nvPr/>
          </p:nvSpPr>
          <p:spPr>
            <a:xfrm>
              <a:off x="4391326" y="3973031"/>
              <a:ext cx="42559" cy="49746"/>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49"/>
            <p:cNvSpPr/>
            <p:nvPr/>
          </p:nvSpPr>
          <p:spPr>
            <a:xfrm>
              <a:off x="4404591" y="3952050"/>
              <a:ext cx="50823" cy="40887"/>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49"/>
            <p:cNvSpPr/>
            <p:nvPr/>
          </p:nvSpPr>
          <p:spPr>
            <a:xfrm>
              <a:off x="4418402" y="3929395"/>
              <a:ext cx="55807" cy="35372"/>
            </a:xfrm>
            <a:custGeom>
              <a:avLst/>
              <a:gdLst/>
              <a:ahLst/>
              <a:cxnLst/>
              <a:rect l="l" t="t" r="r" b="b"/>
              <a:pathLst>
                <a:path w="3370" h="2136" extrusionOk="0">
                  <a:moveTo>
                    <a:pt x="33" y="1"/>
                  </a:moveTo>
                  <a:cubicBezTo>
                    <a:pt x="0" y="34"/>
                    <a:pt x="200" y="201"/>
                    <a:pt x="434" y="401"/>
                  </a:cubicBezTo>
                  <a:cubicBezTo>
                    <a:pt x="734" y="635"/>
                    <a:pt x="1101" y="901"/>
                    <a:pt x="1534" y="1202"/>
                  </a:cubicBezTo>
                  <a:cubicBezTo>
                    <a:pt x="1735" y="1335"/>
                    <a:pt x="1901" y="1502"/>
                    <a:pt x="2102" y="1635"/>
                  </a:cubicBezTo>
                  <a:cubicBezTo>
                    <a:pt x="2335" y="1735"/>
                    <a:pt x="2535" y="1835"/>
                    <a:pt x="2702" y="1902"/>
                  </a:cubicBezTo>
                  <a:cubicBezTo>
                    <a:pt x="3069" y="2069"/>
                    <a:pt x="3336" y="2136"/>
                    <a:pt x="3336" y="2136"/>
                  </a:cubicBezTo>
                  <a:lnTo>
                    <a:pt x="3369" y="2069"/>
                  </a:lnTo>
                  <a:cubicBezTo>
                    <a:pt x="3369" y="2069"/>
                    <a:pt x="3236" y="1869"/>
                    <a:pt x="2935" y="1635"/>
                  </a:cubicBezTo>
                  <a:cubicBezTo>
                    <a:pt x="2835" y="1502"/>
                    <a:pt x="2669" y="1368"/>
                    <a:pt x="2435" y="1235"/>
                  </a:cubicBezTo>
                  <a:cubicBezTo>
                    <a:pt x="2235" y="1102"/>
                    <a:pt x="2001" y="1035"/>
                    <a:pt x="1768" y="901"/>
                  </a:cubicBezTo>
                  <a:cubicBezTo>
                    <a:pt x="1368" y="701"/>
                    <a:pt x="901" y="468"/>
                    <a:pt x="567" y="268"/>
                  </a:cubicBezTo>
                  <a:cubicBezTo>
                    <a:pt x="234" y="134"/>
                    <a:pt x="33" y="1"/>
                    <a:pt x="33"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49"/>
            <p:cNvSpPr/>
            <p:nvPr/>
          </p:nvSpPr>
          <p:spPr>
            <a:xfrm>
              <a:off x="4431103" y="3906195"/>
              <a:ext cx="59666" cy="29295"/>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49"/>
            <p:cNvSpPr/>
            <p:nvPr/>
          </p:nvSpPr>
          <p:spPr>
            <a:xfrm>
              <a:off x="4444914" y="3881901"/>
              <a:ext cx="62978" cy="20998"/>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49"/>
            <p:cNvSpPr/>
            <p:nvPr/>
          </p:nvSpPr>
          <p:spPr>
            <a:xfrm>
              <a:off x="4458162" y="3853716"/>
              <a:ext cx="65760" cy="13828"/>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49"/>
            <p:cNvSpPr/>
            <p:nvPr/>
          </p:nvSpPr>
          <p:spPr>
            <a:xfrm>
              <a:off x="4467005" y="3821987"/>
              <a:ext cx="53042" cy="8247"/>
            </a:xfrm>
            <a:custGeom>
              <a:avLst/>
              <a:gdLst/>
              <a:ahLst/>
              <a:cxnLst/>
              <a:rect l="l" t="t" r="r" b="b"/>
              <a:pathLst>
                <a:path w="3203" h="498" extrusionOk="0">
                  <a:moveTo>
                    <a:pt x="841" y="1"/>
                  </a:moveTo>
                  <a:cubicBezTo>
                    <a:pt x="356" y="1"/>
                    <a:pt x="0" y="15"/>
                    <a:pt x="0" y="15"/>
                  </a:cubicBezTo>
                  <a:lnTo>
                    <a:pt x="67" y="49"/>
                  </a:lnTo>
                  <a:cubicBezTo>
                    <a:pt x="67" y="49"/>
                    <a:pt x="834" y="216"/>
                    <a:pt x="1635" y="349"/>
                  </a:cubicBezTo>
                  <a:cubicBezTo>
                    <a:pt x="1835" y="382"/>
                    <a:pt x="2002" y="482"/>
                    <a:pt x="2202" y="482"/>
                  </a:cubicBezTo>
                  <a:cubicBezTo>
                    <a:pt x="2258" y="494"/>
                    <a:pt x="2317" y="497"/>
                    <a:pt x="2376" y="497"/>
                  </a:cubicBezTo>
                  <a:cubicBezTo>
                    <a:pt x="2495" y="497"/>
                    <a:pt x="2613" y="482"/>
                    <a:pt x="2702" y="482"/>
                  </a:cubicBezTo>
                  <a:cubicBezTo>
                    <a:pt x="3003" y="416"/>
                    <a:pt x="3203" y="349"/>
                    <a:pt x="3203" y="349"/>
                  </a:cubicBezTo>
                  <a:lnTo>
                    <a:pt x="3203" y="316"/>
                  </a:lnTo>
                  <a:cubicBezTo>
                    <a:pt x="3203" y="316"/>
                    <a:pt x="3003" y="182"/>
                    <a:pt x="2702" y="82"/>
                  </a:cubicBezTo>
                  <a:cubicBezTo>
                    <a:pt x="2602" y="49"/>
                    <a:pt x="2436" y="15"/>
                    <a:pt x="2202" y="15"/>
                  </a:cubicBezTo>
                  <a:lnTo>
                    <a:pt x="1635" y="15"/>
                  </a:lnTo>
                  <a:cubicBezTo>
                    <a:pt x="1357" y="4"/>
                    <a:pt x="1083" y="1"/>
                    <a:pt x="841"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49"/>
            <p:cNvSpPr/>
            <p:nvPr/>
          </p:nvSpPr>
          <p:spPr>
            <a:xfrm>
              <a:off x="4469771" y="3789099"/>
              <a:ext cx="33716" cy="7750"/>
            </a:xfrm>
            <a:custGeom>
              <a:avLst/>
              <a:gdLst/>
              <a:ahLst/>
              <a:cxnLst/>
              <a:rect l="l" t="t" r="r" b="b"/>
              <a:pathLst>
                <a:path w="2036" h="468" extrusionOk="0">
                  <a:moveTo>
                    <a:pt x="1368" y="0"/>
                  </a:moveTo>
                  <a:cubicBezTo>
                    <a:pt x="1268" y="0"/>
                    <a:pt x="1134" y="33"/>
                    <a:pt x="1001" y="33"/>
                  </a:cubicBezTo>
                  <a:cubicBezTo>
                    <a:pt x="501" y="100"/>
                    <a:pt x="0" y="200"/>
                    <a:pt x="0" y="200"/>
                  </a:cubicBezTo>
                  <a:lnTo>
                    <a:pt x="0" y="267"/>
                  </a:lnTo>
                  <a:cubicBezTo>
                    <a:pt x="0" y="267"/>
                    <a:pt x="501" y="367"/>
                    <a:pt x="1001" y="434"/>
                  </a:cubicBezTo>
                  <a:cubicBezTo>
                    <a:pt x="1134" y="434"/>
                    <a:pt x="1268" y="467"/>
                    <a:pt x="1368" y="467"/>
                  </a:cubicBezTo>
                  <a:cubicBezTo>
                    <a:pt x="1501" y="467"/>
                    <a:pt x="1635" y="467"/>
                    <a:pt x="1701" y="434"/>
                  </a:cubicBezTo>
                  <a:cubicBezTo>
                    <a:pt x="1935" y="334"/>
                    <a:pt x="2035" y="267"/>
                    <a:pt x="2035" y="267"/>
                  </a:cubicBezTo>
                  <a:lnTo>
                    <a:pt x="2035" y="200"/>
                  </a:lnTo>
                  <a:cubicBezTo>
                    <a:pt x="2035" y="200"/>
                    <a:pt x="1935" y="100"/>
                    <a:pt x="1701" y="33"/>
                  </a:cubicBezTo>
                  <a:cubicBezTo>
                    <a:pt x="1601" y="33"/>
                    <a:pt x="1501" y="0"/>
                    <a:pt x="136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49"/>
            <p:cNvSpPr/>
            <p:nvPr/>
          </p:nvSpPr>
          <p:spPr>
            <a:xfrm>
              <a:off x="4128137" y="3503505"/>
              <a:ext cx="236693" cy="101231"/>
            </a:xfrm>
            <a:custGeom>
              <a:avLst/>
              <a:gdLst/>
              <a:ahLst/>
              <a:cxnLst/>
              <a:rect l="l" t="t" r="r" b="b"/>
              <a:pathLst>
                <a:path w="8607" h="2269" extrusionOk="0">
                  <a:moveTo>
                    <a:pt x="8606" y="0"/>
                  </a:moveTo>
                  <a:cubicBezTo>
                    <a:pt x="5571" y="234"/>
                    <a:pt x="2669" y="1034"/>
                    <a:pt x="0" y="2269"/>
                  </a:cubicBezTo>
                  <a:cubicBezTo>
                    <a:pt x="3102" y="1868"/>
                    <a:pt x="6038" y="1068"/>
                    <a:pt x="8606"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49"/>
            <p:cNvSpPr/>
            <p:nvPr/>
          </p:nvSpPr>
          <p:spPr>
            <a:xfrm>
              <a:off x="4367579" y="3503505"/>
              <a:ext cx="226714" cy="92275"/>
            </a:xfrm>
            <a:custGeom>
              <a:avLst/>
              <a:gdLst/>
              <a:ahLst/>
              <a:cxnLst/>
              <a:rect l="l" t="t" r="r" b="b"/>
              <a:pathLst>
                <a:path w="8640" h="2269" extrusionOk="0">
                  <a:moveTo>
                    <a:pt x="0" y="0"/>
                  </a:moveTo>
                  <a:lnTo>
                    <a:pt x="0" y="0"/>
                  </a:lnTo>
                  <a:cubicBezTo>
                    <a:pt x="2602" y="1068"/>
                    <a:pt x="5504" y="1868"/>
                    <a:pt x="8640" y="2269"/>
                  </a:cubicBezTo>
                  <a:cubicBezTo>
                    <a:pt x="5971" y="1001"/>
                    <a:pt x="3069" y="234"/>
                    <a:pt x="0" y="0"/>
                  </a:cubicBezTo>
                  <a:close/>
                </a:path>
              </a:pathLst>
            </a:cu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49"/>
            <p:cNvSpPr/>
            <p:nvPr/>
          </p:nvSpPr>
          <p:spPr>
            <a:xfrm>
              <a:off x="4273468" y="3523499"/>
              <a:ext cx="82154" cy="182159"/>
            </a:xfrm>
            <a:custGeom>
              <a:avLst/>
              <a:gdLst/>
              <a:ahLst/>
              <a:cxnLst/>
              <a:rect l="l" t="t" r="r" b="b"/>
              <a:pathLst>
                <a:path w="3303" h="10375" extrusionOk="0">
                  <a:moveTo>
                    <a:pt x="3302" y="0"/>
                  </a:moveTo>
                  <a:lnTo>
                    <a:pt x="3302" y="0"/>
                  </a:lnTo>
                  <a:cubicBezTo>
                    <a:pt x="1635" y="3069"/>
                    <a:pt x="534" y="6605"/>
                    <a:pt x="0" y="10374"/>
                  </a:cubicBezTo>
                  <a:cubicBezTo>
                    <a:pt x="1568" y="7839"/>
                    <a:pt x="2569" y="5004"/>
                    <a:pt x="3069" y="2002"/>
                  </a:cubicBezTo>
                  <a:lnTo>
                    <a:pt x="3302"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49"/>
            <p:cNvSpPr/>
            <p:nvPr/>
          </p:nvSpPr>
          <p:spPr>
            <a:xfrm>
              <a:off x="4350456" y="3504052"/>
              <a:ext cx="29295" cy="483370"/>
            </a:xfrm>
            <a:custGeom>
              <a:avLst/>
              <a:gdLst/>
              <a:ahLst/>
              <a:cxnLst/>
              <a:rect l="l" t="t" r="r" b="b"/>
              <a:pathLst>
                <a:path w="1769" h="29189" extrusionOk="0">
                  <a:moveTo>
                    <a:pt x="867" y="1"/>
                  </a:moveTo>
                  <a:cubicBezTo>
                    <a:pt x="834" y="668"/>
                    <a:pt x="767" y="1335"/>
                    <a:pt x="634" y="2002"/>
                  </a:cubicBezTo>
                  <a:cubicBezTo>
                    <a:pt x="267" y="5738"/>
                    <a:pt x="0" y="10041"/>
                    <a:pt x="0" y="14578"/>
                  </a:cubicBezTo>
                  <a:cubicBezTo>
                    <a:pt x="0" y="19982"/>
                    <a:pt x="300" y="25019"/>
                    <a:pt x="867" y="29188"/>
                  </a:cubicBezTo>
                  <a:cubicBezTo>
                    <a:pt x="1434" y="25019"/>
                    <a:pt x="1768" y="20015"/>
                    <a:pt x="1768" y="14578"/>
                  </a:cubicBezTo>
                  <a:cubicBezTo>
                    <a:pt x="1768" y="10041"/>
                    <a:pt x="1535" y="5738"/>
                    <a:pt x="1134" y="2036"/>
                  </a:cubicBezTo>
                  <a:cubicBezTo>
                    <a:pt x="1034" y="1368"/>
                    <a:pt x="934" y="668"/>
                    <a:pt x="86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2" name="Picture 8">
            <a:extLst>
              <a:ext uri="{FF2B5EF4-FFF2-40B4-BE49-F238E27FC236}">
                <a16:creationId xmlns:a16="http://schemas.microsoft.com/office/drawing/2014/main" id="{893D0BE9-1772-22F4-DE65-F15074E914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7411" y="236027"/>
            <a:ext cx="4134961" cy="763275"/>
          </a:xfrm>
          <a:prstGeom prst="rect">
            <a:avLst/>
          </a:prstGeom>
        </p:spPr>
      </p:pic>
      <p:sp>
        <p:nvSpPr>
          <p:cNvPr id="244" name="TextBox 243">
            <a:extLst>
              <a:ext uri="{FF2B5EF4-FFF2-40B4-BE49-F238E27FC236}">
                <a16:creationId xmlns:a16="http://schemas.microsoft.com/office/drawing/2014/main" id="{996EA8D2-DD7A-C25F-988E-6A90914FE61A}"/>
              </a:ext>
            </a:extLst>
          </p:cNvPr>
          <p:cNvSpPr txBox="1"/>
          <p:nvPr/>
        </p:nvSpPr>
        <p:spPr>
          <a:xfrm>
            <a:off x="2868308" y="260376"/>
            <a:ext cx="4068631" cy="646331"/>
          </a:xfrm>
          <a:prstGeom prst="rect">
            <a:avLst/>
          </a:prstGeom>
          <a:noFill/>
        </p:spPr>
        <p:txBody>
          <a:bodyPr wrap="square">
            <a:spAutoFit/>
          </a:bodyPr>
          <a:lstStyle/>
          <a:p>
            <a:pPr lvl="0" algn="ctr">
              <a:spcAft>
                <a:spcPts val="800"/>
              </a:spcAft>
              <a:defRPr/>
            </a:pPr>
            <a:r>
              <a:rPr lang="vi-VN" sz="3600" b="1" dirty="0">
                <a:solidFill>
                  <a:srgbClr val="00B0F0"/>
                </a:solidFill>
                <a:latin typeface="Didact Gothic" panose="00000500000000000000" pitchFamily="2" charset="0"/>
                <a:ea typeface="Yu Mincho" panose="02020400000000000000" pitchFamily="18" charset="-128"/>
                <a:cs typeface="Times New Roman" panose="02020603050405020304" pitchFamily="18" charset="0"/>
              </a:rPr>
              <a:t>Đáp án:</a:t>
            </a:r>
            <a:endParaRPr lang="en-US" sz="3600" b="1" dirty="0">
              <a:solidFill>
                <a:srgbClr val="00B0F0"/>
              </a:solidFill>
              <a:latin typeface="Didact Gothic" panose="00000500000000000000" pitchFamily="2" charset="0"/>
              <a:ea typeface="Yu Mincho" panose="02020400000000000000" pitchFamily="18" charset="-128"/>
              <a:cs typeface="Times New Roman" panose="02020603050405020304" pitchFamily="18" charset="0"/>
            </a:endParaRPr>
          </a:p>
        </p:txBody>
      </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967" y="2490111"/>
            <a:ext cx="3149794"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110951" y="1267755"/>
            <a:ext cx="7623257" cy="1985244"/>
          </a:xfrm>
          <a:custGeom>
            <a:avLst/>
            <a:gdLst>
              <a:gd name="connsiteX0" fmla="*/ 7116539 w 7623257"/>
              <a:gd name="connsiteY0" fmla="*/ 1843855 h 1985244"/>
              <a:gd name="connsiteX1" fmla="*/ 6526927 w 7623257"/>
              <a:gd name="connsiteY1" fmla="*/ 1827850 h 1985244"/>
              <a:gd name="connsiteX2" fmla="*/ 5960438 w 7623257"/>
              <a:gd name="connsiteY2" fmla="*/ 1812473 h 1985244"/>
              <a:gd name="connsiteX3" fmla="*/ 3487893 w 7623257"/>
              <a:gd name="connsiteY3" fmla="*/ 1981657 h 1985244"/>
              <a:gd name="connsiteX4" fmla="*/ 1189743 w 7623257"/>
              <a:gd name="connsiteY4" fmla="*/ 272138 h 1985244"/>
              <a:gd name="connsiteX5" fmla="*/ 4033243 w 7623257"/>
              <a:gd name="connsiteY5" fmla="*/ 1679 h 1985244"/>
              <a:gd name="connsiteX6" fmla="*/ 6983304 w 7623257"/>
              <a:gd name="connsiteY6" fmla="*/ 1543148 h 1985244"/>
              <a:gd name="connsiteX7" fmla="*/ 7116539 w 7623257"/>
              <a:gd name="connsiteY7" fmla="*/ 1843855 h 198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3257" h="1985244" fill="none" extrusionOk="0">
                <a:moveTo>
                  <a:pt x="7116539" y="1843855"/>
                </a:moveTo>
                <a:cubicBezTo>
                  <a:pt x="6864758" y="1853393"/>
                  <a:pt x="6784041" y="1787202"/>
                  <a:pt x="6526927" y="1827850"/>
                </a:cubicBezTo>
                <a:cubicBezTo>
                  <a:pt x="6269813" y="1868498"/>
                  <a:pt x="6076805" y="1807105"/>
                  <a:pt x="5960438" y="1812473"/>
                </a:cubicBezTo>
                <a:cubicBezTo>
                  <a:pt x="5208392" y="1875351"/>
                  <a:pt x="4150596" y="1993717"/>
                  <a:pt x="3487893" y="1981657"/>
                </a:cubicBezTo>
                <a:cubicBezTo>
                  <a:pt x="284235" y="1855981"/>
                  <a:pt x="-759971" y="689553"/>
                  <a:pt x="1189743" y="272138"/>
                </a:cubicBezTo>
                <a:cubicBezTo>
                  <a:pt x="2052575" y="-44581"/>
                  <a:pt x="3059569" y="-26510"/>
                  <a:pt x="4033243" y="1679"/>
                </a:cubicBezTo>
                <a:cubicBezTo>
                  <a:pt x="6615994" y="-317410"/>
                  <a:pt x="8588536" y="1098206"/>
                  <a:pt x="6983304" y="1543148"/>
                </a:cubicBezTo>
                <a:cubicBezTo>
                  <a:pt x="7064180" y="1671855"/>
                  <a:pt x="7036434" y="1756078"/>
                  <a:pt x="7116539" y="1843855"/>
                </a:cubicBezTo>
                <a:close/>
              </a:path>
              <a:path w="7623257" h="1985244" stroke="0" extrusionOk="0">
                <a:moveTo>
                  <a:pt x="7116539" y="1843855"/>
                </a:moveTo>
                <a:cubicBezTo>
                  <a:pt x="6969407" y="1891968"/>
                  <a:pt x="6735359" y="1828887"/>
                  <a:pt x="6573172" y="1829105"/>
                </a:cubicBezTo>
                <a:cubicBezTo>
                  <a:pt x="6410985" y="1829323"/>
                  <a:pt x="6152776" y="1772172"/>
                  <a:pt x="5960438" y="1812473"/>
                </a:cubicBezTo>
                <a:cubicBezTo>
                  <a:pt x="5268621" y="1974753"/>
                  <a:pt x="4471612" y="2043745"/>
                  <a:pt x="3487893" y="1981657"/>
                </a:cubicBezTo>
                <a:cubicBezTo>
                  <a:pt x="252367" y="1481638"/>
                  <a:pt x="-1256913" y="1100302"/>
                  <a:pt x="1189743" y="272138"/>
                </a:cubicBezTo>
                <a:cubicBezTo>
                  <a:pt x="2091277" y="-74387"/>
                  <a:pt x="2853088" y="-52"/>
                  <a:pt x="4033243" y="1679"/>
                </a:cubicBezTo>
                <a:cubicBezTo>
                  <a:pt x="6508711" y="131511"/>
                  <a:pt x="9055302" y="791077"/>
                  <a:pt x="6983304" y="1543148"/>
                </a:cubicBezTo>
                <a:cubicBezTo>
                  <a:pt x="7078158" y="1669451"/>
                  <a:pt x="7018095" y="1708281"/>
                  <a:pt x="7116539" y="1843855"/>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400" b="0" i="0" u="none" strike="noStrike" kern="0" cap="none" spc="0" normalizeH="0" baseline="0" noProof="0" dirty="0">
                <a:ln>
                  <a:noFill/>
                </a:ln>
                <a:solidFill>
                  <a:srgbClr val="00B0F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Không thầy đố mày làm nên.</a:t>
            </a:r>
            <a:endParaRPr kumimoji="0" lang="en-US" sz="3400" b="0" i="0" u="none" strike="noStrike" kern="0" cap="none" spc="0" normalizeH="0" baseline="0" noProof="0" dirty="0">
              <a:ln>
                <a:noFill/>
              </a:ln>
              <a:solidFill>
                <a:srgbClr val="00B0F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Picture 4" descr="Idea ">
            <a:extLst>
              <a:ext uri="{FF2B5EF4-FFF2-40B4-BE49-F238E27FC236}">
                <a16:creationId xmlns:a16="http://schemas.microsoft.com/office/drawing/2014/main" id="{7C84DAC5-75A9-D9CC-CDBA-C942D6E16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3856">
            <a:off x="6469527" y="1743520"/>
            <a:ext cx="948828" cy="94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6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grpSp>
        <p:nvGrpSpPr>
          <p:cNvPr id="2996" name="Google Shape;2996;p48"/>
          <p:cNvGrpSpPr/>
          <p:nvPr/>
        </p:nvGrpSpPr>
        <p:grpSpPr>
          <a:xfrm>
            <a:off x="5313831" y="1091964"/>
            <a:ext cx="3182443" cy="3286505"/>
            <a:chOff x="5313831" y="1091964"/>
            <a:chExt cx="3182443" cy="3286505"/>
          </a:xfrm>
        </p:grpSpPr>
        <p:sp>
          <p:nvSpPr>
            <p:cNvPr id="2997" name="Google Shape;2997;p48"/>
            <p:cNvSpPr/>
            <p:nvPr/>
          </p:nvSpPr>
          <p:spPr>
            <a:xfrm>
              <a:off x="5372142" y="1091964"/>
              <a:ext cx="3040337" cy="3040301"/>
            </a:xfrm>
            <a:custGeom>
              <a:avLst/>
              <a:gdLst/>
              <a:ahLst/>
              <a:cxnLst/>
              <a:rect l="l" t="t" r="r" b="b"/>
              <a:pathLst>
                <a:path w="84536" h="84535" extrusionOk="0">
                  <a:moveTo>
                    <a:pt x="42268" y="1"/>
                  </a:moveTo>
                  <a:cubicBezTo>
                    <a:pt x="18920" y="1"/>
                    <a:pt x="1" y="18932"/>
                    <a:pt x="1" y="42268"/>
                  </a:cubicBezTo>
                  <a:cubicBezTo>
                    <a:pt x="1" y="65616"/>
                    <a:pt x="18920" y="84535"/>
                    <a:pt x="42268" y="84535"/>
                  </a:cubicBezTo>
                  <a:cubicBezTo>
                    <a:pt x="65604" y="84535"/>
                    <a:pt x="84535" y="65616"/>
                    <a:pt x="84535" y="42268"/>
                  </a:cubicBezTo>
                  <a:cubicBezTo>
                    <a:pt x="84535" y="18932"/>
                    <a:pt x="65604" y="1"/>
                    <a:pt x="42268" y="1"/>
                  </a:cubicBezTo>
                  <a:close/>
                </a:path>
              </a:pathLst>
            </a:custGeom>
            <a:solidFill>
              <a:srgbClr val="000000">
                <a:alpha val="144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8" name="Google Shape;2998;p48"/>
            <p:cNvGrpSpPr/>
            <p:nvPr/>
          </p:nvGrpSpPr>
          <p:grpSpPr>
            <a:xfrm rot="2298342">
              <a:off x="6795410" y="1488266"/>
              <a:ext cx="1103335" cy="1602384"/>
              <a:chOff x="1952025" y="2524800"/>
              <a:chExt cx="536400" cy="779025"/>
            </a:xfrm>
          </p:grpSpPr>
          <p:sp>
            <p:nvSpPr>
              <p:cNvPr id="2999" name="Google Shape;2999;p48"/>
              <p:cNvSpPr/>
              <p:nvPr/>
            </p:nvSpPr>
            <p:spPr>
              <a:xfrm>
                <a:off x="1952025" y="2782100"/>
                <a:ext cx="373575" cy="343625"/>
              </a:xfrm>
              <a:custGeom>
                <a:avLst/>
                <a:gdLst/>
                <a:ahLst/>
                <a:cxnLst/>
                <a:rect l="l" t="t" r="r" b="b"/>
                <a:pathLst>
                  <a:path w="14943" h="13745" extrusionOk="0">
                    <a:moveTo>
                      <a:pt x="3727" y="0"/>
                    </a:moveTo>
                    <a:cubicBezTo>
                      <a:pt x="3082" y="0"/>
                      <a:pt x="2543" y="205"/>
                      <a:pt x="2155" y="640"/>
                    </a:cubicBezTo>
                    <a:cubicBezTo>
                      <a:pt x="0" y="3057"/>
                      <a:pt x="3001" y="7832"/>
                      <a:pt x="4263" y="9141"/>
                    </a:cubicBezTo>
                    <a:cubicBezTo>
                      <a:pt x="5288" y="10205"/>
                      <a:pt x="8743" y="13744"/>
                      <a:pt x="11604" y="13744"/>
                    </a:cubicBezTo>
                    <a:cubicBezTo>
                      <a:pt x="12298" y="13744"/>
                      <a:pt x="12957" y="13536"/>
                      <a:pt x="13538" y="13035"/>
                    </a:cubicBezTo>
                    <a:cubicBezTo>
                      <a:pt x="13538" y="13035"/>
                      <a:pt x="14943" y="8891"/>
                      <a:pt x="11323" y="4891"/>
                    </a:cubicBezTo>
                    <a:cubicBezTo>
                      <a:pt x="8604" y="1868"/>
                      <a:pt x="5677"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8"/>
              <p:cNvSpPr/>
              <p:nvPr/>
            </p:nvSpPr>
            <p:spPr>
              <a:xfrm>
                <a:off x="2005900" y="2790350"/>
                <a:ext cx="423275" cy="510200"/>
              </a:xfrm>
              <a:custGeom>
                <a:avLst/>
                <a:gdLst/>
                <a:ahLst/>
                <a:cxnLst/>
                <a:rect l="l" t="t" r="r" b="b"/>
                <a:pathLst>
                  <a:path w="16931" h="20408" extrusionOk="0">
                    <a:moveTo>
                      <a:pt x="346" y="1"/>
                    </a:moveTo>
                    <a:cubicBezTo>
                      <a:pt x="226" y="96"/>
                      <a:pt x="95" y="179"/>
                      <a:pt x="0" y="298"/>
                    </a:cubicBezTo>
                    <a:cubicBezTo>
                      <a:pt x="1512" y="1977"/>
                      <a:pt x="4584" y="5370"/>
                      <a:pt x="7704" y="9026"/>
                    </a:cubicBezTo>
                    <a:cubicBezTo>
                      <a:pt x="7799" y="9157"/>
                      <a:pt x="7906" y="9264"/>
                      <a:pt x="7989" y="9383"/>
                    </a:cubicBezTo>
                    <a:cubicBezTo>
                      <a:pt x="8156" y="9561"/>
                      <a:pt x="8299" y="9752"/>
                      <a:pt x="8466" y="9942"/>
                    </a:cubicBezTo>
                    <a:cubicBezTo>
                      <a:pt x="8561" y="10050"/>
                      <a:pt x="8656" y="10169"/>
                      <a:pt x="8751" y="10276"/>
                    </a:cubicBezTo>
                    <a:cubicBezTo>
                      <a:pt x="8930" y="10478"/>
                      <a:pt x="9085" y="10669"/>
                      <a:pt x="9275" y="10883"/>
                    </a:cubicBezTo>
                    <a:cubicBezTo>
                      <a:pt x="9347" y="10966"/>
                      <a:pt x="9418" y="11062"/>
                      <a:pt x="9513" y="11145"/>
                    </a:cubicBezTo>
                    <a:cubicBezTo>
                      <a:pt x="9751" y="11443"/>
                      <a:pt x="10001" y="11728"/>
                      <a:pt x="10240" y="12014"/>
                    </a:cubicBezTo>
                    <a:cubicBezTo>
                      <a:pt x="10311" y="12097"/>
                      <a:pt x="10371" y="12169"/>
                      <a:pt x="10442" y="12264"/>
                    </a:cubicBezTo>
                    <a:cubicBezTo>
                      <a:pt x="10609" y="12466"/>
                      <a:pt x="10787" y="12681"/>
                      <a:pt x="10954" y="12871"/>
                    </a:cubicBezTo>
                    <a:cubicBezTo>
                      <a:pt x="13359" y="15812"/>
                      <a:pt x="15502" y="18562"/>
                      <a:pt x="16621" y="20408"/>
                    </a:cubicBezTo>
                    <a:lnTo>
                      <a:pt x="16931" y="20063"/>
                    </a:lnTo>
                    <a:cubicBezTo>
                      <a:pt x="15788" y="18205"/>
                      <a:pt x="13716" y="15526"/>
                      <a:pt x="11395" y="12693"/>
                    </a:cubicBezTo>
                    <a:cubicBezTo>
                      <a:pt x="11359" y="12657"/>
                      <a:pt x="11323" y="12597"/>
                      <a:pt x="11275" y="12550"/>
                    </a:cubicBezTo>
                    <a:lnTo>
                      <a:pt x="10835" y="12014"/>
                    </a:lnTo>
                    <a:cubicBezTo>
                      <a:pt x="10740" y="11895"/>
                      <a:pt x="10644" y="11788"/>
                      <a:pt x="10549" y="11669"/>
                    </a:cubicBezTo>
                    <a:cubicBezTo>
                      <a:pt x="10359" y="11443"/>
                      <a:pt x="10168" y="11204"/>
                      <a:pt x="9966" y="10990"/>
                    </a:cubicBezTo>
                    <a:cubicBezTo>
                      <a:pt x="9906" y="10907"/>
                      <a:pt x="9847" y="10847"/>
                      <a:pt x="9787" y="10776"/>
                    </a:cubicBezTo>
                    <a:cubicBezTo>
                      <a:pt x="9549" y="10490"/>
                      <a:pt x="9311" y="10216"/>
                      <a:pt x="9073" y="9942"/>
                    </a:cubicBezTo>
                    <a:cubicBezTo>
                      <a:pt x="8978" y="9823"/>
                      <a:pt x="8870" y="9704"/>
                      <a:pt x="8775" y="9585"/>
                    </a:cubicBezTo>
                    <a:cubicBezTo>
                      <a:pt x="8632" y="9407"/>
                      <a:pt x="8477" y="9240"/>
                      <a:pt x="8335" y="9061"/>
                    </a:cubicBezTo>
                    <a:cubicBezTo>
                      <a:pt x="8227" y="8930"/>
                      <a:pt x="8108" y="8811"/>
                      <a:pt x="8001" y="8680"/>
                    </a:cubicBezTo>
                    <a:cubicBezTo>
                      <a:pt x="7930" y="8585"/>
                      <a:pt x="7835" y="8490"/>
                      <a:pt x="7763" y="8395"/>
                    </a:cubicBezTo>
                    <a:cubicBezTo>
                      <a:pt x="4727" y="4870"/>
                      <a:pt x="1834" y="1620"/>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8"/>
              <p:cNvSpPr/>
              <p:nvPr/>
            </p:nvSpPr>
            <p:spPr>
              <a:xfrm>
                <a:off x="2249675" y="2524800"/>
                <a:ext cx="238750" cy="501950"/>
              </a:xfrm>
              <a:custGeom>
                <a:avLst/>
                <a:gdLst/>
                <a:ahLst/>
                <a:cxnLst/>
                <a:rect l="l" t="t" r="r" b="b"/>
                <a:pathLst>
                  <a:path w="9550" h="20078" extrusionOk="0">
                    <a:moveTo>
                      <a:pt x="3727" y="0"/>
                    </a:moveTo>
                    <a:cubicBezTo>
                      <a:pt x="2149" y="0"/>
                      <a:pt x="1482" y="1884"/>
                      <a:pt x="798" y="4312"/>
                    </a:cubicBezTo>
                    <a:cubicBezTo>
                      <a:pt x="0" y="7229"/>
                      <a:pt x="191" y="12885"/>
                      <a:pt x="1572" y="15921"/>
                    </a:cubicBezTo>
                    <a:cubicBezTo>
                      <a:pt x="2796" y="18612"/>
                      <a:pt x="4105" y="20078"/>
                      <a:pt x="5555" y="20078"/>
                    </a:cubicBezTo>
                    <a:cubicBezTo>
                      <a:pt x="5741" y="20078"/>
                      <a:pt x="5929" y="20053"/>
                      <a:pt x="6120" y="20005"/>
                    </a:cubicBezTo>
                    <a:cubicBezTo>
                      <a:pt x="6120" y="20005"/>
                      <a:pt x="9549" y="18659"/>
                      <a:pt x="9013" y="10861"/>
                    </a:cubicBezTo>
                    <a:cubicBezTo>
                      <a:pt x="8597" y="4789"/>
                      <a:pt x="7180" y="1205"/>
                      <a:pt x="4799" y="240"/>
                    </a:cubicBezTo>
                    <a:cubicBezTo>
                      <a:pt x="4400" y="77"/>
                      <a:pt x="4045" y="0"/>
                      <a:pt x="3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8"/>
              <p:cNvSpPr/>
              <p:nvPr/>
            </p:nvSpPr>
            <p:spPr>
              <a:xfrm>
                <a:off x="2330050" y="2525150"/>
                <a:ext cx="87525" cy="778675"/>
              </a:xfrm>
              <a:custGeom>
                <a:avLst/>
                <a:gdLst/>
                <a:ahLst/>
                <a:cxnLst/>
                <a:rect l="l" t="t" r="r" b="b"/>
                <a:pathLst>
                  <a:path w="3501" h="31147" extrusionOk="0">
                    <a:moveTo>
                      <a:pt x="441" y="0"/>
                    </a:moveTo>
                    <a:cubicBezTo>
                      <a:pt x="274" y="0"/>
                      <a:pt x="131" y="24"/>
                      <a:pt x="0" y="72"/>
                    </a:cubicBezTo>
                    <a:lnTo>
                      <a:pt x="1512" y="15490"/>
                    </a:lnTo>
                    <a:lnTo>
                      <a:pt x="3060" y="31147"/>
                    </a:lnTo>
                    <a:lnTo>
                      <a:pt x="3501" y="31099"/>
                    </a:lnTo>
                    <a:lnTo>
                      <a:pt x="1905" y="14847"/>
                    </a:lnTo>
                    <a:lnTo>
                      <a:pt x="4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3" name="Google Shape;3003;p48"/>
            <p:cNvGrpSpPr/>
            <p:nvPr/>
          </p:nvGrpSpPr>
          <p:grpSpPr>
            <a:xfrm rot="1584953">
              <a:off x="6793495" y="2258266"/>
              <a:ext cx="686127" cy="1451809"/>
              <a:chOff x="1367425" y="2606725"/>
              <a:chExt cx="350375" cy="741375"/>
            </a:xfrm>
          </p:grpSpPr>
          <p:sp>
            <p:nvSpPr>
              <p:cNvPr id="3004" name="Google Shape;3004;p48"/>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8"/>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6" name="Google Shape;3006;p48"/>
            <p:cNvGrpSpPr/>
            <p:nvPr/>
          </p:nvGrpSpPr>
          <p:grpSpPr>
            <a:xfrm rot="456837" flipH="1">
              <a:off x="7050464" y="2067299"/>
              <a:ext cx="1336906" cy="1732811"/>
              <a:chOff x="7180846" y="1995194"/>
              <a:chExt cx="1336883" cy="1732782"/>
            </a:xfrm>
          </p:grpSpPr>
          <p:sp>
            <p:nvSpPr>
              <p:cNvPr id="3007" name="Google Shape;3007;p48"/>
              <p:cNvSpPr/>
              <p:nvPr/>
            </p:nvSpPr>
            <p:spPr>
              <a:xfrm rot="1059773">
                <a:off x="7352039" y="2472451"/>
                <a:ext cx="1024297" cy="1091157"/>
              </a:xfrm>
              <a:custGeom>
                <a:avLst/>
                <a:gdLst/>
                <a:ahLst/>
                <a:cxnLst/>
                <a:rect l="l" t="t" r="r" b="b"/>
                <a:pathLst>
                  <a:path w="28480" h="30339" extrusionOk="0">
                    <a:moveTo>
                      <a:pt x="357" y="1"/>
                    </a:moveTo>
                    <a:lnTo>
                      <a:pt x="0" y="215"/>
                    </a:lnTo>
                    <a:cubicBezTo>
                      <a:pt x="9168" y="15503"/>
                      <a:pt x="28027" y="30183"/>
                      <a:pt x="28218" y="30338"/>
                    </a:cubicBezTo>
                    <a:lnTo>
                      <a:pt x="28480" y="30005"/>
                    </a:lnTo>
                    <a:cubicBezTo>
                      <a:pt x="28301" y="29874"/>
                      <a:pt x="9489" y="15229"/>
                      <a:pt x="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8"/>
              <p:cNvSpPr/>
              <p:nvPr/>
            </p:nvSpPr>
            <p:spPr>
              <a:xfrm rot="1059773">
                <a:off x="7357773" y="2031178"/>
                <a:ext cx="292507" cy="356022"/>
              </a:xfrm>
              <a:custGeom>
                <a:avLst/>
                <a:gdLst/>
                <a:ahLst/>
                <a:cxnLst/>
                <a:rect l="l" t="t" r="r" b="b"/>
                <a:pathLst>
                  <a:path w="8133" h="9899" extrusionOk="0">
                    <a:moveTo>
                      <a:pt x="1338" y="1"/>
                    </a:moveTo>
                    <a:cubicBezTo>
                      <a:pt x="1235" y="1"/>
                      <a:pt x="1138" y="25"/>
                      <a:pt x="1049" y="76"/>
                    </a:cubicBezTo>
                    <a:cubicBezTo>
                      <a:pt x="1" y="671"/>
                      <a:pt x="203" y="2755"/>
                      <a:pt x="2835" y="6255"/>
                    </a:cubicBezTo>
                    <a:cubicBezTo>
                      <a:pt x="5466" y="9755"/>
                      <a:pt x="7383" y="9898"/>
                      <a:pt x="7383" y="9898"/>
                    </a:cubicBezTo>
                    <a:cubicBezTo>
                      <a:pt x="8133" y="9482"/>
                      <a:pt x="6073" y="5672"/>
                      <a:pt x="5585" y="4886"/>
                    </a:cubicBezTo>
                    <a:cubicBezTo>
                      <a:pt x="5142" y="4177"/>
                      <a:pt x="2703" y="1"/>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8"/>
              <p:cNvSpPr/>
              <p:nvPr/>
            </p:nvSpPr>
            <p:spPr>
              <a:xfrm rot="1059773">
                <a:off x="7193866" y="2463308"/>
                <a:ext cx="392707" cy="136237"/>
              </a:xfrm>
              <a:custGeom>
                <a:avLst/>
                <a:gdLst/>
                <a:ahLst/>
                <a:cxnLst/>
                <a:rect l="l" t="t" r="r" b="b"/>
                <a:pathLst>
                  <a:path w="10919" h="3788" extrusionOk="0">
                    <a:moveTo>
                      <a:pt x="8809" y="0"/>
                    </a:moveTo>
                    <a:cubicBezTo>
                      <a:pt x="7379" y="0"/>
                      <a:pt x="5402" y="337"/>
                      <a:pt x="3512" y="631"/>
                    </a:cubicBezTo>
                    <a:cubicBezTo>
                      <a:pt x="179" y="1167"/>
                      <a:pt x="0" y="1929"/>
                      <a:pt x="167" y="2417"/>
                    </a:cubicBezTo>
                    <a:cubicBezTo>
                      <a:pt x="322" y="2917"/>
                      <a:pt x="1619" y="3751"/>
                      <a:pt x="3036" y="3787"/>
                    </a:cubicBezTo>
                    <a:cubicBezTo>
                      <a:pt x="3064" y="3787"/>
                      <a:pt x="3092" y="3788"/>
                      <a:pt x="3121" y="3788"/>
                    </a:cubicBezTo>
                    <a:cubicBezTo>
                      <a:pt x="4589" y="3788"/>
                      <a:pt x="8006" y="2915"/>
                      <a:pt x="9454" y="2167"/>
                    </a:cubicBezTo>
                    <a:cubicBezTo>
                      <a:pt x="10918" y="1417"/>
                      <a:pt x="10859" y="786"/>
                      <a:pt x="10859" y="786"/>
                    </a:cubicBezTo>
                    <a:cubicBezTo>
                      <a:pt x="10702" y="203"/>
                      <a:pt x="9920" y="0"/>
                      <a:pt x="8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8"/>
              <p:cNvSpPr/>
              <p:nvPr/>
            </p:nvSpPr>
            <p:spPr>
              <a:xfrm rot="1059773">
                <a:off x="7650141" y="2249643"/>
                <a:ext cx="218778" cy="332717"/>
              </a:xfrm>
              <a:custGeom>
                <a:avLst/>
                <a:gdLst/>
                <a:ahLst/>
                <a:cxnLst/>
                <a:rect l="l" t="t" r="r" b="b"/>
                <a:pathLst>
                  <a:path w="6083" h="9251" extrusionOk="0">
                    <a:moveTo>
                      <a:pt x="4550" y="0"/>
                    </a:moveTo>
                    <a:cubicBezTo>
                      <a:pt x="4072" y="0"/>
                      <a:pt x="3447" y="333"/>
                      <a:pt x="2940" y="1107"/>
                    </a:cubicBezTo>
                    <a:cubicBezTo>
                      <a:pt x="2237" y="2178"/>
                      <a:pt x="546" y="6524"/>
                      <a:pt x="368" y="7310"/>
                    </a:cubicBezTo>
                    <a:cubicBezTo>
                      <a:pt x="201" y="7959"/>
                      <a:pt x="1" y="9250"/>
                      <a:pt x="500" y="9250"/>
                    </a:cubicBezTo>
                    <a:cubicBezTo>
                      <a:pt x="605" y="9250"/>
                      <a:pt x="742" y="9193"/>
                      <a:pt x="916" y="9060"/>
                    </a:cubicBezTo>
                    <a:cubicBezTo>
                      <a:pt x="916" y="9060"/>
                      <a:pt x="4261" y="5405"/>
                      <a:pt x="5166" y="3369"/>
                    </a:cubicBezTo>
                    <a:cubicBezTo>
                      <a:pt x="6083" y="1309"/>
                      <a:pt x="5452" y="464"/>
                      <a:pt x="5023" y="142"/>
                    </a:cubicBezTo>
                    <a:cubicBezTo>
                      <a:pt x="4897" y="50"/>
                      <a:pt x="4735" y="0"/>
                      <a:pt x="4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8"/>
              <p:cNvSpPr/>
              <p:nvPr/>
            </p:nvSpPr>
            <p:spPr>
              <a:xfrm rot="1059773">
                <a:off x="7700255" y="2417814"/>
                <a:ext cx="177705" cy="312972"/>
              </a:xfrm>
              <a:custGeom>
                <a:avLst/>
                <a:gdLst/>
                <a:ahLst/>
                <a:cxnLst/>
                <a:rect l="l" t="t" r="r" b="b"/>
                <a:pathLst>
                  <a:path w="4941" h="8702" extrusionOk="0">
                    <a:moveTo>
                      <a:pt x="3681" y="0"/>
                    </a:moveTo>
                    <a:cubicBezTo>
                      <a:pt x="3483" y="0"/>
                      <a:pt x="3292" y="61"/>
                      <a:pt x="3167" y="126"/>
                    </a:cubicBezTo>
                    <a:cubicBezTo>
                      <a:pt x="2655" y="400"/>
                      <a:pt x="1190" y="2853"/>
                      <a:pt x="666" y="4615"/>
                    </a:cubicBezTo>
                    <a:cubicBezTo>
                      <a:pt x="200" y="6199"/>
                      <a:pt x="0" y="8702"/>
                      <a:pt x="635" y="8702"/>
                    </a:cubicBezTo>
                    <a:cubicBezTo>
                      <a:pt x="697" y="8702"/>
                      <a:pt x="767" y="8678"/>
                      <a:pt x="845" y="8627"/>
                    </a:cubicBezTo>
                    <a:cubicBezTo>
                      <a:pt x="845" y="8627"/>
                      <a:pt x="3036" y="6532"/>
                      <a:pt x="4119" y="3103"/>
                    </a:cubicBezTo>
                    <a:cubicBezTo>
                      <a:pt x="4940" y="541"/>
                      <a:pt x="4276" y="0"/>
                      <a:pt x="3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8"/>
              <p:cNvSpPr/>
              <p:nvPr/>
            </p:nvSpPr>
            <p:spPr>
              <a:xfrm rot="1059773">
                <a:off x="7201189" y="2650800"/>
                <a:ext cx="425831" cy="200256"/>
              </a:xfrm>
              <a:custGeom>
                <a:avLst/>
                <a:gdLst/>
                <a:ahLst/>
                <a:cxnLst/>
                <a:rect l="l" t="t" r="r" b="b"/>
                <a:pathLst>
                  <a:path w="11840" h="5568" extrusionOk="0">
                    <a:moveTo>
                      <a:pt x="11264" y="0"/>
                    </a:moveTo>
                    <a:cubicBezTo>
                      <a:pt x="11168" y="0"/>
                      <a:pt x="11054" y="12"/>
                      <a:pt x="10918" y="39"/>
                    </a:cubicBezTo>
                    <a:cubicBezTo>
                      <a:pt x="9990" y="229"/>
                      <a:pt x="6311" y="1503"/>
                      <a:pt x="3941" y="2230"/>
                    </a:cubicBezTo>
                    <a:cubicBezTo>
                      <a:pt x="1572" y="2920"/>
                      <a:pt x="0" y="3135"/>
                      <a:pt x="310" y="4444"/>
                    </a:cubicBezTo>
                    <a:cubicBezTo>
                      <a:pt x="484" y="5181"/>
                      <a:pt x="1099" y="5567"/>
                      <a:pt x="2201" y="5567"/>
                    </a:cubicBezTo>
                    <a:cubicBezTo>
                      <a:pt x="3058" y="5567"/>
                      <a:pt x="4210" y="5334"/>
                      <a:pt x="5679" y="4849"/>
                    </a:cubicBezTo>
                    <a:cubicBezTo>
                      <a:pt x="9061" y="3730"/>
                      <a:pt x="11609" y="1587"/>
                      <a:pt x="11752" y="420"/>
                    </a:cubicBezTo>
                    <a:cubicBezTo>
                      <a:pt x="11752" y="420"/>
                      <a:pt x="11839" y="0"/>
                      <a:pt x="11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8"/>
              <p:cNvSpPr/>
              <p:nvPr/>
            </p:nvSpPr>
            <p:spPr>
              <a:xfrm rot="1059773">
                <a:off x="7292070" y="2811655"/>
                <a:ext cx="410690" cy="310094"/>
              </a:xfrm>
              <a:custGeom>
                <a:avLst/>
                <a:gdLst/>
                <a:ahLst/>
                <a:cxnLst/>
                <a:rect l="l" t="t" r="r" b="b"/>
                <a:pathLst>
                  <a:path w="11419" h="8622" extrusionOk="0">
                    <a:moveTo>
                      <a:pt x="10300" y="1"/>
                    </a:moveTo>
                    <a:cubicBezTo>
                      <a:pt x="10103" y="1"/>
                      <a:pt x="9687" y="133"/>
                      <a:pt x="8788" y="767"/>
                    </a:cubicBezTo>
                    <a:cubicBezTo>
                      <a:pt x="7323" y="1767"/>
                      <a:pt x="3382" y="4410"/>
                      <a:pt x="2144" y="5422"/>
                    </a:cubicBezTo>
                    <a:cubicBezTo>
                      <a:pt x="930" y="6434"/>
                      <a:pt x="1" y="7232"/>
                      <a:pt x="477" y="8137"/>
                    </a:cubicBezTo>
                    <a:cubicBezTo>
                      <a:pt x="637" y="8444"/>
                      <a:pt x="1070" y="8621"/>
                      <a:pt x="1686" y="8621"/>
                    </a:cubicBezTo>
                    <a:cubicBezTo>
                      <a:pt x="2908" y="8621"/>
                      <a:pt x="4848" y="7922"/>
                      <a:pt x="6787" y="6148"/>
                    </a:cubicBezTo>
                    <a:cubicBezTo>
                      <a:pt x="9704" y="3505"/>
                      <a:pt x="11419" y="969"/>
                      <a:pt x="10478" y="64"/>
                    </a:cubicBezTo>
                    <a:cubicBezTo>
                      <a:pt x="10460" y="51"/>
                      <a:pt x="10421" y="1"/>
                      <a:pt x="103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8"/>
              <p:cNvSpPr/>
              <p:nvPr/>
            </p:nvSpPr>
            <p:spPr>
              <a:xfrm rot="1059773">
                <a:off x="7755282" y="2505957"/>
                <a:ext cx="222878" cy="361129"/>
              </a:xfrm>
              <a:custGeom>
                <a:avLst/>
                <a:gdLst/>
                <a:ahLst/>
                <a:cxnLst/>
                <a:rect l="l" t="t" r="r" b="b"/>
                <a:pathLst>
                  <a:path w="6197" h="10041" extrusionOk="0">
                    <a:moveTo>
                      <a:pt x="4392" y="1"/>
                    </a:moveTo>
                    <a:cubicBezTo>
                      <a:pt x="4378" y="1"/>
                      <a:pt x="4365" y="1"/>
                      <a:pt x="4352" y="1"/>
                    </a:cubicBezTo>
                    <a:cubicBezTo>
                      <a:pt x="3732" y="13"/>
                      <a:pt x="2982" y="1502"/>
                      <a:pt x="2101" y="4014"/>
                    </a:cubicBezTo>
                    <a:cubicBezTo>
                      <a:pt x="1280" y="6399"/>
                      <a:pt x="1" y="10040"/>
                      <a:pt x="999" y="10040"/>
                    </a:cubicBezTo>
                    <a:cubicBezTo>
                      <a:pt x="1057" y="10040"/>
                      <a:pt x="1123" y="10028"/>
                      <a:pt x="1196" y="10003"/>
                    </a:cubicBezTo>
                    <a:cubicBezTo>
                      <a:pt x="1196" y="10003"/>
                      <a:pt x="3994" y="7729"/>
                      <a:pt x="5102" y="4109"/>
                    </a:cubicBezTo>
                    <a:cubicBezTo>
                      <a:pt x="6197" y="556"/>
                      <a:pt x="5012" y="1"/>
                      <a:pt x="4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8"/>
              <p:cNvSpPr/>
              <p:nvPr/>
            </p:nvSpPr>
            <p:spPr>
              <a:xfrm rot="1059773">
                <a:off x="7822466" y="2744078"/>
                <a:ext cx="225647" cy="297614"/>
              </a:xfrm>
              <a:custGeom>
                <a:avLst/>
                <a:gdLst/>
                <a:ahLst/>
                <a:cxnLst/>
                <a:rect l="l" t="t" r="r" b="b"/>
                <a:pathLst>
                  <a:path w="6274" h="8275" extrusionOk="0">
                    <a:moveTo>
                      <a:pt x="5477" y="0"/>
                    </a:moveTo>
                    <a:cubicBezTo>
                      <a:pt x="5181" y="0"/>
                      <a:pt x="4813" y="170"/>
                      <a:pt x="4488" y="302"/>
                    </a:cubicBezTo>
                    <a:cubicBezTo>
                      <a:pt x="3607" y="659"/>
                      <a:pt x="2321" y="3159"/>
                      <a:pt x="1618" y="4362"/>
                    </a:cubicBezTo>
                    <a:cubicBezTo>
                      <a:pt x="968" y="5475"/>
                      <a:pt x="0" y="8275"/>
                      <a:pt x="902" y="8275"/>
                    </a:cubicBezTo>
                    <a:cubicBezTo>
                      <a:pt x="974" y="8275"/>
                      <a:pt x="1057" y="8257"/>
                      <a:pt x="1154" y="8219"/>
                    </a:cubicBezTo>
                    <a:cubicBezTo>
                      <a:pt x="1154" y="8219"/>
                      <a:pt x="5012" y="5683"/>
                      <a:pt x="5786" y="2504"/>
                    </a:cubicBezTo>
                    <a:cubicBezTo>
                      <a:pt x="6273" y="493"/>
                      <a:pt x="5981" y="0"/>
                      <a:pt x="5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8"/>
              <p:cNvSpPr/>
              <p:nvPr/>
            </p:nvSpPr>
            <p:spPr>
              <a:xfrm rot="1059773">
                <a:off x="7345794" y="2977713"/>
                <a:ext cx="390441" cy="312828"/>
              </a:xfrm>
              <a:custGeom>
                <a:avLst/>
                <a:gdLst/>
                <a:ahLst/>
                <a:cxnLst/>
                <a:rect l="l" t="t" r="r" b="b"/>
                <a:pathLst>
                  <a:path w="10856" h="8698" extrusionOk="0">
                    <a:moveTo>
                      <a:pt x="10034" y="1"/>
                    </a:moveTo>
                    <a:cubicBezTo>
                      <a:pt x="9776" y="1"/>
                      <a:pt x="9373" y="71"/>
                      <a:pt x="8760" y="321"/>
                    </a:cubicBezTo>
                    <a:cubicBezTo>
                      <a:pt x="7367" y="880"/>
                      <a:pt x="2843" y="4131"/>
                      <a:pt x="1629" y="5595"/>
                    </a:cubicBezTo>
                    <a:cubicBezTo>
                      <a:pt x="511" y="6967"/>
                      <a:pt x="0" y="8698"/>
                      <a:pt x="1509" y="8698"/>
                    </a:cubicBezTo>
                    <a:cubicBezTo>
                      <a:pt x="1624" y="8698"/>
                      <a:pt x="1751" y="8688"/>
                      <a:pt x="1891" y="8667"/>
                    </a:cubicBezTo>
                    <a:cubicBezTo>
                      <a:pt x="3855" y="8381"/>
                      <a:pt x="6796" y="6166"/>
                      <a:pt x="8284" y="4535"/>
                    </a:cubicBezTo>
                    <a:cubicBezTo>
                      <a:pt x="9761" y="2892"/>
                      <a:pt x="10856" y="713"/>
                      <a:pt x="10463" y="118"/>
                    </a:cubicBezTo>
                    <a:cubicBezTo>
                      <a:pt x="10463" y="118"/>
                      <a:pt x="10368" y="1"/>
                      <a:pt x="10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8"/>
              <p:cNvSpPr/>
              <p:nvPr/>
            </p:nvSpPr>
            <p:spPr>
              <a:xfrm rot="1059773">
                <a:off x="7477564" y="3159313"/>
                <a:ext cx="358036" cy="344046"/>
              </a:xfrm>
              <a:custGeom>
                <a:avLst/>
                <a:gdLst/>
                <a:ahLst/>
                <a:cxnLst/>
                <a:rect l="l" t="t" r="r" b="b"/>
                <a:pathLst>
                  <a:path w="9955" h="9566" extrusionOk="0">
                    <a:moveTo>
                      <a:pt x="9232" y="0"/>
                    </a:moveTo>
                    <a:cubicBezTo>
                      <a:pt x="9032" y="0"/>
                      <a:pt x="8743" y="79"/>
                      <a:pt x="8323" y="315"/>
                    </a:cubicBezTo>
                    <a:cubicBezTo>
                      <a:pt x="7049" y="1029"/>
                      <a:pt x="3513" y="3708"/>
                      <a:pt x="1929" y="5458"/>
                    </a:cubicBezTo>
                    <a:cubicBezTo>
                      <a:pt x="358" y="7220"/>
                      <a:pt x="1" y="9137"/>
                      <a:pt x="644" y="9482"/>
                    </a:cubicBezTo>
                    <a:cubicBezTo>
                      <a:pt x="749" y="9536"/>
                      <a:pt x="904" y="9566"/>
                      <a:pt x="1100" y="9566"/>
                    </a:cubicBezTo>
                    <a:cubicBezTo>
                      <a:pt x="2080" y="9566"/>
                      <a:pt x="4083" y="8825"/>
                      <a:pt x="6037" y="6613"/>
                    </a:cubicBezTo>
                    <a:cubicBezTo>
                      <a:pt x="8406" y="3946"/>
                      <a:pt x="9954" y="755"/>
                      <a:pt x="9669" y="326"/>
                    </a:cubicBezTo>
                    <a:cubicBezTo>
                      <a:pt x="9669" y="326"/>
                      <a:pt x="9636" y="0"/>
                      <a:pt x="9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8"/>
              <p:cNvSpPr/>
              <p:nvPr/>
            </p:nvSpPr>
            <p:spPr>
              <a:xfrm rot="1059773">
                <a:off x="7885583" y="2900666"/>
                <a:ext cx="319050" cy="316352"/>
              </a:xfrm>
              <a:custGeom>
                <a:avLst/>
                <a:gdLst/>
                <a:ahLst/>
                <a:cxnLst/>
                <a:rect l="l" t="t" r="r" b="b"/>
                <a:pathLst>
                  <a:path w="8871" h="8796" extrusionOk="0">
                    <a:moveTo>
                      <a:pt x="7480" y="0"/>
                    </a:moveTo>
                    <a:cubicBezTo>
                      <a:pt x="6448" y="0"/>
                      <a:pt x="4801" y="1695"/>
                      <a:pt x="4096" y="2687"/>
                    </a:cubicBezTo>
                    <a:cubicBezTo>
                      <a:pt x="3251" y="3878"/>
                      <a:pt x="0" y="8748"/>
                      <a:pt x="1846" y="8795"/>
                    </a:cubicBezTo>
                    <a:cubicBezTo>
                      <a:pt x="1846" y="8795"/>
                      <a:pt x="4191" y="7593"/>
                      <a:pt x="6418" y="4628"/>
                    </a:cubicBezTo>
                    <a:cubicBezTo>
                      <a:pt x="8656" y="1652"/>
                      <a:pt x="8871" y="1163"/>
                      <a:pt x="8013" y="223"/>
                    </a:cubicBezTo>
                    <a:cubicBezTo>
                      <a:pt x="7868" y="68"/>
                      <a:pt x="7687" y="0"/>
                      <a:pt x="74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8"/>
              <p:cNvSpPr/>
              <p:nvPr/>
            </p:nvSpPr>
            <p:spPr>
              <a:xfrm rot="1059773">
                <a:off x="7973830" y="3120154"/>
                <a:ext cx="363143" cy="267116"/>
              </a:xfrm>
              <a:custGeom>
                <a:avLst/>
                <a:gdLst/>
                <a:ahLst/>
                <a:cxnLst/>
                <a:rect l="l" t="t" r="r" b="b"/>
                <a:pathLst>
                  <a:path w="10097" h="7427" extrusionOk="0">
                    <a:moveTo>
                      <a:pt x="8716" y="0"/>
                    </a:moveTo>
                    <a:cubicBezTo>
                      <a:pt x="7649" y="0"/>
                      <a:pt x="5728" y="1282"/>
                      <a:pt x="4918" y="1938"/>
                    </a:cubicBezTo>
                    <a:cubicBezTo>
                      <a:pt x="3906" y="2735"/>
                      <a:pt x="0" y="7403"/>
                      <a:pt x="1500" y="7426"/>
                    </a:cubicBezTo>
                    <a:cubicBezTo>
                      <a:pt x="1500" y="7426"/>
                      <a:pt x="4322" y="7010"/>
                      <a:pt x="7215" y="4378"/>
                    </a:cubicBezTo>
                    <a:cubicBezTo>
                      <a:pt x="10097" y="1747"/>
                      <a:pt x="9966" y="1116"/>
                      <a:pt x="9299" y="235"/>
                    </a:cubicBezTo>
                    <a:cubicBezTo>
                      <a:pt x="9168" y="70"/>
                      <a:pt x="8965" y="0"/>
                      <a:pt x="8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8"/>
              <p:cNvSpPr/>
              <p:nvPr/>
            </p:nvSpPr>
            <p:spPr>
              <a:xfrm rot="1059773">
                <a:off x="7607288" y="3296589"/>
                <a:ext cx="335882" cy="269489"/>
              </a:xfrm>
              <a:custGeom>
                <a:avLst/>
                <a:gdLst/>
                <a:ahLst/>
                <a:cxnLst/>
                <a:rect l="l" t="t" r="r" b="b"/>
                <a:pathLst>
                  <a:path w="9339" h="7493" extrusionOk="0">
                    <a:moveTo>
                      <a:pt x="8624" y="1"/>
                    </a:moveTo>
                    <a:cubicBezTo>
                      <a:pt x="8554" y="1"/>
                      <a:pt x="8475" y="8"/>
                      <a:pt x="8386" y="23"/>
                    </a:cubicBezTo>
                    <a:cubicBezTo>
                      <a:pt x="7540" y="177"/>
                      <a:pt x="2421" y="3702"/>
                      <a:pt x="1052" y="5345"/>
                    </a:cubicBezTo>
                    <a:cubicBezTo>
                      <a:pt x="1" y="6615"/>
                      <a:pt x="395" y="7493"/>
                      <a:pt x="1695" y="7493"/>
                    </a:cubicBezTo>
                    <a:cubicBezTo>
                      <a:pt x="2089" y="7493"/>
                      <a:pt x="2566" y="7412"/>
                      <a:pt x="3111" y="7238"/>
                    </a:cubicBezTo>
                    <a:cubicBezTo>
                      <a:pt x="5457" y="6488"/>
                      <a:pt x="9338" y="2535"/>
                      <a:pt x="9184" y="487"/>
                    </a:cubicBezTo>
                    <a:cubicBezTo>
                      <a:pt x="9184" y="487"/>
                      <a:pt x="9222" y="1"/>
                      <a:pt x="8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8"/>
              <p:cNvSpPr/>
              <p:nvPr/>
            </p:nvSpPr>
            <p:spPr>
              <a:xfrm rot="1059773">
                <a:off x="8066430" y="3314179"/>
                <a:ext cx="322395" cy="220217"/>
              </a:xfrm>
              <a:custGeom>
                <a:avLst/>
                <a:gdLst/>
                <a:ahLst/>
                <a:cxnLst/>
                <a:rect l="l" t="t" r="r" b="b"/>
                <a:pathLst>
                  <a:path w="8964" h="6123" extrusionOk="0">
                    <a:moveTo>
                      <a:pt x="7910" y="1"/>
                    </a:moveTo>
                    <a:cubicBezTo>
                      <a:pt x="7001" y="1"/>
                      <a:pt x="5325" y="940"/>
                      <a:pt x="4058" y="1864"/>
                    </a:cubicBezTo>
                    <a:cubicBezTo>
                      <a:pt x="2474" y="3021"/>
                      <a:pt x="0" y="6123"/>
                      <a:pt x="1052" y="6123"/>
                    </a:cubicBezTo>
                    <a:cubicBezTo>
                      <a:pt x="1083" y="6123"/>
                      <a:pt x="1117" y="6120"/>
                      <a:pt x="1153" y="6115"/>
                    </a:cubicBezTo>
                    <a:cubicBezTo>
                      <a:pt x="1153" y="6115"/>
                      <a:pt x="3463" y="5258"/>
                      <a:pt x="5856" y="3472"/>
                    </a:cubicBezTo>
                    <a:cubicBezTo>
                      <a:pt x="8249" y="1710"/>
                      <a:pt x="8964" y="1067"/>
                      <a:pt x="8476" y="257"/>
                    </a:cubicBezTo>
                    <a:cubicBezTo>
                      <a:pt x="8369" y="79"/>
                      <a:pt x="8171" y="1"/>
                      <a:pt x="7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8"/>
              <p:cNvSpPr/>
              <p:nvPr/>
            </p:nvSpPr>
            <p:spPr>
              <a:xfrm rot="1059773">
                <a:off x="7690581" y="3433524"/>
                <a:ext cx="326782" cy="250787"/>
              </a:xfrm>
              <a:custGeom>
                <a:avLst/>
                <a:gdLst/>
                <a:ahLst/>
                <a:cxnLst/>
                <a:rect l="l" t="t" r="r" b="b"/>
                <a:pathLst>
                  <a:path w="9086" h="6973" extrusionOk="0">
                    <a:moveTo>
                      <a:pt x="8730" y="0"/>
                    </a:moveTo>
                    <a:cubicBezTo>
                      <a:pt x="7985" y="0"/>
                      <a:pt x="6156" y="1225"/>
                      <a:pt x="3894" y="2654"/>
                    </a:cubicBezTo>
                    <a:cubicBezTo>
                      <a:pt x="1001" y="4488"/>
                      <a:pt x="1" y="6286"/>
                      <a:pt x="561" y="6691"/>
                    </a:cubicBezTo>
                    <a:cubicBezTo>
                      <a:pt x="762" y="6840"/>
                      <a:pt x="1021" y="6973"/>
                      <a:pt x="1412" y="6973"/>
                    </a:cubicBezTo>
                    <a:cubicBezTo>
                      <a:pt x="2083" y="6973"/>
                      <a:pt x="3143" y="6583"/>
                      <a:pt x="4978" y="5214"/>
                    </a:cubicBezTo>
                    <a:cubicBezTo>
                      <a:pt x="7895" y="3059"/>
                      <a:pt x="9085" y="297"/>
                      <a:pt x="9085" y="297"/>
                    </a:cubicBezTo>
                    <a:cubicBezTo>
                      <a:pt x="9057" y="92"/>
                      <a:pt x="8934" y="0"/>
                      <a:pt x="8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8"/>
              <p:cNvSpPr/>
              <p:nvPr/>
            </p:nvSpPr>
            <p:spPr>
              <a:xfrm rot="1059773">
                <a:off x="7381468" y="2043319"/>
                <a:ext cx="243235" cy="344765"/>
              </a:xfrm>
              <a:custGeom>
                <a:avLst/>
                <a:gdLst/>
                <a:ahLst/>
                <a:cxnLst/>
                <a:rect l="l" t="t" r="r" b="b"/>
                <a:pathLst>
                  <a:path w="6763" h="9586" extrusionOk="0">
                    <a:moveTo>
                      <a:pt x="84" y="1"/>
                    </a:moveTo>
                    <a:cubicBezTo>
                      <a:pt x="48" y="13"/>
                      <a:pt x="24" y="36"/>
                      <a:pt x="0" y="72"/>
                    </a:cubicBezTo>
                    <a:cubicBezTo>
                      <a:pt x="1608" y="2465"/>
                      <a:pt x="5822" y="8454"/>
                      <a:pt x="6668" y="9585"/>
                    </a:cubicBezTo>
                    <a:lnTo>
                      <a:pt x="6680" y="9585"/>
                    </a:lnTo>
                    <a:cubicBezTo>
                      <a:pt x="6715" y="9561"/>
                      <a:pt x="6727" y="9538"/>
                      <a:pt x="6763" y="9526"/>
                    </a:cubicBezTo>
                    <a:cubicBezTo>
                      <a:pt x="5953" y="8430"/>
                      <a:pt x="1679" y="2418"/>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8"/>
              <p:cNvSpPr/>
              <p:nvPr/>
            </p:nvSpPr>
            <p:spPr>
              <a:xfrm rot="1059773">
                <a:off x="7664639" y="2249621"/>
                <a:ext cx="167887" cy="329336"/>
              </a:xfrm>
              <a:custGeom>
                <a:avLst/>
                <a:gdLst/>
                <a:ahLst/>
                <a:cxnLst/>
                <a:rect l="l" t="t" r="r" b="b"/>
                <a:pathLst>
                  <a:path w="4668" h="9157" extrusionOk="0">
                    <a:moveTo>
                      <a:pt x="4584" y="1"/>
                    </a:moveTo>
                    <a:cubicBezTo>
                      <a:pt x="2894" y="3096"/>
                      <a:pt x="536" y="7990"/>
                      <a:pt x="1" y="9133"/>
                    </a:cubicBezTo>
                    <a:cubicBezTo>
                      <a:pt x="36" y="9157"/>
                      <a:pt x="60" y="9157"/>
                      <a:pt x="108" y="9157"/>
                    </a:cubicBezTo>
                    <a:cubicBezTo>
                      <a:pt x="679" y="7966"/>
                      <a:pt x="2977" y="3120"/>
                      <a:pt x="4668" y="72"/>
                    </a:cubicBezTo>
                    <a:lnTo>
                      <a:pt x="4620" y="25"/>
                    </a:lnTo>
                    <a:cubicBezTo>
                      <a:pt x="4608" y="13"/>
                      <a:pt x="4584" y="13"/>
                      <a:pt x="4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8"/>
              <p:cNvSpPr/>
              <p:nvPr/>
            </p:nvSpPr>
            <p:spPr>
              <a:xfrm rot="1059773">
                <a:off x="7723381" y="2414906"/>
                <a:ext cx="114370" cy="313044"/>
              </a:xfrm>
              <a:custGeom>
                <a:avLst/>
                <a:gdLst/>
                <a:ahLst/>
                <a:cxnLst/>
                <a:rect l="l" t="t" r="r" b="b"/>
                <a:pathLst>
                  <a:path w="3180" h="8704" extrusionOk="0">
                    <a:moveTo>
                      <a:pt x="3072" y="0"/>
                    </a:moveTo>
                    <a:cubicBezTo>
                      <a:pt x="1715" y="3263"/>
                      <a:pt x="227" y="8013"/>
                      <a:pt x="1" y="8704"/>
                    </a:cubicBezTo>
                    <a:cubicBezTo>
                      <a:pt x="36" y="8704"/>
                      <a:pt x="84" y="8692"/>
                      <a:pt x="120" y="8680"/>
                    </a:cubicBezTo>
                    <a:cubicBezTo>
                      <a:pt x="393" y="7811"/>
                      <a:pt x="1846" y="3191"/>
                      <a:pt x="3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8"/>
              <p:cNvSpPr/>
              <p:nvPr/>
            </p:nvSpPr>
            <p:spPr>
              <a:xfrm rot="1059773">
                <a:off x="7217380" y="2656578"/>
                <a:ext cx="409827" cy="160622"/>
              </a:xfrm>
              <a:custGeom>
                <a:avLst/>
                <a:gdLst/>
                <a:ahLst/>
                <a:cxnLst/>
                <a:rect l="l" t="t" r="r" b="b"/>
                <a:pathLst>
                  <a:path w="11395" h="4466" extrusionOk="0">
                    <a:moveTo>
                      <a:pt x="11335" y="0"/>
                    </a:moveTo>
                    <a:cubicBezTo>
                      <a:pt x="10538" y="524"/>
                      <a:pt x="5347" y="3870"/>
                      <a:pt x="1" y="4358"/>
                    </a:cubicBezTo>
                    <a:cubicBezTo>
                      <a:pt x="24" y="4406"/>
                      <a:pt x="36" y="4441"/>
                      <a:pt x="36" y="4465"/>
                    </a:cubicBezTo>
                    <a:cubicBezTo>
                      <a:pt x="5394" y="3965"/>
                      <a:pt x="10621" y="596"/>
                      <a:pt x="11395" y="96"/>
                    </a:cubicBezTo>
                    <a:cubicBezTo>
                      <a:pt x="11371" y="60"/>
                      <a:pt x="11359" y="36"/>
                      <a:pt x="11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8"/>
              <p:cNvSpPr/>
              <p:nvPr/>
            </p:nvSpPr>
            <p:spPr>
              <a:xfrm rot="1059773">
                <a:off x="7315696" y="2815593"/>
                <a:ext cx="358036" cy="298082"/>
              </a:xfrm>
              <a:custGeom>
                <a:avLst/>
                <a:gdLst/>
                <a:ahLst/>
                <a:cxnLst/>
                <a:rect l="l" t="t" r="r" b="b"/>
                <a:pathLst>
                  <a:path w="9955" h="8288" extrusionOk="0">
                    <a:moveTo>
                      <a:pt x="9895" y="1"/>
                    </a:moveTo>
                    <a:cubicBezTo>
                      <a:pt x="9038" y="989"/>
                      <a:pt x="4537" y="5990"/>
                      <a:pt x="1" y="8216"/>
                    </a:cubicBezTo>
                    <a:cubicBezTo>
                      <a:pt x="25" y="8252"/>
                      <a:pt x="60" y="8264"/>
                      <a:pt x="84" y="8287"/>
                    </a:cubicBezTo>
                    <a:cubicBezTo>
                      <a:pt x="4597" y="6061"/>
                      <a:pt x="9061" y="1120"/>
                      <a:pt x="9954" y="96"/>
                    </a:cubicBezTo>
                    <a:cubicBezTo>
                      <a:pt x="9942" y="60"/>
                      <a:pt x="9907" y="36"/>
                      <a:pt x="98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8"/>
              <p:cNvSpPr/>
              <p:nvPr/>
            </p:nvSpPr>
            <p:spPr>
              <a:xfrm rot="1059773">
                <a:off x="7788535" y="2503080"/>
                <a:ext cx="135374" cy="360158"/>
              </a:xfrm>
              <a:custGeom>
                <a:avLst/>
                <a:gdLst/>
                <a:ahLst/>
                <a:cxnLst/>
                <a:rect l="l" t="t" r="r" b="b"/>
                <a:pathLst>
                  <a:path w="3764" h="10014" extrusionOk="0">
                    <a:moveTo>
                      <a:pt x="3680" y="0"/>
                    </a:moveTo>
                    <a:cubicBezTo>
                      <a:pt x="2739" y="4322"/>
                      <a:pt x="536" y="8894"/>
                      <a:pt x="1" y="10002"/>
                    </a:cubicBezTo>
                    <a:cubicBezTo>
                      <a:pt x="24" y="10013"/>
                      <a:pt x="72" y="10013"/>
                      <a:pt x="108" y="10013"/>
                    </a:cubicBezTo>
                    <a:cubicBezTo>
                      <a:pt x="679" y="8859"/>
                      <a:pt x="2846" y="4298"/>
                      <a:pt x="3763" y="36"/>
                    </a:cubicBezTo>
                    <a:cubicBezTo>
                      <a:pt x="3751" y="12"/>
                      <a:pt x="3704" y="0"/>
                      <a:pt x="3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8"/>
              <p:cNvSpPr/>
              <p:nvPr/>
            </p:nvSpPr>
            <p:spPr>
              <a:xfrm rot="1059773">
                <a:off x="7846964" y="2744666"/>
                <a:ext cx="179899" cy="295960"/>
              </a:xfrm>
              <a:custGeom>
                <a:avLst/>
                <a:gdLst/>
                <a:ahLst/>
                <a:cxnLst/>
                <a:rect l="l" t="t" r="r" b="b"/>
                <a:pathLst>
                  <a:path w="5002" h="8229" extrusionOk="0">
                    <a:moveTo>
                      <a:pt x="4894" y="1"/>
                    </a:moveTo>
                    <a:cubicBezTo>
                      <a:pt x="3025" y="3394"/>
                      <a:pt x="489" y="7395"/>
                      <a:pt x="1" y="8169"/>
                    </a:cubicBezTo>
                    <a:cubicBezTo>
                      <a:pt x="37" y="8192"/>
                      <a:pt x="48" y="8216"/>
                      <a:pt x="96" y="8228"/>
                    </a:cubicBezTo>
                    <a:cubicBezTo>
                      <a:pt x="584" y="7466"/>
                      <a:pt x="3108" y="3442"/>
                      <a:pt x="5001" y="25"/>
                    </a:cubicBezTo>
                    <a:cubicBezTo>
                      <a:pt x="4978" y="13"/>
                      <a:pt x="4930" y="13"/>
                      <a:pt x="4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8"/>
              <p:cNvSpPr/>
              <p:nvPr/>
            </p:nvSpPr>
            <p:spPr>
              <a:xfrm rot="1059773">
                <a:off x="7371528" y="2981837"/>
                <a:ext cx="349908" cy="302362"/>
              </a:xfrm>
              <a:custGeom>
                <a:avLst/>
                <a:gdLst/>
                <a:ahLst/>
                <a:cxnLst/>
                <a:rect l="l" t="t" r="r" b="b"/>
                <a:pathLst>
                  <a:path w="9729" h="8407" extrusionOk="0">
                    <a:moveTo>
                      <a:pt x="9645" y="0"/>
                    </a:moveTo>
                    <a:cubicBezTo>
                      <a:pt x="8359" y="1286"/>
                      <a:pt x="3073" y="6525"/>
                      <a:pt x="1" y="8335"/>
                    </a:cubicBezTo>
                    <a:cubicBezTo>
                      <a:pt x="13" y="8359"/>
                      <a:pt x="37" y="8394"/>
                      <a:pt x="72" y="8406"/>
                    </a:cubicBezTo>
                    <a:cubicBezTo>
                      <a:pt x="3180" y="6573"/>
                      <a:pt x="8490" y="1286"/>
                      <a:pt x="9728" y="36"/>
                    </a:cubicBezTo>
                    <a:cubicBezTo>
                      <a:pt x="9716" y="24"/>
                      <a:pt x="9681" y="12"/>
                      <a:pt x="9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8"/>
              <p:cNvSpPr/>
              <p:nvPr/>
            </p:nvSpPr>
            <p:spPr>
              <a:xfrm rot="1059773">
                <a:off x="7494129" y="3160995"/>
                <a:ext cx="327610" cy="333616"/>
              </a:xfrm>
              <a:custGeom>
                <a:avLst/>
                <a:gdLst/>
                <a:ahLst/>
                <a:cxnLst/>
                <a:rect l="l" t="t" r="r" b="b"/>
                <a:pathLst>
                  <a:path w="9109" h="9276" extrusionOk="0">
                    <a:moveTo>
                      <a:pt x="9025" y="1"/>
                    </a:moveTo>
                    <a:cubicBezTo>
                      <a:pt x="6287" y="3573"/>
                      <a:pt x="1786" y="7621"/>
                      <a:pt x="0" y="9192"/>
                    </a:cubicBezTo>
                    <a:lnTo>
                      <a:pt x="48" y="9276"/>
                    </a:lnTo>
                    <a:cubicBezTo>
                      <a:pt x="1822" y="7728"/>
                      <a:pt x="6358" y="3656"/>
                      <a:pt x="9109" y="48"/>
                    </a:cubicBezTo>
                    <a:lnTo>
                      <a:pt x="9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8"/>
              <p:cNvSpPr/>
              <p:nvPr/>
            </p:nvSpPr>
            <p:spPr>
              <a:xfrm rot="1059773">
                <a:off x="7936672" y="2911368"/>
                <a:ext cx="238559" cy="305778"/>
              </a:xfrm>
              <a:custGeom>
                <a:avLst/>
                <a:gdLst/>
                <a:ahLst/>
                <a:cxnLst/>
                <a:rect l="l" t="t" r="r" b="b"/>
                <a:pathLst>
                  <a:path w="6633" h="8502" extrusionOk="0">
                    <a:moveTo>
                      <a:pt x="6561" y="0"/>
                    </a:moveTo>
                    <a:cubicBezTo>
                      <a:pt x="4823" y="2417"/>
                      <a:pt x="1406" y="6668"/>
                      <a:pt x="1" y="8442"/>
                    </a:cubicBezTo>
                    <a:cubicBezTo>
                      <a:pt x="25" y="8465"/>
                      <a:pt x="37" y="8489"/>
                      <a:pt x="72" y="8501"/>
                    </a:cubicBezTo>
                    <a:cubicBezTo>
                      <a:pt x="1489" y="6739"/>
                      <a:pt x="4871" y="2488"/>
                      <a:pt x="6633" y="95"/>
                    </a:cubicBezTo>
                    <a:cubicBezTo>
                      <a:pt x="6621" y="60"/>
                      <a:pt x="6585" y="48"/>
                      <a:pt x="6573" y="12"/>
                    </a:cubicBezTo>
                    <a:lnTo>
                      <a:pt x="6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8"/>
              <p:cNvSpPr/>
              <p:nvPr/>
            </p:nvSpPr>
            <p:spPr>
              <a:xfrm rot="1059773">
                <a:off x="8014444" y="3132117"/>
                <a:ext cx="295492" cy="251399"/>
              </a:xfrm>
              <a:custGeom>
                <a:avLst/>
                <a:gdLst/>
                <a:ahLst/>
                <a:cxnLst/>
                <a:rect l="l" t="t" r="r" b="b"/>
                <a:pathLst>
                  <a:path w="8216" h="6990" extrusionOk="0">
                    <a:moveTo>
                      <a:pt x="8156" y="1"/>
                    </a:moveTo>
                    <a:cubicBezTo>
                      <a:pt x="5549" y="2442"/>
                      <a:pt x="1179" y="5954"/>
                      <a:pt x="0" y="6871"/>
                    </a:cubicBezTo>
                    <a:cubicBezTo>
                      <a:pt x="12" y="6930"/>
                      <a:pt x="12" y="6966"/>
                      <a:pt x="36" y="6990"/>
                    </a:cubicBezTo>
                    <a:cubicBezTo>
                      <a:pt x="1143" y="6097"/>
                      <a:pt x="5584" y="2561"/>
                      <a:pt x="8216" y="84"/>
                    </a:cubicBezTo>
                    <a:cubicBezTo>
                      <a:pt x="8204" y="60"/>
                      <a:pt x="8168" y="25"/>
                      <a:pt x="8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8"/>
              <p:cNvSpPr/>
              <p:nvPr/>
            </p:nvSpPr>
            <p:spPr>
              <a:xfrm rot="1059773">
                <a:off x="7629328" y="3303821"/>
                <a:ext cx="306210" cy="253988"/>
              </a:xfrm>
              <a:custGeom>
                <a:avLst/>
                <a:gdLst/>
                <a:ahLst/>
                <a:cxnLst/>
                <a:rect l="l" t="t" r="r" b="b"/>
                <a:pathLst>
                  <a:path w="8514" h="7062" extrusionOk="0">
                    <a:moveTo>
                      <a:pt x="8454" y="1"/>
                    </a:moveTo>
                    <a:cubicBezTo>
                      <a:pt x="7858" y="703"/>
                      <a:pt x="4120" y="4930"/>
                      <a:pt x="0" y="6978"/>
                    </a:cubicBezTo>
                    <a:cubicBezTo>
                      <a:pt x="36" y="7013"/>
                      <a:pt x="48" y="7037"/>
                      <a:pt x="72" y="7061"/>
                    </a:cubicBezTo>
                    <a:cubicBezTo>
                      <a:pt x="4167" y="5013"/>
                      <a:pt x="7870" y="834"/>
                      <a:pt x="8513" y="96"/>
                    </a:cubicBezTo>
                    <a:cubicBezTo>
                      <a:pt x="8501" y="60"/>
                      <a:pt x="8465" y="36"/>
                      <a:pt x="8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8"/>
              <p:cNvSpPr/>
              <p:nvPr/>
            </p:nvSpPr>
            <p:spPr>
              <a:xfrm rot="1059773">
                <a:off x="8094434" y="3322523"/>
                <a:ext cx="276215" cy="212016"/>
              </a:xfrm>
              <a:custGeom>
                <a:avLst/>
                <a:gdLst/>
                <a:ahLst/>
                <a:cxnLst/>
                <a:rect l="l" t="t" r="r" b="b"/>
                <a:pathLst>
                  <a:path w="7680" h="5895" extrusionOk="0">
                    <a:moveTo>
                      <a:pt x="7608" y="1"/>
                    </a:moveTo>
                    <a:cubicBezTo>
                      <a:pt x="4620" y="2013"/>
                      <a:pt x="726" y="5192"/>
                      <a:pt x="0" y="5811"/>
                    </a:cubicBezTo>
                    <a:cubicBezTo>
                      <a:pt x="12" y="5835"/>
                      <a:pt x="36" y="5870"/>
                      <a:pt x="60" y="5894"/>
                    </a:cubicBezTo>
                    <a:cubicBezTo>
                      <a:pt x="774" y="5299"/>
                      <a:pt x="4691" y="2084"/>
                      <a:pt x="7680" y="72"/>
                    </a:cubicBezTo>
                    <a:cubicBezTo>
                      <a:pt x="7668" y="48"/>
                      <a:pt x="7632" y="12"/>
                      <a:pt x="7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8"/>
              <p:cNvSpPr/>
              <p:nvPr/>
            </p:nvSpPr>
            <p:spPr>
              <a:xfrm rot="1059773">
                <a:off x="7708304" y="3438095"/>
                <a:ext cx="308332" cy="237696"/>
              </a:xfrm>
              <a:custGeom>
                <a:avLst/>
                <a:gdLst/>
                <a:ahLst/>
                <a:cxnLst/>
                <a:rect l="l" t="t" r="r" b="b"/>
                <a:pathLst>
                  <a:path w="8573" h="6609" extrusionOk="0">
                    <a:moveTo>
                      <a:pt x="8501" y="1"/>
                    </a:moveTo>
                    <a:cubicBezTo>
                      <a:pt x="5513" y="2870"/>
                      <a:pt x="1739" y="5418"/>
                      <a:pt x="0" y="6526"/>
                    </a:cubicBezTo>
                    <a:cubicBezTo>
                      <a:pt x="12" y="6561"/>
                      <a:pt x="48" y="6585"/>
                      <a:pt x="72" y="6609"/>
                    </a:cubicBezTo>
                    <a:cubicBezTo>
                      <a:pt x="1834" y="5478"/>
                      <a:pt x="5584" y="2930"/>
                      <a:pt x="8573" y="72"/>
                    </a:cubicBezTo>
                    <a:cubicBezTo>
                      <a:pt x="8561" y="37"/>
                      <a:pt x="8525" y="13"/>
                      <a:pt x="8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8"/>
              <p:cNvSpPr/>
              <p:nvPr/>
            </p:nvSpPr>
            <p:spPr>
              <a:xfrm rot="1059773">
                <a:off x="7202843" y="2486428"/>
                <a:ext cx="384543" cy="63407"/>
              </a:xfrm>
              <a:custGeom>
                <a:avLst/>
                <a:gdLst/>
                <a:ahLst/>
                <a:cxnLst/>
                <a:rect l="l" t="t" r="r" b="b"/>
                <a:pathLst>
                  <a:path w="10692" h="1763" extrusionOk="0">
                    <a:moveTo>
                      <a:pt x="10656" y="1"/>
                    </a:moveTo>
                    <a:cubicBezTo>
                      <a:pt x="10049" y="155"/>
                      <a:pt x="4227" y="1584"/>
                      <a:pt x="0" y="1656"/>
                    </a:cubicBezTo>
                    <a:cubicBezTo>
                      <a:pt x="0" y="1691"/>
                      <a:pt x="12" y="1727"/>
                      <a:pt x="12" y="1763"/>
                    </a:cubicBezTo>
                    <a:cubicBezTo>
                      <a:pt x="4286" y="1691"/>
                      <a:pt x="10180" y="227"/>
                      <a:pt x="10692" y="108"/>
                    </a:cubicBezTo>
                    <a:cubicBezTo>
                      <a:pt x="10692" y="60"/>
                      <a:pt x="10668" y="36"/>
                      <a:pt x="10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8" name="Google Shape;3038;p48"/>
            <p:cNvSpPr/>
            <p:nvPr/>
          </p:nvSpPr>
          <p:spPr>
            <a:xfrm rot="-4623959" flipH="1">
              <a:off x="5568926" y="2866944"/>
              <a:ext cx="945124" cy="1276146"/>
            </a:xfrm>
            <a:custGeom>
              <a:avLst/>
              <a:gdLst/>
              <a:ahLst/>
              <a:cxnLst/>
              <a:rect l="l" t="t" r="r" b="b"/>
              <a:pathLst>
                <a:path w="26279" h="35483" extrusionOk="0">
                  <a:moveTo>
                    <a:pt x="4004" y="0"/>
                  </a:moveTo>
                  <a:cubicBezTo>
                    <a:pt x="1" y="0"/>
                    <a:pt x="3479" y="7987"/>
                    <a:pt x="5895" y="14472"/>
                  </a:cubicBezTo>
                  <a:cubicBezTo>
                    <a:pt x="8348" y="21068"/>
                    <a:pt x="13706" y="30283"/>
                    <a:pt x="13706" y="30283"/>
                  </a:cubicBezTo>
                  <a:cubicBezTo>
                    <a:pt x="15570" y="33650"/>
                    <a:pt x="18969" y="35483"/>
                    <a:pt x="21038" y="35483"/>
                  </a:cubicBezTo>
                  <a:cubicBezTo>
                    <a:pt x="21559" y="35483"/>
                    <a:pt x="21995" y="35366"/>
                    <a:pt x="22302" y="35129"/>
                  </a:cubicBezTo>
                  <a:cubicBezTo>
                    <a:pt x="23838" y="33962"/>
                    <a:pt x="26279" y="31426"/>
                    <a:pt x="22921" y="24104"/>
                  </a:cubicBezTo>
                  <a:cubicBezTo>
                    <a:pt x="19552" y="16794"/>
                    <a:pt x="8479" y="280"/>
                    <a:pt x="4192" y="6"/>
                  </a:cubicBezTo>
                  <a:cubicBezTo>
                    <a:pt x="4128" y="2"/>
                    <a:pt x="4065" y="0"/>
                    <a:pt x="4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9" name="Google Shape;3039;p48"/>
            <p:cNvGrpSpPr/>
            <p:nvPr/>
          </p:nvGrpSpPr>
          <p:grpSpPr>
            <a:xfrm rot="10412741">
              <a:off x="5907525" y="1897191"/>
              <a:ext cx="1210332" cy="2173944"/>
              <a:chOff x="3623950" y="2517400"/>
              <a:chExt cx="378350" cy="679575"/>
            </a:xfrm>
          </p:grpSpPr>
          <p:sp>
            <p:nvSpPr>
              <p:cNvPr id="3040" name="Google Shape;3040;p48"/>
              <p:cNvSpPr/>
              <p:nvPr/>
            </p:nvSpPr>
            <p:spPr>
              <a:xfrm>
                <a:off x="3623950" y="2517400"/>
                <a:ext cx="334900" cy="639400"/>
              </a:xfrm>
              <a:custGeom>
                <a:avLst/>
                <a:gdLst/>
                <a:ahLst/>
                <a:cxnLst/>
                <a:rect l="l" t="t" r="r" b="b"/>
                <a:pathLst>
                  <a:path w="13396" h="25576" extrusionOk="0">
                    <a:moveTo>
                      <a:pt x="191" y="1"/>
                    </a:moveTo>
                    <a:lnTo>
                      <a:pt x="1" y="60"/>
                    </a:lnTo>
                    <a:cubicBezTo>
                      <a:pt x="36" y="179"/>
                      <a:pt x="2969" y="11292"/>
                      <a:pt x="5811" y="16836"/>
                    </a:cubicBezTo>
                    <a:lnTo>
                      <a:pt x="5811" y="16836"/>
                    </a:lnTo>
                    <a:lnTo>
                      <a:pt x="3870" y="19193"/>
                    </a:lnTo>
                    <a:lnTo>
                      <a:pt x="4037" y="19324"/>
                    </a:lnTo>
                    <a:lnTo>
                      <a:pt x="5906" y="17027"/>
                    </a:lnTo>
                    <a:cubicBezTo>
                      <a:pt x="6013" y="17217"/>
                      <a:pt x="6109" y="17396"/>
                      <a:pt x="6204" y="17574"/>
                    </a:cubicBezTo>
                    <a:cubicBezTo>
                      <a:pt x="7061" y="19074"/>
                      <a:pt x="7787" y="20313"/>
                      <a:pt x="8383" y="21313"/>
                    </a:cubicBezTo>
                    <a:lnTo>
                      <a:pt x="6311" y="25278"/>
                    </a:lnTo>
                    <a:lnTo>
                      <a:pt x="6490" y="25373"/>
                    </a:lnTo>
                    <a:lnTo>
                      <a:pt x="7490" y="23432"/>
                    </a:lnTo>
                    <a:lnTo>
                      <a:pt x="8442" y="25575"/>
                    </a:lnTo>
                    <a:lnTo>
                      <a:pt x="8585" y="25516"/>
                    </a:lnTo>
                    <a:lnTo>
                      <a:pt x="7573" y="23277"/>
                    </a:lnTo>
                    <a:lnTo>
                      <a:pt x="8490" y="21515"/>
                    </a:lnTo>
                    <a:cubicBezTo>
                      <a:pt x="9883" y="23825"/>
                      <a:pt x="10550" y="24777"/>
                      <a:pt x="10573" y="24789"/>
                    </a:cubicBezTo>
                    <a:lnTo>
                      <a:pt x="10728" y="24670"/>
                    </a:lnTo>
                    <a:cubicBezTo>
                      <a:pt x="10728" y="24658"/>
                      <a:pt x="10514" y="24361"/>
                      <a:pt x="10097" y="23706"/>
                    </a:cubicBezTo>
                    <a:lnTo>
                      <a:pt x="10097" y="23706"/>
                    </a:lnTo>
                    <a:lnTo>
                      <a:pt x="12740" y="23932"/>
                    </a:lnTo>
                    <a:lnTo>
                      <a:pt x="12752" y="23777"/>
                    </a:lnTo>
                    <a:lnTo>
                      <a:pt x="9990" y="23539"/>
                    </a:lnTo>
                    <a:cubicBezTo>
                      <a:pt x="9502" y="22765"/>
                      <a:pt x="8752" y="21575"/>
                      <a:pt x="7752" y="19884"/>
                    </a:cubicBezTo>
                    <a:lnTo>
                      <a:pt x="7752" y="19884"/>
                    </a:lnTo>
                    <a:lnTo>
                      <a:pt x="10514" y="20003"/>
                    </a:lnTo>
                    <a:lnTo>
                      <a:pt x="11585" y="21575"/>
                    </a:lnTo>
                    <a:lnTo>
                      <a:pt x="11716" y="21491"/>
                    </a:lnTo>
                    <a:lnTo>
                      <a:pt x="10704" y="20015"/>
                    </a:lnTo>
                    <a:lnTo>
                      <a:pt x="13371" y="20134"/>
                    </a:lnTo>
                    <a:lnTo>
                      <a:pt x="13395" y="19896"/>
                    </a:lnTo>
                    <a:lnTo>
                      <a:pt x="7668" y="19658"/>
                    </a:lnTo>
                    <a:cubicBezTo>
                      <a:pt x="7275" y="19003"/>
                      <a:pt x="6859" y="18277"/>
                      <a:pt x="6406" y="17467"/>
                    </a:cubicBezTo>
                    <a:cubicBezTo>
                      <a:pt x="5942" y="16646"/>
                      <a:pt x="5466" y="15669"/>
                      <a:pt x="5001" y="14586"/>
                    </a:cubicBezTo>
                    <a:lnTo>
                      <a:pt x="5001" y="14586"/>
                    </a:lnTo>
                    <a:cubicBezTo>
                      <a:pt x="5573" y="14681"/>
                      <a:pt x="7216" y="14967"/>
                      <a:pt x="8133" y="15026"/>
                    </a:cubicBezTo>
                    <a:lnTo>
                      <a:pt x="8144" y="14824"/>
                    </a:lnTo>
                    <a:cubicBezTo>
                      <a:pt x="7156" y="14764"/>
                      <a:pt x="5251" y="14419"/>
                      <a:pt x="4894" y="14360"/>
                    </a:cubicBezTo>
                    <a:cubicBezTo>
                      <a:pt x="2441" y="8537"/>
                      <a:pt x="227" y="84"/>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8"/>
              <p:cNvSpPr/>
              <p:nvPr/>
            </p:nvSpPr>
            <p:spPr>
              <a:xfrm>
                <a:off x="3862550" y="3115375"/>
                <a:ext cx="67725" cy="61950"/>
              </a:xfrm>
              <a:custGeom>
                <a:avLst/>
                <a:gdLst/>
                <a:ahLst/>
                <a:cxnLst/>
                <a:rect l="l" t="t" r="r" b="b"/>
                <a:pathLst>
                  <a:path w="2709" h="2478" extrusionOk="0">
                    <a:moveTo>
                      <a:pt x="1026" y="0"/>
                    </a:moveTo>
                    <a:cubicBezTo>
                      <a:pt x="949" y="0"/>
                      <a:pt x="863" y="25"/>
                      <a:pt x="767" y="85"/>
                    </a:cubicBezTo>
                    <a:cubicBezTo>
                      <a:pt x="446" y="287"/>
                      <a:pt x="696" y="858"/>
                      <a:pt x="696" y="858"/>
                    </a:cubicBezTo>
                    <a:cubicBezTo>
                      <a:pt x="664" y="848"/>
                      <a:pt x="627" y="843"/>
                      <a:pt x="586" y="843"/>
                    </a:cubicBezTo>
                    <a:cubicBezTo>
                      <a:pt x="344" y="843"/>
                      <a:pt x="0" y="1030"/>
                      <a:pt x="113" y="1418"/>
                    </a:cubicBezTo>
                    <a:cubicBezTo>
                      <a:pt x="188" y="1669"/>
                      <a:pt x="408" y="1728"/>
                      <a:pt x="600" y="1728"/>
                    </a:cubicBezTo>
                    <a:cubicBezTo>
                      <a:pt x="773" y="1728"/>
                      <a:pt x="922" y="1680"/>
                      <a:pt x="922" y="1680"/>
                    </a:cubicBezTo>
                    <a:lnTo>
                      <a:pt x="922" y="1680"/>
                    </a:lnTo>
                    <a:cubicBezTo>
                      <a:pt x="696" y="2132"/>
                      <a:pt x="744" y="2478"/>
                      <a:pt x="1172" y="2478"/>
                    </a:cubicBezTo>
                    <a:cubicBezTo>
                      <a:pt x="1660" y="2478"/>
                      <a:pt x="1529" y="1930"/>
                      <a:pt x="1529" y="1930"/>
                    </a:cubicBezTo>
                    <a:lnTo>
                      <a:pt x="1529" y="1930"/>
                    </a:lnTo>
                    <a:cubicBezTo>
                      <a:pt x="1529" y="1930"/>
                      <a:pt x="1789" y="2154"/>
                      <a:pt x="2046" y="2154"/>
                    </a:cubicBezTo>
                    <a:cubicBezTo>
                      <a:pt x="2155" y="2154"/>
                      <a:pt x="2263" y="2114"/>
                      <a:pt x="2351" y="2001"/>
                    </a:cubicBezTo>
                    <a:cubicBezTo>
                      <a:pt x="2708" y="1513"/>
                      <a:pt x="2232" y="1216"/>
                      <a:pt x="2232" y="1216"/>
                    </a:cubicBezTo>
                    <a:cubicBezTo>
                      <a:pt x="2518" y="870"/>
                      <a:pt x="2589" y="347"/>
                      <a:pt x="2232" y="251"/>
                    </a:cubicBezTo>
                    <a:cubicBezTo>
                      <a:pt x="2181" y="236"/>
                      <a:pt x="2130" y="229"/>
                      <a:pt x="2081" y="229"/>
                    </a:cubicBezTo>
                    <a:cubicBezTo>
                      <a:pt x="1783" y="229"/>
                      <a:pt x="1529" y="466"/>
                      <a:pt x="1529" y="466"/>
                    </a:cubicBezTo>
                    <a:cubicBezTo>
                      <a:pt x="1529" y="466"/>
                      <a:pt x="1364"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8"/>
              <p:cNvSpPr/>
              <p:nvPr/>
            </p:nvSpPr>
            <p:spPr>
              <a:xfrm>
                <a:off x="3887675" y="3135325"/>
                <a:ext cx="20850" cy="20875"/>
              </a:xfrm>
              <a:custGeom>
                <a:avLst/>
                <a:gdLst/>
                <a:ahLst/>
                <a:cxnLst/>
                <a:rect l="l" t="t" r="r" b="b"/>
                <a:pathLst>
                  <a:path w="834" h="835" extrusionOk="0">
                    <a:moveTo>
                      <a:pt x="417" y="1"/>
                    </a:moveTo>
                    <a:cubicBezTo>
                      <a:pt x="179" y="1"/>
                      <a:pt x="1" y="191"/>
                      <a:pt x="1" y="418"/>
                    </a:cubicBezTo>
                    <a:cubicBezTo>
                      <a:pt x="1" y="656"/>
                      <a:pt x="203" y="834"/>
                      <a:pt x="417" y="834"/>
                    </a:cubicBezTo>
                    <a:cubicBezTo>
                      <a:pt x="655" y="834"/>
                      <a:pt x="834" y="644"/>
                      <a:pt x="834" y="418"/>
                    </a:cubicBezTo>
                    <a:cubicBezTo>
                      <a:pt x="834" y="180"/>
                      <a:pt x="643"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8"/>
              <p:cNvSpPr/>
              <p:nvPr/>
            </p:nvSpPr>
            <p:spPr>
              <a:xfrm>
                <a:off x="3815650" y="3145950"/>
                <a:ext cx="53600" cy="49875"/>
              </a:xfrm>
              <a:custGeom>
                <a:avLst/>
                <a:gdLst/>
                <a:ahLst/>
                <a:cxnLst/>
                <a:rect l="l" t="t" r="r" b="b"/>
                <a:pathLst>
                  <a:path w="2144" h="1995" extrusionOk="0">
                    <a:moveTo>
                      <a:pt x="1439" y="1"/>
                    </a:moveTo>
                    <a:cubicBezTo>
                      <a:pt x="1424" y="1"/>
                      <a:pt x="1409" y="2"/>
                      <a:pt x="1393" y="5"/>
                    </a:cubicBezTo>
                    <a:cubicBezTo>
                      <a:pt x="1119" y="40"/>
                      <a:pt x="965" y="374"/>
                      <a:pt x="965" y="374"/>
                    </a:cubicBezTo>
                    <a:cubicBezTo>
                      <a:pt x="965" y="374"/>
                      <a:pt x="774" y="172"/>
                      <a:pt x="570" y="172"/>
                    </a:cubicBezTo>
                    <a:cubicBezTo>
                      <a:pt x="477" y="172"/>
                      <a:pt x="380" y="214"/>
                      <a:pt x="298" y="338"/>
                    </a:cubicBezTo>
                    <a:cubicBezTo>
                      <a:pt x="119" y="588"/>
                      <a:pt x="476" y="909"/>
                      <a:pt x="476" y="909"/>
                    </a:cubicBezTo>
                    <a:cubicBezTo>
                      <a:pt x="298" y="933"/>
                      <a:pt x="0" y="1207"/>
                      <a:pt x="250" y="1540"/>
                    </a:cubicBezTo>
                    <a:cubicBezTo>
                      <a:pt x="319" y="1626"/>
                      <a:pt x="402" y="1657"/>
                      <a:pt x="486" y="1657"/>
                    </a:cubicBezTo>
                    <a:cubicBezTo>
                      <a:pt x="693" y="1657"/>
                      <a:pt x="905" y="1469"/>
                      <a:pt x="905" y="1469"/>
                    </a:cubicBezTo>
                    <a:lnTo>
                      <a:pt x="905" y="1469"/>
                    </a:lnTo>
                    <a:cubicBezTo>
                      <a:pt x="886" y="1786"/>
                      <a:pt x="975" y="1994"/>
                      <a:pt x="1173" y="1994"/>
                    </a:cubicBezTo>
                    <a:cubicBezTo>
                      <a:pt x="1220" y="1994"/>
                      <a:pt x="1274" y="1983"/>
                      <a:pt x="1334" y="1957"/>
                    </a:cubicBezTo>
                    <a:cubicBezTo>
                      <a:pt x="1679" y="1802"/>
                      <a:pt x="1417" y="1445"/>
                      <a:pt x="1417" y="1445"/>
                    </a:cubicBezTo>
                    <a:lnTo>
                      <a:pt x="1417" y="1445"/>
                    </a:lnTo>
                    <a:cubicBezTo>
                      <a:pt x="1417" y="1445"/>
                      <a:pt x="1532" y="1483"/>
                      <a:pt x="1664" y="1483"/>
                    </a:cubicBezTo>
                    <a:cubicBezTo>
                      <a:pt x="1809" y="1483"/>
                      <a:pt x="1974" y="1437"/>
                      <a:pt x="2024" y="1243"/>
                    </a:cubicBezTo>
                    <a:cubicBezTo>
                      <a:pt x="2143" y="778"/>
                      <a:pt x="1691" y="707"/>
                      <a:pt x="1691" y="707"/>
                    </a:cubicBezTo>
                    <a:cubicBezTo>
                      <a:pt x="1792" y="391"/>
                      <a:pt x="1702" y="1"/>
                      <a:pt x="1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8"/>
              <p:cNvSpPr/>
              <p:nvPr/>
            </p:nvSpPr>
            <p:spPr>
              <a:xfrm>
                <a:off x="3834100" y="3161300"/>
                <a:ext cx="18775" cy="16425"/>
              </a:xfrm>
              <a:custGeom>
                <a:avLst/>
                <a:gdLst/>
                <a:ahLst/>
                <a:cxnLst/>
                <a:rect l="l" t="t" r="r" b="b"/>
                <a:pathLst>
                  <a:path w="751" h="657" extrusionOk="0">
                    <a:moveTo>
                      <a:pt x="384" y="1"/>
                    </a:moveTo>
                    <a:cubicBezTo>
                      <a:pt x="336" y="1"/>
                      <a:pt x="286" y="11"/>
                      <a:pt x="239" y="34"/>
                    </a:cubicBezTo>
                    <a:cubicBezTo>
                      <a:pt x="84" y="105"/>
                      <a:pt x="0" y="295"/>
                      <a:pt x="84" y="462"/>
                    </a:cubicBezTo>
                    <a:cubicBezTo>
                      <a:pt x="137" y="585"/>
                      <a:pt x="254" y="656"/>
                      <a:pt x="379" y="656"/>
                    </a:cubicBezTo>
                    <a:cubicBezTo>
                      <a:pt x="424" y="656"/>
                      <a:pt x="469" y="648"/>
                      <a:pt x="512" y="629"/>
                    </a:cubicBezTo>
                    <a:cubicBezTo>
                      <a:pt x="679" y="545"/>
                      <a:pt x="751" y="355"/>
                      <a:pt x="679" y="200"/>
                    </a:cubicBezTo>
                    <a:cubicBezTo>
                      <a:pt x="635" y="78"/>
                      <a:pt x="515"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8"/>
              <p:cNvSpPr/>
              <p:nvPr/>
            </p:nvSpPr>
            <p:spPr>
              <a:xfrm>
                <a:off x="3892250" y="3038700"/>
                <a:ext cx="67775" cy="61825"/>
              </a:xfrm>
              <a:custGeom>
                <a:avLst/>
                <a:gdLst/>
                <a:ahLst/>
                <a:cxnLst/>
                <a:rect l="l" t="t" r="r" b="b"/>
                <a:pathLst>
                  <a:path w="2711" h="2473" extrusionOk="0">
                    <a:moveTo>
                      <a:pt x="1022" y="1"/>
                    </a:moveTo>
                    <a:cubicBezTo>
                      <a:pt x="946" y="1"/>
                      <a:pt x="862" y="24"/>
                      <a:pt x="770" y="80"/>
                    </a:cubicBezTo>
                    <a:cubicBezTo>
                      <a:pt x="449" y="294"/>
                      <a:pt x="699" y="854"/>
                      <a:pt x="699" y="854"/>
                    </a:cubicBezTo>
                    <a:cubicBezTo>
                      <a:pt x="674" y="846"/>
                      <a:pt x="644" y="843"/>
                      <a:pt x="611" y="843"/>
                    </a:cubicBezTo>
                    <a:cubicBezTo>
                      <a:pt x="379" y="843"/>
                      <a:pt x="0" y="1029"/>
                      <a:pt x="115" y="1425"/>
                    </a:cubicBezTo>
                    <a:cubicBezTo>
                      <a:pt x="188" y="1669"/>
                      <a:pt x="400" y="1729"/>
                      <a:pt x="588" y="1729"/>
                    </a:cubicBezTo>
                    <a:cubicBezTo>
                      <a:pt x="767" y="1729"/>
                      <a:pt x="925" y="1675"/>
                      <a:pt x="925" y="1675"/>
                    </a:cubicBezTo>
                    <a:lnTo>
                      <a:pt x="925" y="1675"/>
                    </a:lnTo>
                    <a:cubicBezTo>
                      <a:pt x="699" y="2140"/>
                      <a:pt x="746" y="2473"/>
                      <a:pt x="1175" y="2473"/>
                    </a:cubicBezTo>
                    <a:cubicBezTo>
                      <a:pt x="1663" y="2473"/>
                      <a:pt x="1532" y="1925"/>
                      <a:pt x="1532" y="1925"/>
                    </a:cubicBezTo>
                    <a:lnTo>
                      <a:pt x="1532" y="1925"/>
                    </a:lnTo>
                    <a:cubicBezTo>
                      <a:pt x="1532" y="1925"/>
                      <a:pt x="1791" y="2155"/>
                      <a:pt x="2048" y="2155"/>
                    </a:cubicBezTo>
                    <a:cubicBezTo>
                      <a:pt x="2157" y="2155"/>
                      <a:pt x="2265" y="2113"/>
                      <a:pt x="2354" y="1997"/>
                    </a:cubicBezTo>
                    <a:cubicBezTo>
                      <a:pt x="2711" y="1509"/>
                      <a:pt x="2235" y="1211"/>
                      <a:pt x="2235" y="1211"/>
                    </a:cubicBezTo>
                    <a:cubicBezTo>
                      <a:pt x="2520" y="878"/>
                      <a:pt x="2592" y="354"/>
                      <a:pt x="2235" y="246"/>
                    </a:cubicBezTo>
                    <a:cubicBezTo>
                      <a:pt x="2185" y="232"/>
                      <a:pt x="2136" y="225"/>
                      <a:pt x="2088" y="225"/>
                    </a:cubicBezTo>
                    <a:cubicBezTo>
                      <a:pt x="1788" y="225"/>
                      <a:pt x="1532" y="473"/>
                      <a:pt x="1532" y="473"/>
                    </a:cubicBezTo>
                    <a:cubicBezTo>
                      <a:pt x="1532" y="473"/>
                      <a:pt x="1364" y="1"/>
                      <a:pt x="1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8"/>
              <p:cNvSpPr/>
              <p:nvPr/>
            </p:nvSpPr>
            <p:spPr>
              <a:xfrm>
                <a:off x="3917450" y="3059125"/>
                <a:ext cx="21150" cy="20875"/>
              </a:xfrm>
              <a:custGeom>
                <a:avLst/>
                <a:gdLst/>
                <a:ahLst/>
                <a:cxnLst/>
                <a:rect l="l" t="t" r="r" b="b"/>
                <a:pathLst>
                  <a:path w="846" h="835" extrusionOk="0">
                    <a:moveTo>
                      <a:pt x="418" y="0"/>
                    </a:moveTo>
                    <a:cubicBezTo>
                      <a:pt x="191" y="0"/>
                      <a:pt x="12" y="175"/>
                      <a:pt x="0" y="394"/>
                    </a:cubicBezTo>
                    <a:cubicBezTo>
                      <a:pt x="0" y="632"/>
                      <a:pt x="179" y="823"/>
                      <a:pt x="405" y="834"/>
                    </a:cubicBezTo>
                    <a:cubicBezTo>
                      <a:pt x="631" y="834"/>
                      <a:pt x="834" y="656"/>
                      <a:pt x="834" y="430"/>
                    </a:cubicBezTo>
                    <a:cubicBezTo>
                      <a:pt x="846" y="191"/>
                      <a:pt x="667" y="1"/>
                      <a:pt x="441" y="1"/>
                    </a:cubicBezTo>
                    <a:cubicBezTo>
                      <a:pt x="433" y="1"/>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8"/>
              <p:cNvSpPr/>
              <p:nvPr/>
            </p:nvSpPr>
            <p:spPr>
              <a:xfrm>
                <a:off x="3746075" y="3135125"/>
                <a:ext cx="67200" cy="61850"/>
              </a:xfrm>
              <a:custGeom>
                <a:avLst/>
                <a:gdLst/>
                <a:ahLst/>
                <a:cxnLst/>
                <a:rect l="l" t="t" r="r" b="b"/>
                <a:pathLst>
                  <a:path w="2688" h="2474" extrusionOk="0">
                    <a:moveTo>
                      <a:pt x="1010" y="1"/>
                    </a:moveTo>
                    <a:cubicBezTo>
                      <a:pt x="934" y="1"/>
                      <a:pt x="851" y="24"/>
                      <a:pt x="759" y="80"/>
                    </a:cubicBezTo>
                    <a:cubicBezTo>
                      <a:pt x="426" y="295"/>
                      <a:pt x="688" y="854"/>
                      <a:pt x="688" y="854"/>
                    </a:cubicBezTo>
                    <a:cubicBezTo>
                      <a:pt x="661" y="847"/>
                      <a:pt x="630" y="843"/>
                      <a:pt x="597" y="843"/>
                    </a:cubicBezTo>
                    <a:cubicBezTo>
                      <a:pt x="361" y="843"/>
                      <a:pt x="0" y="1028"/>
                      <a:pt x="104" y="1414"/>
                    </a:cubicBezTo>
                    <a:cubicBezTo>
                      <a:pt x="173" y="1665"/>
                      <a:pt x="391" y="1724"/>
                      <a:pt x="581" y="1724"/>
                    </a:cubicBezTo>
                    <a:cubicBezTo>
                      <a:pt x="752" y="1724"/>
                      <a:pt x="902" y="1676"/>
                      <a:pt x="902" y="1676"/>
                    </a:cubicBezTo>
                    <a:lnTo>
                      <a:pt x="902" y="1676"/>
                    </a:lnTo>
                    <a:cubicBezTo>
                      <a:pt x="688" y="2140"/>
                      <a:pt x="723" y="2474"/>
                      <a:pt x="1164" y="2474"/>
                    </a:cubicBezTo>
                    <a:cubicBezTo>
                      <a:pt x="1652" y="2474"/>
                      <a:pt x="1521" y="1926"/>
                      <a:pt x="1521" y="1926"/>
                    </a:cubicBezTo>
                    <a:lnTo>
                      <a:pt x="1521" y="1926"/>
                    </a:lnTo>
                    <a:cubicBezTo>
                      <a:pt x="1521" y="1926"/>
                      <a:pt x="1774" y="2155"/>
                      <a:pt x="2028" y="2155"/>
                    </a:cubicBezTo>
                    <a:cubicBezTo>
                      <a:pt x="2135" y="2155"/>
                      <a:pt x="2242" y="2114"/>
                      <a:pt x="2331" y="1997"/>
                    </a:cubicBezTo>
                    <a:cubicBezTo>
                      <a:pt x="2688" y="1509"/>
                      <a:pt x="2212" y="1211"/>
                      <a:pt x="2212" y="1211"/>
                    </a:cubicBezTo>
                    <a:cubicBezTo>
                      <a:pt x="2497" y="866"/>
                      <a:pt x="2569" y="354"/>
                      <a:pt x="2212" y="247"/>
                    </a:cubicBezTo>
                    <a:cubicBezTo>
                      <a:pt x="2161" y="232"/>
                      <a:pt x="2110" y="225"/>
                      <a:pt x="2061" y="225"/>
                    </a:cubicBezTo>
                    <a:cubicBezTo>
                      <a:pt x="1766" y="225"/>
                      <a:pt x="1521" y="461"/>
                      <a:pt x="1521" y="461"/>
                    </a:cubicBezTo>
                    <a:cubicBezTo>
                      <a:pt x="1521" y="461"/>
                      <a:pt x="1346" y="1"/>
                      <a:pt x="1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8"/>
              <p:cNvSpPr/>
              <p:nvPr/>
            </p:nvSpPr>
            <p:spPr>
              <a:xfrm>
                <a:off x="3771000" y="3155275"/>
                <a:ext cx="20850" cy="20875"/>
              </a:xfrm>
              <a:custGeom>
                <a:avLst/>
                <a:gdLst/>
                <a:ahLst/>
                <a:cxnLst/>
                <a:rect l="l" t="t" r="r" b="b"/>
                <a:pathLst>
                  <a:path w="834" h="835" extrusionOk="0">
                    <a:moveTo>
                      <a:pt x="417" y="1"/>
                    </a:moveTo>
                    <a:cubicBezTo>
                      <a:pt x="179" y="1"/>
                      <a:pt x="0" y="191"/>
                      <a:pt x="0" y="417"/>
                    </a:cubicBezTo>
                    <a:cubicBezTo>
                      <a:pt x="0" y="656"/>
                      <a:pt x="191" y="834"/>
                      <a:pt x="417" y="834"/>
                    </a:cubicBezTo>
                    <a:cubicBezTo>
                      <a:pt x="655" y="834"/>
                      <a:pt x="834" y="644"/>
                      <a:pt x="834" y="417"/>
                    </a:cubicBezTo>
                    <a:cubicBezTo>
                      <a:pt x="834" y="179"/>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8"/>
              <p:cNvSpPr/>
              <p:nvPr/>
            </p:nvSpPr>
            <p:spPr>
              <a:xfrm>
                <a:off x="3676850" y="2986300"/>
                <a:ext cx="67675" cy="61850"/>
              </a:xfrm>
              <a:custGeom>
                <a:avLst/>
                <a:gdLst/>
                <a:ahLst/>
                <a:cxnLst/>
                <a:rect l="l" t="t" r="r" b="b"/>
                <a:pathLst>
                  <a:path w="2707" h="2474" extrusionOk="0">
                    <a:moveTo>
                      <a:pt x="1027" y="0"/>
                    </a:moveTo>
                    <a:cubicBezTo>
                      <a:pt x="953" y="0"/>
                      <a:pt x="869" y="24"/>
                      <a:pt x="778" y="80"/>
                    </a:cubicBezTo>
                    <a:cubicBezTo>
                      <a:pt x="444" y="295"/>
                      <a:pt x="694" y="854"/>
                      <a:pt x="694" y="854"/>
                    </a:cubicBezTo>
                    <a:cubicBezTo>
                      <a:pt x="664" y="844"/>
                      <a:pt x="628" y="839"/>
                      <a:pt x="589" y="839"/>
                    </a:cubicBezTo>
                    <a:cubicBezTo>
                      <a:pt x="351" y="839"/>
                      <a:pt x="0" y="1026"/>
                      <a:pt x="123" y="1414"/>
                    </a:cubicBezTo>
                    <a:cubicBezTo>
                      <a:pt x="192" y="1664"/>
                      <a:pt x="409" y="1724"/>
                      <a:pt x="600" y="1724"/>
                    </a:cubicBezTo>
                    <a:cubicBezTo>
                      <a:pt x="771" y="1724"/>
                      <a:pt x="921" y="1676"/>
                      <a:pt x="921" y="1676"/>
                    </a:cubicBezTo>
                    <a:lnTo>
                      <a:pt x="921" y="1676"/>
                    </a:lnTo>
                    <a:cubicBezTo>
                      <a:pt x="694" y="2140"/>
                      <a:pt x="742" y="2473"/>
                      <a:pt x="1171" y="2473"/>
                    </a:cubicBezTo>
                    <a:cubicBezTo>
                      <a:pt x="1671" y="2473"/>
                      <a:pt x="1528" y="1926"/>
                      <a:pt x="1528" y="1926"/>
                    </a:cubicBezTo>
                    <a:lnTo>
                      <a:pt x="1528" y="1926"/>
                    </a:lnTo>
                    <a:cubicBezTo>
                      <a:pt x="1528" y="1926"/>
                      <a:pt x="1787" y="2155"/>
                      <a:pt x="2044" y="2155"/>
                    </a:cubicBezTo>
                    <a:cubicBezTo>
                      <a:pt x="2152" y="2155"/>
                      <a:pt x="2261" y="2114"/>
                      <a:pt x="2349" y="1997"/>
                    </a:cubicBezTo>
                    <a:cubicBezTo>
                      <a:pt x="2707" y="1509"/>
                      <a:pt x="2230" y="1211"/>
                      <a:pt x="2230" y="1211"/>
                    </a:cubicBezTo>
                    <a:cubicBezTo>
                      <a:pt x="2516" y="866"/>
                      <a:pt x="2588" y="354"/>
                      <a:pt x="2230" y="247"/>
                    </a:cubicBezTo>
                    <a:cubicBezTo>
                      <a:pt x="2179" y="232"/>
                      <a:pt x="2129" y="225"/>
                      <a:pt x="2079" y="225"/>
                    </a:cubicBezTo>
                    <a:cubicBezTo>
                      <a:pt x="1782" y="225"/>
                      <a:pt x="1528" y="461"/>
                      <a:pt x="1528" y="461"/>
                    </a:cubicBezTo>
                    <a:cubicBezTo>
                      <a:pt x="1528" y="461"/>
                      <a:pt x="1361" y="0"/>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8"/>
              <p:cNvSpPr/>
              <p:nvPr/>
            </p:nvSpPr>
            <p:spPr>
              <a:xfrm>
                <a:off x="3701650" y="3006150"/>
                <a:ext cx="20850" cy="20875"/>
              </a:xfrm>
              <a:custGeom>
                <a:avLst/>
                <a:gdLst/>
                <a:ahLst/>
                <a:cxnLst/>
                <a:rect l="l" t="t" r="r" b="b"/>
                <a:pathLst>
                  <a:path w="834" h="835" extrusionOk="0">
                    <a:moveTo>
                      <a:pt x="417" y="1"/>
                    </a:moveTo>
                    <a:cubicBezTo>
                      <a:pt x="179" y="1"/>
                      <a:pt x="0" y="179"/>
                      <a:pt x="0" y="417"/>
                    </a:cubicBezTo>
                    <a:cubicBezTo>
                      <a:pt x="0" y="656"/>
                      <a:pt x="203" y="834"/>
                      <a:pt x="417" y="834"/>
                    </a:cubicBezTo>
                    <a:cubicBezTo>
                      <a:pt x="655" y="834"/>
                      <a:pt x="834" y="644"/>
                      <a:pt x="834" y="417"/>
                    </a:cubicBezTo>
                    <a:cubicBezTo>
                      <a:pt x="834" y="191"/>
                      <a:pt x="655"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8"/>
              <p:cNvSpPr/>
              <p:nvPr/>
            </p:nvSpPr>
            <p:spPr>
              <a:xfrm>
                <a:off x="3808975" y="2864275"/>
                <a:ext cx="67700" cy="61825"/>
              </a:xfrm>
              <a:custGeom>
                <a:avLst/>
                <a:gdLst/>
                <a:ahLst/>
                <a:cxnLst/>
                <a:rect l="l" t="t" r="r" b="b"/>
                <a:pathLst>
                  <a:path w="2708" h="2473" extrusionOk="0">
                    <a:moveTo>
                      <a:pt x="1019" y="1"/>
                    </a:moveTo>
                    <a:cubicBezTo>
                      <a:pt x="944" y="1"/>
                      <a:pt x="860" y="24"/>
                      <a:pt x="767" y="80"/>
                    </a:cubicBezTo>
                    <a:cubicBezTo>
                      <a:pt x="446" y="294"/>
                      <a:pt x="696" y="854"/>
                      <a:pt x="696" y="854"/>
                    </a:cubicBezTo>
                    <a:cubicBezTo>
                      <a:pt x="667" y="844"/>
                      <a:pt x="632" y="838"/>
                      <a:pt x="594" y="838"/>
                    </a:cubicBezTo>
                    <a:cubicBezTo>
                      <a:pt x="361" y="838"/>
                      <a:pt x="0" y="1025"/>
                      <a:pt x="112" y="1413"/>
                    </a:cubicBezTo>
                    <a:cubicBezTo>
                      <a:pt x="187" y="1667"/>
                      <a:pt x="402" y="1728"/>
                      <a:pt x="592" y="1728"/>
                    </a:cubicBezTo>
                    <a:cubicBezTo>
                      <a:pt x="768" y="1728"/>
                      <a:pt x="922" y="1675"/>
                      <a:pt x="922" y="1675"/>
                    </a:cubicBezTo>
                    <a:lnTo>
                      <a:pt x="922" y="1675"/>
                    </a:lnTo>
                    <a:cubicBezTo>
                      <a:pt x="696" y="2140"/>
                      <a:pt x="743" y="2473"/>
                      <a:pt x="1172" y="2473"/>
                    </a:cubicBezTo>
                    <a:cubicBezTo>
                      <a:pt x="1660" y="2473"/>
                      <a:pt x="1529" y="1925"/>
                      <a:pt x="1529" y="1925"/>
                    </a:cubicBezTo>
                    <a:lnTo>
                      <a:pt x="1529" y="1925"/>
                    </a:lnTo>
                    <a:cubicBezTo>
                      <a:pt x="1529" y="1925"/>
                      <a:pt x="1788" y="2154"/>
                      <a:pt x="2045" y="2154"/>
                    </a:cubicBezTo>
                    <a:cubicBezTo>
                      <a:pt x="2154" y="2154"/>
                      <a:pt x="2262" y="2113"/>
                      <a:pt x="2351" y="1997"/>
                    </a:cubicBezTo>
                    <a:cubicBezTo>
                      <a:pt x="2708" y="1508"/>
                      <a:pt x="2232" y="1211"/>
                      <a:pt x="2232" y="1211"/>
                    </a:cubicBezTo>
                    <a:cubicBezTo>
                      <a:pt x="2518" y="866"/>
                      <a:pt x="2589" y="354"/>
                      <a:pt x="2232" y="246"/>
                    </a:cubicBezTo>
                    <a:cubicBezTo>
                      <a:pt x="2182" y="232"/>
                      <a:pt x="2133" y="225"/>
                      <a:pt x="2085" y="225"/>
                    </a:cubicBezTo>
                    <a:cubicBezTo>
                      <a:pt x="1786" y="225"/>
                      <a:pt x="1529" y="473"/>
                      <a:pt x="1529" y="473"/>
                    </a:cubicBezTo>
                    <a:cubicBezTo>
                      <a:pt x="1529" y="473"/>
                      <a:pt x="1361" y="1"/>
                      <a:pt x="1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8"/>
              <p:cNvSpPr/>
              <p:nvPr/>
            </p:nvSpPr>
            <p:spPr>
              <a:xfrm>
                <a:off x="3834100" y="2884125"/>
                <a:ext cx="20850" cy="20850"/>
              </a:xfrm>
              <a:custGeom>
                <a:avLst/>
                <a:gdLst/>
                <a:ahLst/>
                <a:cxnLst/>
                <a:rect l="l" t="t" r="r" b="b"/>
                <a:pathLst>
                  <a:path w="834" h="834" extrusionOk="0">
                    <a:moveTo>
                      <a:pt x="417" y="0"/>
                    </a:moveTo>
                    <a:cubicBezTo>
                      <a:pt x="179" y="0"/>
                      <a:pt x="0" y="179"/>
                      <a:pt x="0" y="417"/>
                    </a:cubicBezTo>
                    <a:cubicBezTo>
                      <a:pt x="0" y="655"/>
                      <a:pt x="203" y="834"/>
                      <a:pt x="417" y="834"/>
                    </a:cubicBezTo>
                    <a:cubicBezTo>
                      <a:pt x="655" y="834"/>
                      <a:pt x="834" y="643"/>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8"/>
              <p:cNvSpPr/>
              <p:nvPr/>
            </p:nvSpPr>
            <p:spPr>
              <a:xfrm>
                <a:off x="3752650" y="3051925"/>
                <a:ext cx="60625" cy="55450"/>
              </a:xfrm>
              <a:custGeom>
                <a:avLst/>
                <a:gdLst/>
                <a:ahLst/>
                <a:cxnLst/>
                <a:rect l="l" t="t" r="r" b="b"/>
                <a:pathLst>
                  <a:path w="2425" h="2218" extrusionOk="0">
                    <a:moveTo>
                      <a:pt x="920" y="0"/>
                    </a:moveTo>
                    <a:cubicBezTo>
                      <a:pt x="850" y="0"/>
                      <a:pt x="772" y="22"/>
                      <a:pt x="687" y="75"/>
                    </a:cubicBezTo>
                    <a:cubicBezTo>
                      <a:pt x="389" y="253"/>
                      <a:pt x="615" y="753"/>
                      <a:pt x="615" y="753"/>
                    </a:cubicBezTo>
                    <a:cubicBezTo>
                      <a:pt x="595" y="748"/>
                      <a:pt x="570" y="745"/>
                      <a:pt x="544" y="745"/>
                    </a:cubicBezTo>
                    <a:cubicBezTo>
                      <a:pt x="340" y="745"/>
                      <a:pt x="1" y="909"/>
                      <a:pt x="127" y="1277"/>
                    </a:cubicBezTo>
                    <a:cubicBezTo>
                      <a:pt x="189" y="1495"/>
                      <a:pt x="381" y="1547"/>
                      <a:pt x="551" y="1547"/>
                    </a:cubicBezTo>
                    <a:cubicBezTo>
                      <a:pt x="706" y="1547"/>
                      <a:pt x="841" y="1503"/>
                      <a:pt x="841" y="1503"/>
                    </a:cubicBezTo>
                    <a:lnTo>
                      <a:pt x="841" y="1503"/>
                    </a:lnTo>
                    <a:cubicBezTo>
                      <a:pt x="627" y="1920"/>
                      <a:pt x="675" y="2218"/>
                      <a:pt x="1056" y="2218"/>
                    </a:cubicBezTo>
                    <a:cubicBezTo>
                      <a:pt x="1496" y="2218"/>
                      <a:pt x="1377" y="1730"/>
                      <a:pt x="1377" y="1730"/>
                    </a:cubicBezTo>
                    <a:lnTo>
                      <a:pt x="1377" y="1730"/>
                    </a:lnTo>
                    <a:cubicBezTo>
                      <a:pt x="1377" y="1730"/>
                      <a:pt x="1612" y="1923"/>
                      <a:pt x="1838" y="1923"/>
                    </a:cubicBezTo>
                    <a:cubicBezTo>
                      <a:pt x="1934" y="1923"/>
                      <a:pt x="2029" y="1888"/>
                      <a:pt x="2104" y="1789"/>
                    </a:cubicBezTo>
                    <a:cubicBezTo>
                      <a:pt x="2425" y="1349"/>
                      <a:pt x="1996" y="1087"/>
                      <a:pt x="1996" y="1087"/>
                    </a:cubicBezTo>
                    <a:cubicBezTo>
                      <a:pt x="2246" y="789"/>
                      <a:pt x="2306" y="313"/>
                      <a:pt x="1996" y="218"/>
                    </a:cubicBezTo>
                    <a:cubicBezTo>
                      <a:pt x="1955" y="207"/>
                      <a:pt x="1915" y="202"/>
                      <a:pt x="1875" y="202"/>
                    </a:cubicBezTo>
                    <a:cubicBezTo>
                      <a:pt x="1604" y="202"/>
                      <a:pt x="1377" y="420"/>
                      <a:pt x="1377" y="420"/>
                    </a:cubicBezTo>
                    <a:cubicBezTo>
                      <a:pt x="1377" y="420"/>
                      <a:pt x="1227"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8"/>
              <p:cNvSpPr/>
              <p:nvPr/>
            </p:nvSpPr>
            <p:spPr>
              <a:xfrm>
                <a:off x="3774875" y="3069850"/>
                <a:ext cx="18775" cy="18475"/>
              </a:xfrm>
              <a:custGeom>
                <a:avLst/>
                <a:gdLst/>
                <a:ahLst/>
                <a:cxnLst/>
                <a:rect l="l" t="t" r="r" b="b"/>
                <a:pathLst>
                  <a:path w="751" h="739" extrusionOk="0">
                    <a:moveTo>
                      <a:pt x="381" y="1"/>
                    </a:moveTo>
                    <a:cubicBezTo>
                      <a:pt x="167" y="1"/>
                      <a:pt x="0" y="167"/>
                      <a:pt x="0" y="370"/>
                    </a:cubicBezTo>
                    <a:cubicBezTo>
                      <a:pt x="0" y="572"/>
                      <a:pt x="167" y="739"/>
                      <a:pt x="381" y="739"/>
                    </a:cubicBezTo>
                    <a:cubicBezTo>
                      <a:pt x="583" y="739"/>
                      <a:pt x="750" y="572"/>
                      <a:pt x="750" y="370"/>
                    </a:cubicBezTo>
                    <a:cubicBezTo>
                      <a:pt x="750" y="167"/>
                      <a:pt x="583"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8"/>
              <p:cNvSpPr/>
              <p:nvPr/>
            </p:nvSpPr>
            <p:spPr>
              <a:xfrm>
                <a:off x="3932025" y="3097225"/>
                <a:ext cx="62225" cy="55650"/>
              </a:xfrm>
              <a:custGeom>
                <a:avLst/>
                <a:gdLst/>
                <a:ahLst/>
                <a:cxnLst/>
                <a:rect l="l" t="t" r="r" b="b"/>
                <a:pathLst>
                  <a:path w="2489" h="2226" extrusionOk="0">
                    <a:moveTo>
                      <a:pt x="1301" y="0"/>
                    </a:moveTo>
                    <a:cubicBezTo>
                      <a:pt x="984" y="0"/>
                      <a:pt x="870" y="513"/>
                      <a:pt x="870" y="513"/>
                    </a:cubicBezTo>
                    <a:cubicBezTo>
                      <a:pt x="810" y="429"/>
                      <a:pt x="664" y="354"/>
                      <a:pt x="517" y="354"/>
                    </a:cubicBezTo>
                    <a:cubicBezTo>
                      <a:pt x="373" y="354"/>
                      <a:pt x="226" y="426"/>
                      <a:pt x="155" y="632"/>
                    </a:cubicBezTo>
                    <a:cubicBezTo>
                      <a:pt x="1" y="1037"/>
                      <a:pt x="596" y="1227"/>
                      <a:pt x="596" y="1227"/>
                    </a:cubicBezTo>
                    <a:cubicBezTo>
                      <a:pt x="191" y="1454"/>
                      <a:pt x="60" y="1715"/>
                      <a:pt x="358" y="1942"/>
                    </a:cubicBezTo>
                    <a:cubicBezTo>
                      <a:pt x="431" y="1995"/>
                      <a:pt x="497" y="2016"/>
                      <a:pt x="556" y="2016"/>
                    </a:cubicBezTo>
                    <a:cubicBezTo>
                      <a:pt x="775" y="2016"/>
                      <a:pt x="894" y="1727"/>
                      <a:pt x="894" y="1727"/>
                    </a:cubicBezTo>
                    <a:cubicBezTo>
                      <a:pt x="894" y="1727"/>
                      <a:pt x="999" y="2225"/>
                      <a:pt x="1321" y="2225"/>
                    </a:cubicBezTo>
                    <a:cubicBezTo>
                      <a:pt x="1358" y="2225"/>
                      <a:pt x="1398" y="2218"/>
                      <a:pt x="1441" y="2204"/>
                    </a:cubicBezTo>
                    <a:cubicBezTo>
                      <a:pt x="1953" y="2061"/>
                      <a:pt x="1775" y="1584"/>
                      <a:pt x="1775" y="1584"/>
                    </a:cubicBezTo>
                    <a:cubicBezTo>
                      <a:pt x="2144" y="1489"/>
                      <a:pt x="2489" y="1168"/>
                      <a:pt x="2275" y="894"/>
                    </a:cubicBezTo>
                    <a:cubicBezTo>
                      <a:pt x="2128" y="713"/>
                      <a:pt x="1875" y="688"/>
                      <a:pt x="1747" y="688"/>
                    </a:cubicBezTo>
                    <a:cubicBezTo>
                      <a:pt x="1698" y="688"/>
                      <a:pt x="1667" y="692"/>
                      <a:pt x="1667" y="692"/>
                    </a:cubicBezTo>
                    <a:cubicBezTo>
                      <a:pt x="1667" y="692"/>
                      <a:pt x="1858" y="49"/>
                      <a:pt x="1322" y="1"/>
                    </a:cubicBezTo>
                    <a:cubicBezTo>
                      <a:pt x="1315" y="0"/>
                      <a:pt x="1308"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8"/>
              <p:cNvSpPr/>
              <p:nvPr/>
            </p:nvSpPr>
            <p:spPr>
              <a:xfrm>
                <a:off x="3951375" y="3116800"/>
                <a:ext cx="20850" cy="18525"/>
              </a:xfrm>
              <a:custGeom>
                <a:avLst/>
                <a:gdLst/>
                <a:ahLst/>
                <a:cxnLst/>
                <a:rect l="l" t="t" r="r" b="b"/>
                <a:pathLst>
                  <a:path w="834" h="741" extrusionOk="0">
                    <a:moveTo>
                      <a:pt x="412" y="1"/>
                    </a:moveTo>
                    <a:cubicBezTo>
                      <a:pt x="299" y="1"/>
                      <a:pt x="189" y="49"/>
                      <a:pt x="120" y="147"/>
                    </a:cubicBezTo>
                    <a:cubicBezTo>
                      <a:pt x="0" y="313"/>
                      <a:pt x="36" y="551"/>
                      <a:pt x="191" y="671"/>
                    </a:cubicBezTo>
                    <a:cubicBezTo>
                      <a:pt x="257" y="718"/>
                      <a:pt x="334" y="741"/>
                      <a:pt x="411" y="741"/>
                    </a:cubicBezTo>
                    <a:cubicBezTo>
                      <a:pt x="528" y="741"/>
                      <a:pt x="643" y="688"/>
                      <a:pt x="715" y="587"/>
                    </a:cubicBezTo>
                    <a:cubicBezTo>
                      <a:pt x="834" y="432"/>
                      <a:pt x="810" y="194"/>
                      <a:pt x="643" y="75"/>
                    </a:cubicBezTo>
                    <a:cubicBezTo>
                      <a:pt x="574" y="26"/>
                      <a:pt x="492" y="1"/>
                      <a:pt x="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8"/>
              <p:cNvSpPr/>
              <p:nvPr/>
            </p:nvSpPr>
            <p:spPr>
              <a:xfrm>
                <a:off x="3940075" y="2989750"/>
                <a:ext cx="62225" cy="55575"/>
              </a:xfrm>
              <a:custGeom>
                <a:avLst/>
                <a:gdLst/>
                <a:ahLst/>
                <a:cxnLst/>
                <a:rect l="l" t="t" r="r" b="b"/>
                <a:pathLst>
                  <a:path w="2489" h="2223" extrusionOk="0">
                    <a:moveTo>
                      <a:pt x="1302" y="0"/>
                    </a:moveTo>
                    <a:cubicBezTo>
                      <a:pt x="981" y="0"/>
                      <a:pt x="869" y="514"/>
                      <a:pt x="869" y="514"/>
                    </a:cubicBezTo>
                    <a:cubicBezTo>
                      <a:pt x="809" y="430"/>
                      <a:pt x="667" y="355"/>
                      <a:pt x="521" y="355"/>
                    </a:cubicBezTo>
                    <a:cubicBezTo>
                      <a:pt x="378" y="355"/>
                      <a:pt x="231" y="427"/>
                      <a:pt x="155" y="633"/>
                    </a:cubicBezTo>
                    <a:cubicBezTo>
                      <a:pt x="0" y="1026"/>
                      <a:pt x="595" y="1228"/>
                      <a:pt x="595" y="1228"/>
                    </a:cubicBezTo>
                    <a:cubicBezTo>
                      <a:pt x="202" y="1442"/>
                      <a:pt x="60" y="1716"/>
                      <a:pt x="357" y="1943"/>
                    </a:cubicBezTo>
                    <a:cubicBezTo>
                      <a:pt x="430" y="1996"/>
                      <a:pt x="497" y="2016"/>
                      <a:pt x="556" y="2016"/>
                    </a:cubicBezTo>
                    <a:cubicBezTo>
                      <a:pt x="775" y="2016"/>
                      <a:pt x="893" y="1728"/>
                      <a:pt x="893" y="1728"/>
                    </a:cubicBezTo>
                    <a:cubicBezTo>
                      <a:pt x="893" y="1728"/>
                      <a:pt x="1009" y="2223"/>
                      <a:pt x="1339" y="2223"/>
                    </a:cubicBezTo>
                    <a:cubicBezTo>
                      <a:pt x="1374" y="2223"/>
                      <a:pt x="1412" y="2217"/>
                      <a:pt x="1453" y="2204"/>
                    </a:cubicBezTo>
                    <a:cubicBezTo>
                      <a:pt x="1953" y="2062"/>
                      <a:pt x="1774" y="1585"/>
                      <a:pt x="1774" y="1585"/>
                    </a:cubicBezTo>
                    <a:cubicBezTo>
                      <a:pt x="2155" y="1490"/>
                      <a:pt x="2488" y="1157"/>
                      <a:pt x="2286" y="895"/>
                    </a:cubicBezTo>
                    <a:cubicBezTo>
                      <a:pt x="2131" y="714"/>
                      <a:pt x="1882" y="689"/>
                      <a:pt x="1757" y="689"/>
                    </a:cubicBezTo>
                    <a:cubicBezTo>
                      <a:pt x="1709" y="689"/>
                      <a:pt x="1679" y="692"/>
                      <a:pt x="1679" y="692"/>
                    </a:cubicBezTo>
                    <a:cubicBezTo>
                      <a:pt x="1679" y="692"/>
                      <a:pt x="1869" y="49"/>
                      <a:pt x="1334" y="2"/>
                    </a:cubicBezTo>
                    <a:cubicBezTo>
                      <a:pt x="1323" y="1"/>
                      <a:pt x="1312"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8"/>
              <p:cNvSpPr/>
              <p:nvPr/>
            </p:nvSpPr>
            <p:spPr>
              <a:xfrm>
                <a:off x="3959700" y="3008850"/>
                <a:ext cx="20875" cy="18525"/>
              </a:xfrm>
              <a:custGeom>
                <a:avLst/>
                <a:gdLst/>
                <a:ahLst/>
                <a:cxnLst/>
                <a:rect l="l" t="t" r="r" b="b"/>
                <a:pathLst>
                  <a:path w="835" h="741" extrusionOk="0">
                    <a:moveTo>
                      <a:pt x="417" y="0"/>
                    </a:moveTo>
                    <a:cubicBezTo>
                      <a:pt x="304" y="0"/>
                      <a:pt x="191" y="50"/>
                      <a:pt x="120" y="143"/>
                    </a:cubicBezTo>
                    <a:cubicBezTo>
                      <a:pt x="1" y="309"/>
                      <a:pt x="25" y="548"/>
                      <a:pt x="191" y="667"/>
                    </a:cubicBezTo>
                    <a:cubicBezTo>
                      <a:pt x="261" y="716"/>
                      <a:pt x="343" y="741"/>
                      <a:pt x="423" y="741"/>
                    </a:cubicBezTo>
                    <a:cubicBezTo>
                      <a:pt x="536" y="741"/>
                      <a:pt x="646" y="692"/>
                      <a:pt x="715" y="595"/>
                    </a:cubicBezTo>
                    <a:cubicBezTo>
                      <a:pt x="834" y="428"/>
                      <a:pt x="799" y="202"/>
                      <a:pt x="632" y="71"/>
                    </a:cubicBezTo>
                    <a:cubicBezTo>
                      <a:pt x="569" y="23"/>
                      <a:pt x="493"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8"/>
              <p:cNvSpPr/>
              <p:nvPr/>
            </p:nvSpPr>
            <p:spPr>
              <a:xfrm>
                <a:off x="3671275" y="2823075"/>
                <a:ext cx="62250" cy="55575"/>
              </a:xfrm>
              <a:custGeom>
                <a:avLst/>
                <a:gdLst/>
                <a:ahLst/>
                <a:cxnLst/>
                <a:rect l="l" t="t" r="r" b="b"/>
                <a:pathLst>
                  <a:path w="2490" h="2223" extrusionOk="0">
                    <a:moveTo>
                      <a:pt x="1300" y="1"/>
                    </a:moveTo>
                    <a:cubicBezTo>
                      <a:pt x="972" y="1"/>
                      <a:pt x="858" y="513"/>
                      <a:pt x="858" y="513"/>
                    </a:cubicBezTo>
                    <a:cubicBezTo>
                      <a:pt x="798" y="429"/>
                      <a:pt x="656" y="354"/>
                      <a:pt x="510" y="354"/>
                    </a:cubicBezTo>
                    <a:cubicBezTo>
                      <a:pt x="367" y="354"/>
                      <a:pt x="220" y="426"/>
                      <a:pt x="144" y="632"/>
                    </a:cubicBezTo>
                    <a:cubicBezTo>
                      <a:pt x="1" y="1025"/>
                      <a:pt x="596" y="1228"/>
                      <a:pt x="596" y="1228"/>
                    </a:cubicBezTo>
                    <a:cubicBezTo>
                      <a:pt x="191" y="1442"/>
                      <a:pt x="60" y="1716"/>
                      <a:pt x="358" y="1942"/>
                    </a:cubicBezTo>
                    <a:cubicBezTo>
                      <a:pt x="431" y="1995"/>
                      <a:pt x="497" y="2016"/>
                      <a:pt x="556" y="2016"/>
                    </a:cubicBezTo>
                    <a:cubicBezTo>
                      <a:pt x="775" y="2016"/>
                      <a:pt x="894" y="1728"/>
                      <a:pt x="894" y="1728"/>
                    </a:cubicBezTo>
                    <a:cubicBezTo>
                      <a:pt x="894" y="1728"/>
                      <a:pt x="1000" y="2222"/>
                      <a:pt x="1328" y="2222"/>
                    </a:cubicBezTo>
                    <a:cubicBezTo>
                      <a:pt x="1363" y="2222"/>
                      <a:pt x="1401" y="2217"/>
                      <a:pt x="1441" y="2204"/>
                    </a:cubicBezTo>
                    <a:cubicBezTo>
                      <a:pt x="1953" y="2061"/>
                      <a:pt x="1775" y="1585"/>
                      <a:pt x="1775" y="1585"/>
                    </a:cubicBezTo>
                    <a:cubicBezTo>
                      <a:pt x="2144" y="1490"/>
                      <a:pt x="2489" y="1168"/>
                      <a:pt x="2275" y="894"/>
                    </a:cubicBezTo>
                    <a:cubicBezTo>
                      <a:pt x="2128" y="713"/>
                      <a:pt x="1876" y="688"/>
                      <a:pt x="1747" y="688"/>
                    </a:cubicBezTo>
                    <a:cubicBezTo>
                      <a:pt x="1698" y="688"/>
                      <a:pt x="1668" y="692"/>
                      <a:pt x="1668" y="692"/>
                    </a:cubicBezTo>
                    <a:cubicBezTo>
                      <a:pt x="1668" y="692"/>
                      <a:pt x="1858" y="49"/>
                      <a:pt x="1322" y="1"/>
                    </a:cubicBezTo>
                    <a:cubicBezTo>
                      <a:pt x="1315" y="1"/>
                      <a:pt x="1307" y="1"/>
                      <a:pt x="1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8"/>
              <p:cNvSpPr/>
              <p:nvPr/>
            </p:nvSpPr>
            <p:spPr>
              <a:xfrm>
                <a:off x="3690625" y="2842475"/>
                <a:ext cx="20875" cy="18525"/>
              </a:xfrm>
              <a:custGeom>
                <a:avLst/>
                <a:gdLst/>
                <a:ahLst/>
                <a:cxnLst/>
                <a:rect l="l" t="t" r="r" b="b"/>
                <a:pathLst>
                  <a:path w="835" h="741" extrusionOk="0">
                    <a:moveTo>
                      <a:pt x="423" y="1"/>
                    </a:moveTo>
                    <a:cubicBezTo>
                      <a:pt x="307" y="1"/>
                      <a:pt x="191" y="53"/>
                      <a:pt x="120" y="154"/>
                    </a:cubicBezTo>
                    <a:cubicBezTo>
                      <a:pt x="1" y="309"/>
                      <a:pt x="24" y="547"/>
                      <a:pt x="191" y="666"/>
                    </a:cubicBezTo>
                    <a:cubicBezTo>
                      <a:pt x="261" y="716"/>
                      <a:pt x="342" y="740"/>
                      <a:pt x="423" y="740"/>
                    </a:cubicBezTo>
                    <a:cubicBezTo>
                      <a:pt x="536" y="740"/>
                      <a:pt x="646" y="692"/>
                      <a:pt x="715" y="595"/>
                    </a:cubicBezTo>
                    <a:cubicBezTo>
                      <a:pt x="834" y="428"/>
                      <a:pt x="798" y="190"/>
                      <a:pt x="644" y="71"/>
                    </a:cubicBezTo>
                    <a:cubicBezTo>
                      <a:pt x="577" y="23"/>
                      <a:pt x="500"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8"/>
              <p:cNvSpPr/>
              <p:nvPr/>
            </p:nvSpPr>
            <p:spPr>
              <a:xfrm>
                <a:off x="3865350" y="2960000"/>
                <a:ext cx="51525" cy="46250"/>
              </a:xfrm>
              <a:custGeom>
                <a:avLst/>
                <a:gdLst/>
                <a:ahLst/>
                <a:cxnLst/>
                <a:rect l="l" t="t" r="r" b="b"/>
                <a:pathLst>
                  <a:path w="2061" h="1850" extrusionOk="0">
                    <a:moveTo>
                      <a:pt x="1096" y="1"/>
                    </a:moveTo>
                    <a:cubicBezTo>
                      <a:pt x="808" y="1"/>
                      <a:pt x="715" y="430"/>
                      <a:pt x="715" y="430"/>
                    </a:cubicBezTo>
                    <a:cubicBezTo>
                      <a:pt x="672" y="363"/>
                      <a:pt x="554" y="302"/>
                      <a:pt x="430" y="302"/>
                    </a:cubicBezTo>
                    <a:cubicBezTo>
                      <a:pt x="312" y="302"/>
                      <a:pt x="189" y="357"/>
                      <a:pt x="120" y="513"/>
                    </a:cubicBezTo>
                    <a:cubicBezTo>
                      <a:pt x="1" y="847"/>
                      <a:pt x="501" y="1013"/>
                      <a:pt x="501" y="1013"/>
                    </a:cubicBezTo>
                    <a:cubicBezTo>
                      <a:pt x="167" y="1192"/>
                      <a:pt x="48" y="1418"/>
                      <a:pt x="298" y="1609"/>
                    </a:cubicBezTo>
                    <a:cubicBezTo>
                      <a:pt x="358" y="1651"/>
                      <a:pt x="413" y="1668"/>
                      <a:pt x="462" y="1668"/>
                    </a:cubicBezTo>
                    <a:cubicBezTo>
                      <a:pt x="647" y="1668"/>
                      <a:pt x="751" y="1430"/>
                      <a:pt x="751" y="1430"/>
                    </a:cubicBezTo>
                    <a:cubicBezTo>
                      <a:pt x="751" y="1430"/>
                      <a:pt x="848" y="1850"/>
                      <a:pt x="1123" y="1850"/>
                    </a:cubicBezTo>
                    <a:cubicBezTo>
                      <a:pt x="1152" y="1850"/>
                      <a:pt x="1182" y="1845"/>
                      <a:pt x="1215" y="1835"/>
                    </a:cubicBezTo>
                    <a:cubicBezTo>
                      <a:pt x="1632" y="1704"/>
                      <a:pt x="1477" y="1311"/>
                      <a:pt x="1477" y="1311"/>
                    </a:cubicBezTo>
                    <a:cubicBezTo>
                      <a:pt x="1787" y="1239"/>
                      <a:pt x="2060" y="966"/>
                      <a:pt x="1894" y="751"/>
                    </a:cubicBezTo>
                    <a:cubicBezTo>
                      <a:pt x="1767" y="579"/>
                      <a:pt x="1544" y="559"/>
                      <a:pt x="1444" y="559"/>
                    </a:cubicBezTo>
                    <a:cubicBezTo>
                      <a:pt x="1413" y="559"/>
                      <a:pt x="1394" y="561"/>
                      <a:pt x="1394" y="561"/>
                    </a:cubicBezTo>
                    <a:cubicBezTo>
                      <a:pt x="1394" y="561"/>
                      <a:pt x="1548" y="49"/>
                      <a:pt x="1108" y="1"/>
                    </a:cubicBezTo>
                    <a:cubicBezTo>
                      <a:pt x="1104" y="1"/>
                      <a:pt x="1100"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8"/>
              <p:cNvSpPr/>
              <p:nvPr/>
            </p:nvSpPr>
            <p:spPr>
              <a:xfrm>
                <a:off x="3881425" y="2976300"/>
                <a:ext cx="17575" cy="15475"/>
              </a:xfrm>
              <a:custGeom>
                <a:avLst/>
                <a:gdLst/>
                <a:ahLst/>
                <a:cxnLst/>
                <a:rect l="l" t="t" r="r" b="b"/>
                <a:pathLst>
                  <a:path w="703" h="619" extrusionOk="0">
                    <a:moveTo>
                      <a:pt x="359" y="1"/>
                    </a:moveTo>
                    <a:cubicBezTo>
                      <a:pt x="266" y="1"/>
                      <a:pt x="172" y="45"/>
                      <a:pt x="108" y="123"/>
                    </a:cubicBezTo>
                    <a:cubicBezTo>
                      <a:pt x="1" y="254"/>
                      <a:pt x="36" y="456"/>
                      <a:pt x="167" y="552"/>
                    </a:cubicBezTo>
                    <a:cubicBezTo>
                      <a:pt x="222" y="596"/>
                      <a:pt x="287" y="618"/>
                      <a:pt x="352" y="618"/>
                    </a:cubicBezTo>
                    <a:cubicBezTo>
                      <a:pt x="443" y="618"/>
                      <a:pt x="533" y="575"/>
                      <a:pt x="596" y="492"/>
                    </a:cubicBezTo>
                    <a:cubicBezTo>
                      <a:pt x="703" y="361"/>
                      <a:pt x="667" y="171"/>
                      <a:pt x="536" y="64"/>
                    </a:cubicBezTo>
                    <a:cubicBezTo>
                      <a:pt x="484" y="21"/>
                      <a:pt x="421" y="1"/>
                      <a:pt x="3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8"/>
              <p:cNvSpPr/>
              <p:nvPr/>
            </p:nvSpPr>
            <p:spPr>
              <a:xfrm>
                <a:off x="3697175" y="2931125"/>
                <a:ext cx="51525" cy="45950"/>
              </a:xfrm>
              <a:custGeom>
                <a:avLst/>
                <a:gdLst/>
                <a:ahLst/>
                <a:cxnLst/>
                <a:rect l="l" t="t" r="r" b="b"/>
                <a:pathLst>
                  <a:path w="2061" h="1838" extrusionOk="0">
                    <a:moveTo>
                      <a:pt x="1085" y="0"/>
                    </a:moveTo>
                    <a:cubicBezTo>
                      <a:pt x="805" y="0"/>
                      <a:pt x="715" y="430"/>
                      <a:pt x="715" y="430"/>
                    </a:cubicBezTo>
                    <a:cubicBezTo>
                      <a:pt x="665" y="362"/>
                      <a:pt x="539" y="300"/>
                      <a:pt x="412" y="300"/>
                    </a:cubicBezTo>
                    <a:cubicBezTo>
                      <a:pt x="294" y="300"/>
                      <a:pt x="177" y="353"/>
                      <a:pt x="120" y="501"/>
                    </a:cubicBezTo>
                    <a:cubicBezTo>
                      <a:pt x="1" y="847"/>
                      <a:pt x="501" y="1013"/>
                      <a:pt x="501" y="1013"/>
                    </a:cubicBezTo>
                    <a:cubicBezTo>
                      <a:pt x="167" y="1192"/>
                      <a:pt x="48" y="1406"/>
                      <a:pt x="298" y="1609"/>
                    </a:cubicBezTo>
                    <a:cubicBezTo>
                      <a:pt x="357" y="1650"/>
                      <a:pt x="410" y="1667"/>
                      <a:pt x="458" y="1667"/>
                    </a:cubicBezTo>
                    <a:cubicBezTo>
                      <a:pt x="645" y="1667"/>
                      <a:pt x="751" y="1418"/>
                      <a:pt x="751" y="1418"/>
                    </a:cubicBezTo>
                    <a:cubicBezTo>
                      <a:pt x="751" y="1418"/>
                      <a:pt x="848" y="1838"/>
                      <a:pt x="1123" y="1838"/>
                    </a:cubicBezTo>
                    <a:cubicBezTo>
                      <a:pt x="1152" y="1838"/>
                      <a:pt x="1182" y="1833"/>
                      <a:pt x="1215" y="1823"/>
                    </a:cubicBezTo>
                    <a:cubicBezTo>
                      <a:pt x="1632" y="1692"/>
                      <a:pt x="1477" y="1311"/>
                      <a:pt x="1477" y="1311"/>
                    </a:cubicBezTo>
                    <a:cubicBezTo>
                      <a:pt x="1786" y="1228"/>
                      <a:pt x="2060" y="966"/>
                      <a:pt x="1894" y="739"/>
                    </a:cubicBezTo>
                    <a:cubicBezTo>
                      <a:pt x="1776" y="580"/>
                      <a:pt x="1576" y="557"/>
                      <a:pt x="1468" y="557"/>
                    </a:cubicBezTo>
                    <a:cubicBezTo>
                      <a:pt x="1423" y="557"/>
                      <a:pt x="1394" y="561"/>
                      <a:pt x="1394" y="561"/>
                    </a:cubicBezTo>
                    <a:cubicBezTo>
                      <a:pt x="1394" y="561"/>
                      <a:pt x="1548" y="37"/>
                      <a:pt x="1108" y="1"/>
                    </a:cubicBezTo>
                    <a:cubicBezTo>
                      <a:pt x="1100" y="1"/>
                      <a:pt x="1093" y="0"/>
                      <a:pt x="1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8"/>
              <p:cNvSpPr/>
              <p:nvPr/>
            </p:nvSpPr>
            <p:spPr>
              <a:xfrm>
                <a:off x="3713250" y="2947350"/>
                <a:ext cx="17575" cy="15450"/>
              </a:xfrm>
              <a:custGeom>
                <a:avLst/>
                <a:gdLst/>
                <a:ahLst/>
                <a:cxnLst/>
                <a:rect l="l" t="t" r="r" b="b"/>
                <a:pathLst>
                  <a:path w="703" h="618" extrusionOk="0">
                    <a:moveTo>
                      <a:pt x="352" y="0"/>
                    </a:moveTo>
                    <a:cubicBezTo>
                      <a:pt x="261" y="0"/>
                      <a:pt x="170" y="43"/>
                      <a:pt x="108" y="126"/>
                    </a:cubicBezTo>
                    <a:cubicBezTo>
                      <a:pt x="0" y="257"/>
                      <a:pt x="36" y="448"/>
                      <a:pt x="167" y="555"/>
                    </a:cubicBezTo>
                    <a:cubicBezTo>
                      <a:pt x="220" y="598"/>
                      <a:pt x="282" y="618"/>
                      <a:pt x="345" y="618"/>
                    </a:cubicBezTo>
                    <a:cubicBezTo>
                      <a:pt x="438" y="618"/>
                      <a:pt x="532" y="574"/>
                      <a:pt x="596" y="495"/>
                    </a:cubicBezTo>
                    <a:cubicBezTo>
                      <a:pt x="703" y="364"/>
                      <a:pt x="667" y="162"/>
                      <a:pt x="536" y="67"/>
                    </a:cubicBezTo>
                    <a:cubicBezTo>
                      <a:pt x="482" y="22"/>
                      <a:pt x="417" y="0"/>
                      <a:pt x="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8"/>
              <p:cNvSpPr/>
              <p:nvPr/>
            </p:nvSpPr>
            <p:spPr>
              <a:xfrm>
                <a:off x="3775150" y="2897800"/>
                <a:ext cx="46475" cy="42025"/>
              </a:xfrm>
              <a:custGeom>
                <a:avLst/>
                <a:gdLst/>
                <a:ahLst/>
                <a:cxnLst/>
                <a:rect l="l" t="t" r="r" b="b"/>
                <a:pathLst>
                  <a:path w="1859" h="1681" extrusionOk="0">
                    <a:moveTo>
                      <a:pt x="978" y="1"/>
                    </a:moveTo>
                    <a:cubicBezTo>
                      <a:pt x="737" y="1"/>
                      <a:pt x="656" y="394"/>
                      <a:pt x="656" y="394"/>
                    </a:cubicBezTo>
                    <a:cubicBezTo>
                      <a:pt x="609" y="335"/>
                      <a:pt x="501" y="282"/>
                      <a:pt x="390" y="282"/>
                    </a:cubicBezTo>
                    <a:cubicBezTo>
                      <a:pt x="275" y="282"/>
                      <a:pt x="157" y="338"/>
                      <a:pt x="96" y="501"/>
                    </a:cubicBezTo>
                    <a:cubicBezTo>
                      <a:pt x="1" y="799"/>
                      <a:pt x="442" y="941"/>
                      <a:pt x="442" y="941"/>
                    </a:cubicBezTo>
                    <a:cubicBezTo>
                      <a:pt x="144" y="1108"/>
                      <a:pt x="37" y="1310"/>
                      <a:pt x="263" y="1477"/>
                    </a:cubicBezTo>
                    <a:cubicBezTo>
                      <a:pt x="316" y="1517"/>
                      <a:pt x="364" y="1533"/>
                      <a:pt x="408" y="1533"/>
                    </a:cubicBezTo>
                    <a:cubicBezTo>
                      <a:pt x="571" y="1533"/>
                      <a:pt x="668" y="1310"/>
                      <a:pt x="668" y="1310"/>
                    </a:cubicBezTo>
                    <a:cubicBezTo>
                      <a:pt x="668" y="1310"/>
                      <a:pt x="755" y="1681"/>
                      <a:pt x="1001" y="1681"/>
                    </a:cubicBezTo>
                    <a:cubicBezTo>
                      <a:pt x="1027" y="1681"/>
                      <a:pt x="1055" y="1677"/>
                      <a:pt x="1084" y="1668"/>
                    </a:cubicBezTo>
                    <a:cubicBezTo>
                      <a:pt x="1454" y="1549"/>
                      <a:pt x="1323" y="1191"/>
                      <a:pt x="1323" y="1191"/>
                    </a:cubicBezTo>
                    <a:cubicBezTo>
                      <a:pt x="1608" y="1120"/>
                      <a:pt x="1858" y="870"/>
                      <a:pt x="1704" y="668"/>
                    </a:cubicBezTo>
                    <a:cubicBezTo>
                      <a:pt x="1606" y="530"/>
                      <a:pt x="1432" y="508"/>
                      <a:pt x="1331" y="508"/>
                    </a:cubicBezTo>
                    <a:cubicBezTo>
                      <a:pt x="1283" y="508"/>
                      <a:pt x="1251" y="513"/>
                      <a:pt x="1251" y="513"/>
                    </a:cubicBezTo>
                    <a:cubicBezTo>
                      <a:pt x="1251" y="513"/>
                      <a:pt x="1394" y="37"/>
                      <a:pt x="989" y="1"/>
                    </a:cubicBezTo>
                    <a:cubicBezTo>
                      <a:pt x="986" y="1"/>
                      <a:pt x="982" y="1"/>
                      <a:pt x="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8"/>
              <p:cNvSpPr/>
              <p:nvPr/>
            </p:nvSpPr>
            <p:spPr>
              <a:xfrm>
                <a:off x="3789450" y="2912950"/>
                <a:ext cx="16100" cy="13800"/>
              </a:xfrm>
              <a:custGeom>
                <a:avLst/>
                <a:gdLst/>
                <a:ahLst/>
                <a:cxnLst/>
                <a:rect l="l" t="t" r="r" b="b"/>
                <a:pathLst>
                  <a:path w="644" h="552" extrusionOk="0">
                    <a:moveTo>
                      <a:pt x="316" y="0"/>
                    </a:moveTo>
                    <a:cubicBezTo>
                      <a:pt x="231" y="0"/>
                      <a:pt x="146" y="37"/>
                      <a:pt x="96" y="109"/>
                    </a:cubicBezTo>
                    <a:cubicBezTo>
                      <a:pt x="0" y="228"/>
                      <a:pt x="36" y="407"/>
                      <a:pt x="155" y="502"/>
                    </a:cubicBezTo>
                    <a:cubicBezTo>
                      <a:pt x="203" y="535"/>
                      <a:pt x="259" y="551"/>
                      <a:pt x="316" y="551"/>
                    </a:cubicBezTo>
                    <a:cubicBezTo>
                      <a:pt x="401" y="551"/>
                      <a:pt x="486" y="514"/>
                      <a:pt x="536" y="443"/>
                    </a:cubicBezTo>
                    <a:cubicBezTo>
                      <a:pt x="643" y="312"/>
                      <a:pt x="620" y="145"/>
                      <a:pt x="477" y="50"/>
                    </a:cubicBezTo>
                    <a:cubicBezTo>
                      <a:pt x="429" y="16"/>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8"/>
              <p:cNvSpPr/>
              <p:nvPr/>
            </p:nvSpPr>
            <p:spPr>
              <a:xfrm>
                <a:off x="3760875" y="2996325"/>
                <a:ext cx="46450" cy="42275"/>
              </a:xfrm>
              <a:custGeom>
                <a:avLst/>
                <a:gdLst/>
                <a:ahLst/>
                <a:cxnLst/>
                <a:rect l="l" t="t" r="r" b="b"/>
                <a:pathLst>
                  <a:path w="1858" h="1691" extrusionOk="0">
                    <a:moveTo>
                      <a:pt x="990" y="1"/>
                    </a:moveTo>
                    <a:cubicBezTo>
                      <a:pt x="748" y="1"/>
                      <a:pt x="655" y="394"/>
                      <a:pt x="655" y="394"/>
                    </a:cubicBezTo>
                    <a:cubicBezTo>
                      <a:pt x="614" y="334"/>
                      <a:pt x="509" y="278"/>
                      <a:pt x="399" y="278"/>
                    </a:cubicBezTo>
                    <a:cubicBezTo>
                      <a:pt x="289" y="278"/>
                      <a:pt x="173" y="334"/>
                      <a:pt x="108" y="501"/>
                    </a:cubicBezTo>
                    <a:cubicBezTo>
                      <a:pt x="0" y="798"/>
                      <a:pt x="453" y="941"/>
                      <a:pt x="453" y="941"/>
                    </a:cubicBezTo>
                    <a:cubicBezTo>
                      <a:pt x="155" y="1108"/>
                      <a:pt x="48" y="1322"/>
                      <a:pt x="274" y="1477"/>
                    </a:cubicBezTo>
                    <a:cubicBezTo>
                      <a:pt x="330" y="1522"/>
                      <a:pt x="380" y="1539"/>
                      <a:pt x="424" y="1539"/>
                    </a:cubicBezTo>
                    <a:cubicBezTo>
                      <a:pt x="580" y="1539"/>
                      <a:pt x="667" y="1322"/>
                      <a:pt x="667" y="1322"/>
                    </a:cubicBezTo>
                    <a:cubicBezTo>
                      <a:pt x="667" y="1322"/>
                      <a:pt x="757" y="1690"/>
                      <a:pt x="1008" y="1690"/>
                    </a:cubicBezTo>
                    <a:cubicBezTo>
                      <a:pt x="1032" y="1690"/>
                      <a:pt x="1057" y="1687"/>
                      <a:pt x="1084" y="1680"/>
                    </a:cubicBezTo>
                    <a:cubicBezTo>
                      <a:pt x="1465" y="1549"/>
                      <a:pt x="1322" y="1191"/>
                      <a:pt x="1322" y="1191"/>
                    </a:cubicBezTo>
                    <a:cubicBezTo>
                      <a:pt x="1608" y="1120"/>
                      <a:pt x="1858" y="870"/>
                      <a:pt x="1715" y="679"/>
                    </a:cubicBezTo>
                    <a:cubicBezTo>
                      <a:pt x="1608" y="531"/>
                      <a:pt x="1426" y="508"/>
                      <a:pt x="1325" y="508"/>
                    </a:cubicBezTo>
                    <a:cubicBezTo>
                      <a:pt x="1280" y="508"/>
                      <a:pt x="1251" y="513"/>
                      <a:pt x="1251" y="513"/>
                    </a:cubicBezTo>
                    <a:cubicBezTo>
                      <a:pt x="1251" y="513"/>
                      <a:pt x="1405" y="36"/>
                      <a:pt x="1001" y="1"/>
                    </a:cubicBezTo>
                    <a:cubicBezTo>
                      <a:pt x="997" y="1"/>
                      <a:pt x="993" y="1"/>
                      <a:pt x="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8"/>
              <p:cNvSpPr/>
              <p:nvPr/>
            </p:nvSpPr>
            <p:spPr>
              <a:xfrm>
                <a:off x="3775750" y="3011175"/>
                <a:ext cx="15800" cy="13800"/>
              </a:xfrm>
              <a:custGeom>
                <a:avLst/>
                <a:gdLst/>
                <a:ahLst/>
                <a:cxnLst/>
                <a:rect l="l" t="t" r="r" b="b"/>
                <a:pathLst>
                  <a:path w="632" h="552" extrusionOk="0">
                    <a:moveTo>
                      <a:pt x="316" y="0"/>
                    </a:moveTo>
                    <a:cubicBezTo>
                      <a:pt x="231" y="0"/>
                      <a:pt x="146" y="38"/>
                      <a:pt x="96" y="109"/>
                    </a:cubicBezTo>
                    <a:cubicBezTo>
                      <a:pt x="1" y="228"/>
                      <a:pt x="37" y="407"/>
                      <a:pt x="156" y="502"/>
                    </a:cubicBezTo>
                    <a:cubicBezTo>
                      <a:pt x="203" y="535"/>
                      <a:pt x="260" y="551"/>
                      <a:pt x="316" y="551"/>
                    </a:cubicBezTo>
                    <a:cubicBezTo>
                      <a:pt x="402" y="551"/>
                      <a:pt x="486" y="514"/>
                      <a:pt x="537" y="443"/>
                    </a:cubicBezTo>
                    <a:cubicBezTo>
                      <a:pt x="632" y="324"/>
                      <a:pt x="596" y="145"/>
                      <a:pt x="477" y="50"/>
                    </a:cubicBezTo>
                    <a:cubicBezTo>
                      <a:pt x="430" y="17"/>
                      <a:pt x="373" y="0"/>
                      <a:pt x="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8"/>
              <p:cNvSpPr/>
              <p:nvPr/>
            </p:nvSpPr>
            <p:spPr>
              <a:xfrm>
                <a:off x="3852550" y="3038275"/>
                <a:ext cx="46450" cy="41975"/>
              </a:xfrm>
              <a:custGeom>
                <a:avLst/>
                <a:gdLst/>
                <a:ahLst/>
                <a:cxnLst/>
                <a:rect l="l" t="t" r="r" b="b"/>
                <a:pathLst>
                  <a:path w="1858" h="1679" extrusionOk="0">
                    <a:moveTo>
                      <a:pt x="968" y="1"/>
                    </a:moveTo>
                    <a:cubicBezTo>
                      <a:pt x="734" y="1"/>
                      <a:pt x="655" y="383"/>
                      <a:pt x="655" y="383"/>
                    </a:cubicBezTo>
                    <a:cubicBezTo>
                      <a:pt x="608" y="318"/>
                      <a:pt x="501" y="262"/>
                      <a:pt x="389" y="262"/>
                    </a:cubicBezTo>
                    <a:cubicBezTo>
                      <a:pt x="274" y="262"/>
                      <a:pt x="156" y="321"/>
                      <a:pt x="96" y="490"/>
                    </a:cubicBezTo>
                    <a:cubicBezTo>
                      <a:pt x="1" y="787"/>
                      <a:pt x="441" y="930"/>
                      <a:pt x="441" y="930"/>
                    </a:cubicBezTo>
                    <a:cubicBezTo>
                      <a:pt x="143" y="1097"/>
                      <a:pt x="36" y="1311"/>
                      <a:pt x="263" y="1466"/>
                    </a:cubicBezTo>
                    <a:cubicBezTo>
                      <a:pt x="318" y="1511"/>
                      <a:pt x="368" y="1528"/>
                      <a:pt x="414" y="1528"/>
                    </a:cubicBezTo>
                    <a:cubicBezTo>
                      <a:pt x="573" y="1528"/>
                      <a:pt x="667" y="1311"/>
                      <a:pt x="667" y="1311"/>
                    </a:cubicBezTo>
                    <a:cubicBezTo>
                      <a:pt x="667" y="1311"/>
                      <a:pt x="747" y="1679"/>
                      <a:pt x="1006" y="1679"/>
                    </a:cubicBezTo>
                    <a:cubicBezTo>
                      <a:pt x="1030" y="1679"/>
                      <a:pt x="1056" y="1676"/>
                      <a:pt x="1084" y="1668"/>
                    </a:cubicBezTo>
                    <a:cubicBezTo>
                      <a:pt x="1453" y="1549"/>
                      <a:pt x="1322" y="1192"/>
                      <a:pt x="1322" y="1192"/>
                    </a:cubicBezTo>
                    <a:cubicBezTo>
                      <a:pt x="1608" y="1109"/>
                      <a:pt x="1858" y="859"/>
                      <a:pt x="1703" y="668"/>
                    </a:cubicBezTo>
                    <a:cubicBezTo>
                      <a:pt x="1604" y="520"/>
                      <a:pt x="1425" y="497"/>
                      <a:pt x="1325" y="497"/>
                    </a:cubicBezTo>
                    <a:cubicBezTo>
                      <a:pt x="1280" y="497"/>
                      <a:pt x="1251" y="502"/>
                      <a:pt x="1251" y="502"/>
                    </a:cubicBezTo>
                    <a:cubicBezTo>
                      <a:pt x="1251" y="502"/>
                      <a:pt x="1394" y="25"/>
                      <a:pt x="989" y="2"/>
                    </a:cubicBezTo>
                    <a:cubicBezTo>
                      <a:pt x="982" y="1"/>
                      <a:pt x="975" y="1"/>
                      <a:pt x="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8"/>
              <p:cNvSpPr/>
              <p:nvPr/>
            </p:nvSpPr>
            <p:spPr>
              <a:xfrm>
                <a:off x="3866850" y="3052850"/>
                <a:ext cx="15800" cy="13800"/>
              </a:xfrm>
              <a:custGeom>
                <a:avLst/>
                <a:gdLst/>
                <a:ahLst/>
                <a:cxnLst/>
                <a:rect l="l" t="t" r="r" b="b"/>
                <a:pathLst>
                  <a:path w="632" h="552" extrusionOk="0">
                    <a:moveTo>
                      <a:pt x="316" y="0"/>
                    </a:moveTo>
                    <a:cubicBezTo>
                      <a:pt x="230" y="0"/>
                      <a:pt x="146" y="37"/>
                      <a:pt x="95" y="109"/>
                    </a:cubicBezTo>
                    <a:cubicBezTo>
                      <a:pt x="0" y="228"/>
                      <a:pt x="36" y="407"/>
                      <a:pt x="155" y="502"/>
                    </a:cubicBezTo>
                    <a:cubicBezTo>
                      <a:pt x="202" y="535"/>
                      <a:pt x="259" y="551"/>
                      <a:pt x="315" y="551"/>
                    </a:cubicBezTo>
                    <a:cubicBezTo>
                      <a:pt x="401" y="551"/>
                      <a:pt x="486" y="514"/>
                      <a:pt x="536" y="442"/>
                    </a:cubicBezTo>
                    <a:cubicBezTo>
                      <a:pt x="631" y="323"/>
                      <a:pt x="619" y="145"/>
                      <a:pt x="476" y="50"/>
                    </a:cubicBezTo>
                    <a:cubicBezTo>
                      <a:pt x="429" y="16"/>
                      <a:pt x="372" y="0"/>
                      <a:pt x="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1" name="Google Shape;3071;p48"/>
            <p:cNvGrpSpPr/>
            <p:nvPr/>
          </p:nvGrpSpPr>
          <p:grpSpPr>
            <a:xfrm rot="2131572">
              <a:off x="5945934" y="3055605"/>
              <a:ext cx="1307268" cy="958402"/>
              <a:chOff x="2735150" y="1713425"/>
              <a:chExt cx="549375" cy="402775"/>
            </a:xfrm>
          </p:grpSpPr>
          <p:sp>
            <p:nvSpPr>
              <p:cNvPr id="3072" name="Google Shape;3072;p48"/>
              <p:cNvSpPr/>
              <p:nvPr/>
            </p:nvSpPr>
            <p:spPr>
              <a:xfrm>
                <a:off x="2735150" y="1795800"/>
                <a:ext cx="453950" cy="320350"/>
              </a:xfrm>
              <a:custGeom>
                <a:avLst/>
                <a:gdLst/>
                <a:ahLst/>
                <a:cxnLst/>
                <a:rect l="l" t="t" r="r" b="b"/>
                <a:pathLst>
                  <a:path w="18158" h="12814" extrusionOk="0">
                    <a:moveTo>
                      <a:pt x="5226" y="0"/>
                    </a:moveTo>
                    <a:cubicBezTo>
                      <a:pt x="3535" y="0"/>
                      <a:pt x="2017" y="616"/>
                      <a:pt x="1382" y="2433"/>
                    </a:cubicBezTo>
                    <a:cubicBezTo>
                      <a:pt x="1" y="6326"/>
                      <a:pt x="3572" y="10065"/>
                      <a:pt x="7156" y="11636"/>
                    </a:cubicBezTo>
                    <a:cubicBezTo>
                      <a:pt x="9372" y="12626"/>
                      <a:pt x="11725" y="12814"/>
                      <a:pt x="13193" y="12814"/>
                    </a:cubicBezTo>
                    <a:cubicBezTo>
                      <a:pt x="14091" y="12814"/>
                      <a:pt x="14657" y="12744"/>
                      <a:pt x="14657" y="12744"/>
                    </a:cubicBezTo>
                    <a:cubicBezTo>
                      <a:pt x="16788" y="12291"/>
                      <a:pt x="18158" y="8695"/>
                      <a:pt x="17146" y="7100"/>
                    </a:cubicBezTo>
                    <a:cubicBezTo>
                      <a:pt x="16122" y="5528"/>
                      <a:pt x="13157" y="2945"/>
                      <a:pt x="10680" y="1564"/>
                    </a:cubicBezTo>
                    <a:cubicBezTo>
                      <a:pt x="9365" y="823"/>
                      <a:pt x="7181" y="0"/>
                      <a:pt x="5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8"/>
              <p:cNvSpPr/>
              <p:nvPr/>
            </p:nvSpPr>
            <p:spPr>
              <a:xfrm>
                <a:off x="2765500" y="1796775"/>
                <a:ext cx="396525" cy="319425"/>
              </a:xfrm>
              <a:custGeom>
                <a:avLst/>
                <a:gdLst/>
                <a:ahLst/>
                <a:cxnLst/>
                <a:rect l="l" t="t" r="r" b="b"/>
                <a:pathLst>
                  <a:path w="15861" h="12777" extrusionOk="0">
                    <a:moveTo>
                      <a:pt x="3299" y="1"/>
                    </a:moveTo>
                    <a:cubicBezTo>
                      <a:pt x="3216" y="24"/>
                      <a:pt x="3156" y="24"/>
                      <a:pt x="3085" y="36"/>
                    </a:cubicBezTo>
                    <a:lnTo>
                      <a:pt x="3918" y="4085"/>
                    </a:lnTo>
                    <a:lnTo>
                      <a:pt x="3918" y="4085"/>
                    </a:lnTo>
                    <a:lnTo>
                      <a:pt x="263" y="2168"/>
                    </a:lnTo>
                    <a:cubicBezTo>
                      <a:pt x="227" y="2227"/>
                      <a:pt x="203" y="2287"/>
                      <a:pt x="180" y="2358"/>
                    </a:cubicBezTo>
                    <a:lnTo>
                      <a:pt x="3787" y="4251"/>
                    </a:lnTo>
                    <a:lnTo>
                      <a:pt x="1" y="5335"/>
                    </a:lnTo>
                    <a:cubicBezTo>
                      <a:pt x="25" y="5406"/>
                      <a:pt x="37" y="5466"/>
                      <a:pt x="49" y="5525"/>
                    </a:cubicBezTo>
                    <a:lnTo>
                      <a:pt x="4037" y="4382"/>
                    </a:lnTo>
                    <a:lnTo>
                      <a:pt x="6371" y="5609"/>
                    </a:lnTo>
                    <a:lnTo>
                      <a:pt x="751" y="7180"/>
                    </a:lnTo>
                    <a:cubicBezTo>
                      <a:pt x="775" y="7240"/>
                      <a:pt x="823" y="7299"/>
                      <a:pt x="858" y="7359"/>
                    </a:cubicBezTo>
                    <a:lnTo>
                      <a:pt x="6645" y="5751"/>
                    </a:lnTo>
                    <a:lnTo>
                      <a:pt x="9395" y="7192"/>
                    </a:lnTo>
                    <a:lnTo>
                      <a:pt x="3537" y="10204"/>
                    </a:lnTo>
                    <a:cubicBezTo>
                      <a:pt x="3597" y="10252"/>
                      <a:pt x="3656" y="10288"/>
                      <a:pt x="3728" y="10335"/>
                    </a:cubicBezTo>
                    <a:lnTo>
                      <a:pt x="9621" y="7323"/>
                    </a:lnTo>
                    <a:lnTo>
                      <a:pt x="13074" y="9145"/>
                    </a:lnTo>
                    <a:lnTo>
                      <a:pt x="7657" y="12216"/>
                    </a:lnTo>
                    <a:cubicBezTo>
                      <a:pt x="7740" y="12240"/>
                      <a:pt x="7847" y="12252"/>
                      <a:pt x="7942" y="12288"/>
                    </a:cubicBezTo>
                    <a:lnTo>
                      <a:pt x="13300" y="9252"/>
                    </a:lnTo>
                    <a:lnTo>
                      <a:pt x="15265" y="10288"/>
                    </a:lnTo>
                    <a:lnTo>
                      <a:pt x="12229" y="12776"/>
                    </a:lnTo>
                    <a:cubicBezTo>
                      <a:pt x="12348" y="12776"/>
                      <a:pt x="12467" y="12776"/>
                      <a:pt x="12562" y="12764"/>
                    </a:cubicBezTo>
                    <a:lnTo>
                      <a:pt x="15467" y="10395"/>
                    </a:lnTo>
                    <a:lnTo>
                      <a:pt x="15765" y="10561"/>
                    </a:lnTo>
                    <a:cubicBezTo>
                      <a:pt x="15801" y="10502"/>
                      <a:pt x="15824" y="10442"/>
                      <a:pt x="15860" y="10371"/>
                    </a:cubicBezTo>
                    <a:lnTo>
                      <a:pt x="15562" y="10216"/>
                    </a:lnTo>
                    <a:lnTo>
                      <a:pt x="15562" y="6549"/>
                    </a:lnTo>
                    <a:cubicBezTo>
                      <a:pt x="15503" y="6466"/>
                      <a:pt x="15420" y="6394"/>
                      <a:pt x="15348" y="6299"/>
                    </a:cubicBezTo>
                    <a:lnTo>
                      <a:pt x="15348" y="10097"/>
                    </a:lnTo>
                    <a:lnTo>
                      <a:pt x="13396" y="9073"/>
                    </a:lnTo>
                    <a:lnTo>
                      <a:pt x="13265" y="4251"/>
                    </a:lnTo>
                    <a:cubicBezTo>
                      <a:pt x="13193" y="4192"/>
                      <a:pt x="13134" y="4132"/>
                      <a:pt x="13062" y="4073"/>
                    </a:cubicBezTo>
                    <a:lnTo>
                      <a:pt x="13062" y="4073"/>
                    </a:lnTo>
                    <a:lnTo>
                      <a:pt x="13193" y="8966"/>
                    </a:lnTo>
                    <a:lnTo>
                      <a:pt x="13193" y="8966"/>
                    </a:lnTo>
                    <a:lnTo>
                      <a:pt x="9728" y="7133"/>
                    </a:lnTo>
                    <a:lnTo>
                      <a:pt x="8931" y="1239"/>
                    </a:lnTo>
                    <a:cubicBezTo>
                      <a:pt x="8859" y="1215"/>
                      <a:pt x="8788" y="1167"/>
                      <a:pt x="8716" y="1132"/>
                    </a:cubicBezTo>
                    <a:lnTo>
                      <a:pt x="8716" y="1132"/>
                    </a:lnTo>
                    <a:lnTo>
                      <a:pt x="9502" y="7013"/>
                    </a:lnTo>
                    <a:lnTo>
                      <a:pt x="6764" y="5573"/>
                    </a:lnTo>
                    <a:lnTo>
                      <a:pt x="5859" y="167"/>
                    </a:lnTo>
                    <a:lnTo>
                      <a:pt x="5633" y="120"/>
                    </a:lnTo>
                    <a:lnTo>
                      <a:pt x="6526" y="5454"/>
                    </a:lnTo>
                    <a:lnTo>
                      <a:pt x="4156" y="4204"/>
                    </a:lnTo>
                    <a:lnTo>
                      <a:pt x="32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8"/>
              <p:cNvSpPr/>
              <p:nvPr/>
            </p:nvSpPr>
            <p:spPr>
              <a:xfrm>
                <a:off x="2937850" y="1713425"/>
                <a:ext cx="346675" cy="299350"/>
              </a:xfrm>
              <a:custGeom>
                <a:avLst/>
                <a:gdLst/>
                <a:ahLst/>
                <a:cxnLst/>
                <a:rect l="l" t="t" r="r" b="b"/>
                <a:pathLst>
                  <a:path w="13867" h="11974" extrusionOk="0">
                    <a:moveTo>
                      <a:pt x="3926" y="0"/>
                    </a:moveTo>
                    <a:cubicBezTo>
                      <a:pt x="3067" y="0"/>
                      <a:pt x="2291" y="323"/>
                      <a:pt x="1739" y="1156"/>
                    </a:cubicBezTo>
                    <a:cubicBezTo>
                      <a:pt x="1" y="3787"/>
                      <a:pt x="2191" y="7407"/>
                      <a:pt x="4739" y="9431"/>
                    </a:cubicBezTo>
                    <a:cubicBezTo>
                      <a:pt x="7275" y="11455"/>
                      <a:pt x="10454" y="11967"/>
                      <a:pt x="10454" y="11967"/>
                    </a:cubicBezTo>
                    <a:cubicBezTo>
                      <a:pt x="10508" y="11971"/>
                      <a:pt x="10562" y="11974"/>
                      <a:pt x="10615" y="11974"/>
                    </a:cubicBezTo>
                    <a:cubicBezTo>
                      <a:pt x="12295" y="11974"/>
                      <a:pt x="13867" y="9672"/>
                      <a:pt x="13348" y="8276"/>
                    </a:cubicBezTo>
                    <a:cubicBezTo>
                      <a:pt x="12812" y="6847"/>
                      <a:pt x="10931" y="4228"/>
                      <a:pt x="9216" y="2620"/>
                    </a:cubicBezTo>
                    <a:cubicBezTo>
                      <a:pt x="8042" y="1520"/>
                      <a:pt x="5791" y="0"/>
                      <a:pt x="3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8"/>
              <p:cNvSpPr/>
              <p:nvPr/>
            </p:nvSpPr>
            <p:spPr>
              <a:xfrm>
                <a:off x="2966125" y="1714325"/>
                <a:ext cx="299775" cy="294400"/>
              </a:xfrm>
              <a:custGeom>
                <a:avLst/>
                <a:gdLst/>
                <a:ahLst/>
                <a:cxnLst/>
                <a:rect l="l" t="t" r="r" b="b"/>
                <a:pathLst>
                  <a:path w="11991" h="11776" extrusionOk="0">
                    <a:moveTo>
                      <a:pt x="3311" y="1"/>
                    </a:moveTo>
                    <a:lnTo>
                      <a:pt x="3275" y="3251"/>
                    </a:lnTo>
                    <a:lnTo>
                      <a:pt x="727" y="953"/>
                    </a:lnTo>
                    <a:lnTo>
                      <a:pt x="644" y="1084"/>
                    </a:lnTo>
                    <a:lnTo>
                      <a:pt x="3156" y="3334"/>
                    </a:lnTo>
                    <a:lnTo>
                      <a:pt x="1" y="3311"/>
                    </a:lnTo>
                    <a:lnTo>
                      <a:pt x="1" y="3465"/>
                    </a:lnTo>
                    <a:lnTo>
                      <a:pt x="3335" y="3513"/>
                    </a:lnTo>
                    <a:lnTo>
                      <a:pt x="4954" y="4977"/>
                    </a:lnTo>
                    <a:lnTo>
                      <a:pt x="263" y="4882"/>
                    </a:lnTo>
                    <a:lnTo>
                      <a:pt x="263" y="4882"/>
                    </a:lnTo>
                    <a:cubicBezTo>
                      <a:pt x="287" y="4942"/>
                      <a:pt x="298" y="4989"/>
                      <a:pt x="322" y="5049"/>
                    </a:cubicBezTo>
                    <a:lnTo>
                      <a:pt x="5144" y="5156"/>
                    </a:lnTo>
                    <a:lnTo>
                      <a:pt x="7073" y="6859"/>
                    </a:lnTo>
                    <a:lnTo>
                      <a:pt x="1953" y="7787"/>
                    </a:lnTo>
                    <a:cubicBezTo>
                      <a:pt x="1989" y="7835"/>
                      <a:pt x="2037" y="7894"/>
                      <a:pt x="2072" y="7930"/>
                    </a:cubicBezTo>
                    <a:lnTo>
                      <a:pt x="7216" y="7002"/>
                    </a:lnTo>
                    <a:lnTo>
                      <a:pt x="9633" y="9157"/>
                    </a:lnTo>
                    <a:lnTo>
                      <a:pt x="4835" y="10240"/>
                    </a:lnTo>
                    <a:cubicBezTo>
                      <a:pt x="4906" y="10288"/>
                      <a:pt x="4990" y="10335"/>
                      <a:pt x="5049" y="10359"/>
                    </a:cubicBezTo>
                    <a:lnTo>
                      <a:pt x="9764" y="9288"/>
                    </a:lnTo>
                    <a:lnTo>
                      <a:pt x="11133" y="10526"/>
                    </a:lnTo>
                    <a:lnTo>
                      <a:pt x="8323" y="11704"/>
                    </a:lnTo>
                    <a:cubicBezTo>
                      <a:pt x="8407" y="11728"/>
                      <a:pt x="8502" y="11740"/>
                      <a:pt x="8585" y="11776"/>
                    </a:cubicBezTo>
                    <a:lnTo>
                      <a:pt x="11264" y="10645"/>
                    </a:lnTo>
                    <a:lnTo>
                      <a:pt x="11478" y="10835"/>
                    </a:lnTo>
                    <a:cubicBezTo>
                      <a:pt x="11502" y="10788"/>
                      <a:pt x="11538" y="10764"/>
                      <a:pt x="11574" y="10716"/>
                    </a:cubicBezTo>
                    <a:lnTo>
                      <a:pt x="11371" y="10538"/>
                    </a:lnTo>
                    <a:lnTo>
                      <a:pt x="11990" y="7764"/>
                    </a:lnTo>
                    <a:cubicBezTo>
                      <a:pt x="11955" y="7692"/>
                      <a:pt x="11919" y="7621"/>
                      <a:pt x="11871" y="7525"/>
                    </a:cubicBezTo>
                    <a:lnTo>
                      <a:pt x="11216" y="10407"/>
                    </a:lnTo>
                    <a:lnTo>
                      <a:pt x="9847" y="9180"/>
                    </a:lnTo>
                    <a:lnTo>
                      <a:pt x="10609" y="5513"/>
                    </a:lnTo>
                    <a:lnTo>
                      <a:pt x="10478" y="5335"/>
                    </a:lnTo>
                    <a:lnTo>
                      <a:pt x="9752" y="9061"/>
                    </a:lnTo>
                    <a:lnTo>
                      <a:pt x="7323" y="6894"/>
                    </a:lnTo>
                    <a:lnTo>
                      <a:pt x="7692" y="2263"/>
                    </a:lnTo>
                    <a:cubicBezTo>
                      <a:pt x="7657" y="2215"/>
                      <a:pt x="7597" y="2179"/>
                      <a:pt x="7537" y="2132"/>
                    </a:cubicBezTo>
                    <a:lnTo>
                      <a:pt x="7156" y="6763"/>
                    </a:lnTo>
                    <a:lnTo>
                      <a:pt x="5251" y="5037"/>
                    </a:lnTo>
                    <a:lnTo>
                      <a:pt x="5466" y="751"/>
                    </a:lnTo>
                    <a:cubicBezTo>
                      <a:pt x="5406" y="715"/>
                      <a:pt x="5359" y="691"/>
                      <a:pt x="5299" y="667"/>
                    </a:cubicBezTo>
                    <a:lnTo>
                      <a:pt x="5097" y="4894"/>
                    </a:lnTo>
                    <a:lnTo>
                      <a:pt x="3442" y="3406"/>
                    </a:lnTo>
                    <a:lnTo>
                      <a:pt x="3466" y="24"/>
                    </a:lnTo>
                    <a:cubicBezTo>
                      <a:pt x="3406" y="13"/>
                      <a:pt x="3370" y="13"/>
                      <a:pt x="3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6" name="Google Shape;3076;p48"/>
            <p:cNvSpPr/>
            <p:nvPr/>
          </p:nvSpPr>
          <p:spPr>
            <a:xfrm rot="6378881">
              <a:off x="6910987" y="3482973"/>
              <a:ext cx="657873" cy="905300"/>
            </a:xfrm>
            <a:custGeom>
              <a:avLst/>
              <a:gdLst/>
              <a:ahLst/>
              <a:cxnLst/>
              <a:rect l="l" t="t" r="r" b="b"/>
              <a:pathLst>
                <a:path w="18293" h="25173" extrusionOk="0">
                  <a:moveTo>
                    <a:pt x="1906" y="0"/>
                  </a:moveTo>
                  <a:cubicBezTo>
                    <a:pt x="1019" y="0"/>
                    <a:pt x="513" y="947"/>
                    <a:pt x="358" y="3116"/>
                  </a:cubicBezTo>
                  <a:cubicBezTo>
                    <a:pt x="0" y="8093"/>
                    <a:pt x="3346" y="20821"/>
                    <a:pt x="4918" y="23047"/>
                  </a:cubicBezTo>
                  <a:cubicBezTo>
                    <a:pt x="5705" y="24144"/>
                    <a:pt x="9313" y="25172"/>
                    <a:pt x="12464" y="25172"/>
                  </a:cubicBezTo>
                  <a:cubicBezTo>
                    <a:pt x="15605" y="25172"/>
                    <a:pt x="18293" y="24150"/>
                    <a:pt x="17276" y="21154"/>
                  </a:cubicBezTo>
                  <a:cubicBezTo>
                    <a:pt x="17276" y="21154"/>
                    <a:pt x="11800" y="8795"/>
                    <a:pt x="7359" y="4200"/>
                  </a:cubicBezTo>
                  <a:cubicBezTo>
                    <a:pt x="4855" y="1602"/>
                    <a:pt x="3059"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48"/>
          <p:cNvGrpSpPr/>
          <p:nvPr/>
        </p:nvGrpSpPr>
        <p:grpSpPr>
          <a:xfrm rot="215926">
            <a:off x="6189781" y="491936"/>
            <a:ext cx="1059091" cy="990066"/>
            <a:chOff x="5770756" y="873899"/>
            <a:chExt cx="755434" cy="706199"/>
          </a:xfrm>
        </p:grpSpPr>
        <p:sp>
          <p:nvSpPr>
            <p:cNvPr id="3078" name="Google Shape;3078;p48"/>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8"/>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8"/>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8"/>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8"/>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8"/>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8"/>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8"/>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8"/>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8"/>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8"/>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8"/>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8"/>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8"/>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8"/>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8"/>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8"/>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8"/>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8"/>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8"/>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8"/>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8"/>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8"/>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8"/>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8"/>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8"/>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8"/>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8"/>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8"/>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8"/>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8"/>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8"/>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48"/>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48"/>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48"/>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8"/>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48"/>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48"/>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48"/>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48"/>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8"/>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8"/>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48"/>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48"/>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48"/>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48"/>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48"/>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8"/>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8"/>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8"/>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8"/>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48"/>
          <p:cNvGrpSpPr/>
          <p:nvPr/>
        </p:nvGrpSpPr>
        <p:grpSpPr>
          <a:xfrm rot="5666601">
            <a:off x="456625" y="1192198"/>
            <a:ext cx="708528" cy="707933"/>
            <a:chOff x="7308373" y="335298"/>
            <a:chExt cx="867172" cy="866444"/>
          </a:xfrm>
        </p:grpSpPr>
        <p:grpSp>
          <p:nvGrpSpPr>
            <p:cNvPr id="3130" name="Google Shape;3130;p48"/>
            <p:cNvGrpSpPr/>
            <p:nvPr/>
          </p:nvGrpSpPr>
          <p:grpSpPr>
            <a:xfrm rot="2700000">
              <a:off x="7818179" y="578406"/>
              <a:ext cx="183296" cy="46288"/>
              <a:chOff x="4262622" y="3358539"/>
              <a:chExt cx="204400" cy="51618"/>
            </a:xfrm>
          </p:grpSpPr>
          <p:sp>
            <p:nvSpPr>
              <p:cNvPr id="3131" name="Google Shape;3131;p48"/>
              <p:cNvSpPr/>
              <p:nvPr/>
            </p:nvSpPr>
            <p:spPr>
              <a:xfrm>
                <a:off x="4400169" y="3359466"/>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8"/>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8"/>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8"/>
              <p:cNvSpPr/>
              <p:nvPr/>
            </p:nvSpPr>
            <p:spPr>
              <a:xfrm>
                <a:off x="4262622" y="3358539"/>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5" name="Google Shape;3135;p48"/>
            <p:cNvSpPr/>
            <p:nvPr/>
          </p:nvSpPr>
          <p:spPr>
            <a:xfrm rot="-8100000">
              <a:off x="7503925" y="810869"/>
              <a:ext cx="244840" cy="148031"/>
            </a:xfrm>
            <a:custGeom>
              <a:avLst/>
              <a:gdLst/>
              <a:ahLst/>
              <a:cxnLst/>
              <a:rect l="l" t="t" r="r" b="b"/>
              <a:pathLst>
                <a:path w="14512" h="8774" extrusionOk="0">
                  <a:moveTo>
                    <a:pt x="7239" y="1"/>
                  </a:moveTo>
                  <a:cubicBezTo>
                    <a:pt x="3837" y="1"/>
                    <a:pt x="935" y="2669"/>
                    <a:pt x="1" y="6339"/>
                  </a:cubicBezTo>
                  <a:cubicBezTo>
                    <a:pt x="668" y="7106"/>
                    <a:pt x="1235" y="7873"/>
                    <a:pt x="1835" y="8774"/>
                  </a:cubicBezTo>
                  <a:cubicBezTo>
                    <a:pt x="1869" y="8340"/>
                    <a:pt x="1902" y="7940"/>
                    <a:pt x="2002" y="7540"/>
                  </a:cubicBezTo>
                  <a:cubicBezTo>
                    <a:pt x="2603" y="4804"/>
                    <a:pt x="4737" y="2803"/>
                    <a:pt x="7239" y="2803"/>
                  </a:cubicBezTo>
                  <a:cubicBezTo>
                    <a:pt x="9774" y="2803"/>
                    <a:pt x="11876" y="4804"/>
                    <a:pt x="12476" y="7540"/>
                  </a:cubicBezTo>
                  <a:cubicBezTo>
                    <a:pt x="12576" y="7973"/>
                    <a:pt x="12610" y="8340"/>
                    <a:pt x="12676" y="8774"/>
                  </a:cubicBezTo>
                  <a:cubicBezTo>
                    <a:pt x="13243" y="7940"/>
                    <a:pt x="13877" y="7106"/>
                    <a:pt x="14511" y="6339"/>
                  </a:cubicBezTo>
                  <a:cubicBezTo>
                    <a:pt x="13544" y="2669"/>
                    <a:pt x="10642" y="1"/>
                    <a:pt x="72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8"/>
            <p:cNvSpPr/>
            <p:nvPr/>
          </p:nvSpPr>
          <p:spPr>
            <a:xfrm rot="-8100000">
              <a:off x="7569715" y="772710"/>
              <a:ext cx="182922" cy="153109"/>
            </a:xfrm>
            <a:custGeom>
              <a:avLst/>
              <a:gdLst/>
              <a:ahLst/>
              <a:cxnLst/>
              <a:rect l="l" t="t" r="r" b="b"/>
              <a:pathLst>
                <a:path w="10842" h="9075" extrusionOk="0">
                  <a:moveTo>
                    <a:pt x="5405" y="1"/>
                  </a:moveTo>
                  <a:cubicBezTo>
                    <a:pt x="2869" y="1"/>
                    <a:pt x="801" y="2036"/>
                    <a:pt x="167" y="4738"/>
                  </a:cubicBezTo>
                  <a:cubicBezTo>
                    <a:pt x="67" y="5138"/>
                    <a:pt x="34" y="5538"/>
                    <a:pt x="1" y="5972"/>
                  </a:cubicBezTo>
                  <a:cubicBezTo>
                    <a:pt x="668" y="6906"/>
                    <a:pt x="1302" y="7973"/>
                    <a:pt x="1902" y="9074"/>
                  </a:cubicBezTo>
                  <a:cubicBezTo>
                    <a:pt x="1769" y="8674"/>
                    <a:pt x="1735" y="8240"/>
                    <a:pt x="1735" y="7840"/>
                  </a:cubicBezTo>
                  <a:cubicBezTo>
                    <a:pt x="1735" y="7473"/>
                    <a:pt x="1802" y="7073"/>
                    <a:pt x="1869" y="6706"/>
                  </a:cubicBezTo>
                  <a:cubicBezTo>
                    <a:pt x="2269" y="4871"/>
                    <a:pt x="3703" y="3503"/>
                    <a:pt x="5405" y="3503"/>
                  </a:cubicBezTo>
                  <a:cubicBezTo>
                    <a:pt x="7106" y="3503"/>
                    <a:pt x="8540" y="4871"/>
                    <a:pt x="8940" y="6706"/>
                  </a:cubicBezTo>
                  <a:cubicBezTo>
                    <a:pt x="9040" y="7073"/>
                    <a:pt x="9074" y="7473"/>
                    <a:pt x="9074" y="7840"/>
                  </a:cubicBezTo>
                  <a:cubicBezTo>
                    <a:pt x="9074" y="8307"/>
                    <a:pt x="9007" y="8707"/>
                    <a:pt x="8907" y="9074"/>
                  </a:cubicBezTo>
                  <a:cubicBezTo>
                    <a:pt x="9541" y="7973"/>
                    <a:pt x="10175" y="6906"/>
                    <a:pt x="10842" y="5972"/>
                  </a:cubicBezTo>
                  <a:cubicBezTo>
                    <a:pt x="10808" y="5538"/>
                    <a:pt x="10742" y="5138"/>
                    <a:pt x="10675" y="4738"/>
                  </a:cubicBezTo>
                  <a:cubicBezTo>
                    <a:pt x="10041" y="2002"/>
                    <a:pt x="7906" y="1"/>
                    <a:pt x="540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8"/>
            <p:cNvSpPr/>
            <p:nvPr/>
          </p:nvSpPr>
          <p:spPr>
            <a:xfrm rot="-8100000">
              <a:off x="7734267" y="577835"/>
              <a:ext cx="199253" cy="199810"/>
            </a:xfrm>
            <a:custGeom>
              <a:avLst/>
              <a:gdLst/>
              <a:ahLst/>
              <a:cxnLst/>
              <a:rect l="l" t="t" r="r" b="b"/>
              <a:pathLst>
                <a:path w="11810" h="11843" extrusionOk="0">
                  <a:moveTo>
                    <a:pt x="5905" y="1"/>
                  </a:moveTo>
                  <a:cubicBezTo>
                    <a:pt x="2670" y="1"/>
                    <a:pt x="1" y="2669"/>
                    <a:pt x="1" y="5938"/>
                  </a:cubicBezTo>
                  <a:cubicBezTo>
                    <a:pt x="1" y="9174"/>
                    <a:pt x="2670" y="11842"/>
                    <a:pt x="5905" y="11842"/>
                  </a:cubicBezTo>
                  <a:cubicBezTo>
                    <a:pt x="9141" y="11842"/>
                    <a:pt x="11809" y="9174"/>
                    <a:pt x="11809" y="5938"/>
                  </a:cubicBezTo>
                  <a:cubicBezTo>
                    <a:pt x="11809" y="2669"/>
                    <a:pt x="9174" y="1"/>
                    <a:pt x="59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8"/>
            <p:cNvSpPr/>
            <p:nvPr/>
          </p:nvSpPr>
          <p:spPr>
            <a:xfrm rot="-8100000">
              <a:off x="7725910" y="597454"/>
              <a:ext cx="199253" cy="177286"/>
            </a:xfrm>
            <a:custGeom>
              <a:avLst/>
              <a:gdLst/>
              <a:ahLst/>
              <a:cxnLst/>
              <a:rect l="l" t="t" r="r" b="b"/>
              <a:pathLst>
                <a:path w="11810" h="10508" extrusionOk="0">
                  <a:moveTo>
                    <a:pt x="5905" y="0"/>
                  </a:moveTo>
                  <a:cubicBezTo>
                    <a:pt x="2670" y="0"/>
                    <a:pt x="1" y="2369"/>
                    <a:pt x="1" y="5237"/>
                  </a:cubicBezTo>
                  <a:cubicBezTo>
                    <a:pt x="1" y="8173"/>
                    <a:pt x="2670" y="10508"/>
                    <a:pt x="5905" y="10508"/>
                  </a:cubicBezTo>
                  <a:cubicBezTo>
                    <a:pt x="9141" y="10508"/>
                    <a:pt x="11809" y="8139"/>
                    <a:pt x="11809" y="5237"/>
                  </a:cubicBezTo>
                  <a:cubicBezTo>
                    <a:pt x="11809" y="2335"/>
                    <a:pt x="9174" y="0"/>
                    <a:pt x="590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8"/>
            <p:cNvSpPr/>
            <p:nvPr/>
          </p:nvSpPr>
          <p:spPr>
            <a:xfrm rot="-8100000">
              <a:off x="7744868" y="684681"/>
              <a:ext cx="188000" cy="242006"/>
            </a:xfrm>
            <a:custGeom>
              <a:avLst/>
              <a:gdLst/>
              <a:ahLst/>
              <a:cxnLst/>
              <a:rect l="l" t="t" r="r" b="b"/>
              <a:pathLst>
                <a:path w="11143" h="14344" extrusionOk="0">
                  <a:moveTo>
                    <a:pt x="1235" y="0"/>
                  </a:moveTo>
                  <a:cubicBezTo>
                    <a:pt x="1" y="1401"/>
                    <a:pt x="10942" y="14077"/>
                    <a:pt x="11142" y="14344"/>
                  </a:cubicBezTo>
                  <a:cubicBezTo>
                    <a:pt x="9341" y="8373"/>
                    <a:pt x="5405" y="3402"/>
                    <a:pt x="12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8"/>
            <p:cNvSpPr/>
            <p:nvPr/>
          </p:nvSpPr>
          <p:spPr>
            <a:xfrm rot="-8100000">
              <a:off x="7611477" y="551560"/>
              <a:ext cx="188540" cy="242006"/>
            </a:xfrm>
            <a:custGeom>
              <a:avLst/>
              <a:gdLst/>
              <a:ahLst/>
              <a:cxnLst/>
              <a:rect l="l" t="t" r="r" b="b"/>
              <a:pathLst>
                <a:path w="11175" h="14344" extrusionOk="0">
                  <a:moveTo>
                    <a:pt x="9941" y="0"/>
                  </a:moveTo>
                  <a:lnTo>
                    <a:pt x="9941" y="0"/>
                  </a:lnTo>
                  <a:cubicBezTo>
                    <a:pt x="5771" y="3402"/>
                    <a:pt x="1801" y="8373"/>
                    <a:pt x="0" y="14344"/>
                  </a:cubicBezTo>
                  <a:cubicBezTo>
                    <a:pt x="300" y="14043"/>
                    <a:pt x="11175" y="1434"/>
                    <a:pt x="9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8"/>
            <p:cNvSpPr/>
            <p:nvPr/>
          </p:nvSpPr>
          <p:spPr>
            <a:xfrm rot="-8100000">
              <a:off x="7695536" y="739636"/>
              <a:ext cx="368644" cy="305612"/>
            </a:xfrm>
            <a:custGeom>
              <a:avLst/>
              <a:gdLst/>
              <a:ahLst/>
              <a:cxnLst/>
              <a:rect l="l" t="t" r="r" b="b"/>
              <a:pathLst>
                <a:path w="21850" h="18114" extrusionOk="0">
                  <a:moveTo>
                    <a:pt x="5938" y="0"/>
                  </a:moveTo>
                  <a:lnTo>
                    <a:pt x="5938" y="0"/>
                  </a:lnTo>
                  <a:cubicBezTo>
                    <a:pt x="0" y="1535"/>
                    <a:pt x="21449" y="17846"/>
                    <a:pt x="21849" y="18113"/>
                  </a:cubicBezTo>
                  <a:cubicBezTo>
                    <a:pt x="21649" y="17880"/>
                    <a:pt x="10708" y="5237"/>
                    <a:pt x="11942" y="3803"/>
                  </a:cubicBezTo>
                  <a:cubicBezTo>
                    <a:pt x="9941" y="2168"/>
                    <a:pt x="7839" y="868"/>
                    <a:pt x="5938"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8"/>
            <p:cNvSpPr/>
            <p:nvPr/>
          </p:nvSpPr>
          <p:spPr>
            <a:xfrm rot="-8100000">
              <a:off x="7435143" y="478292"/>
              <a:ext cx="368087" cy="306168"/>
            </a:xfrm>
            <a:custGeom>
              <a:avLst/>
              <a:gdLst/>
              <a:ahLst/>
              <a:cxnLst/>
              <a:rect l="l" t="t" r="r" b="b"/>
              <a:pathLst>
                <a:path w="21817" h="18147" extrusionOk="0">
                  <a:moveTo>
                    <a:pt x="15912" y="0"/>
                  </a:moveTo>
                  <a:cubicBezTo>
                    <a:pt x="14011" y="868"/>
                    <a:pt x="11942" y="2168"/>
                    <a:pt x="9941" y="3803"/>
                  </a:cubicBezTo>
                  <a:cubicBezTo>
                    <a:pt x="11142" y="5204"/>
                    <a:pt x="267" y="17846"/>
                    <a:pt x="1" y="18147"/>
                  </a:cubicBezTo>
                  <a:cubicBezTo>
                    <a:pt x="601" y="17680"/>
                    <a:pt x="21816" y="1535"/>
                    <a:pt x="15912"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8"/>
            <p:cNvSpPr/>
            <p:nvPr/>
          </p:nvSpPr>
          <p:spPr>
            <a:xfrm rot="-8100000">
              <a:off x="7684893" y="743827"/>
              <a:ext cx="391302" cy="326330"/>
            </a:xfrm>
            <a:custGeom>
              <a:avLst/>
              <a:gdLst/>
              <a:ahLst/>
              <a:cxnLst/>
              <a:rect l="l" t="t" r="r" b="b"/>
              <a:pathLst>
                <a:path w="23193" h="19342" extrusionOk="0">
                  <a:moveTo>
                    <a:pt x="3163" y="0"/>
                  </a:moveTo>
                  <a:cubicBezTo>
                    <a:pt x="1" y="0"/>
                    <a:pt x="1475" y="4558"/>
                    <a:pt x="5947" y="8167"/>
                  </a:cubicBezTo>
                  <a:cubicBezTo>
                    <a:pt x="12318" y="13337"/>
                    <a:pt x="22826" y="19108"/>
                    <a:pt x="23193" y="19342"/>
                  </a:cubicBezTo>
                  <a:cubicBezTo>
                    <a:pt x="22792" y="19041"/>
                    <a:pt x="1310" y="2730"/>
                    <a:pt x="7281" y="1195"/>
                  </a:cubicBezTo>
                  <a:cubicBezTo>
                    <a:pt x="5947" y="595"/>
                    <a:pt x="4746" y="228"/>
                    <a:pt x="3645" y="28"/>
                  </a:cubicBezTo>
                  <a:lnTo>
                    <a:pt x="3612" y="28"/>
                  </a:lnTo>
                  <a:cubicBezTo>
                    <a:pt x="3453" y="9"/>
                    <a:pt x="3304" y="0"/>
                    <a:pt x="3163"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8"/>
            <p:cNvSpPr/>
            <p:nvPr/>
          </p:nvSpPr>
          <p:spPr>
            <a:xfrm rot="-8100000">
              <a:off x="7407899" y="467239"/>
              <a:ext cx="392163" cy="326212"/>
            </a:xfrm>
            <a:custGeom>
              <a:avLst/>
              <a:gdLst/>
              <a:ahLst/>
              <a:cxnLst/>
              <a:rect l="l" t="t" r="r" b="b"/>
              <a:pathLst>
                <a:path w="23244" h="19335" extrusionOk="0">
                  <a:moveTo>
                    <a:pt x="19943" y="1"/>
                  </a:moveTo>
                  <a:cubicBezTo>
                    <a:pt x="19818" y="1"/>
                    <a:pt x="19686" y="7"/>
                    <a:pt x="19547" y="21"/>
                  </a:cubicBezTo>
                  <a:lnTo>
                    <a:pt x="19514" y="21"/>
                  </a:lnTo>
                  <a:cubicBezTo>
                    <a:pt x="18447" y="188"/>
                    <a:pt x="17179" y="588"/>
                    <a:pt x="15878" y="1188"/>
                  </a:cubicBezTo>
                  <a:cubicBezTo>
                    <a:pt x="21816" y="2723"/>
                    <a:pt x="634" y="18868"/>
                    <a:pt x="0" y="19335"/>
                  </a:cubicBezTo>
                  <a:cubicBezTo>
                    <a:pt x="467" y="19101"/>
                    <a:pt x="10941" y="13330"/>
                    <a:pt x="17279" y="8193"/>
                  </a:cubicBezTo>
                  <a:cubicBezTo>
                    <a:pt x="21779" y="4562"/>
                    <a:pt x="23244" y="1"/>
                    <a:pt x="19943" y="1"/>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8"/>
            <p:cNvSpPr/>
            <p:nvPr/>
          </p:nvSpPr>
          <p:spPr>
            <a:xfrm rot="-8100000">
              <a:off x="7677028" y="763963"/>
              <a:ext cx="448564" cy="327089"/>
            </a:xfrm>
            <a:custGeom>
              <a:avLst/>
              <a:gdLst/>
              <a:ahLst/>
              <a:cxnLst/>
              <a:rect l="l" t="t" r="r" b="b"/>
              <a:pathLst>
                <a:path w="26587" h="19387" extrusionOk="0">
                  <a:moveTo>
                    <a:pt x="5934" y="1"/>
                  </a:moveTo>
                  <a:cubicBezTo>
                    <a:pt x="4848" y="1"/>
                    <a:pt x="3989" y="262"/>
                    <a:pt x="3403" y="874"/>
                  </a:cubicBezTo>
                  <a:cubicBezTo>
                    <a:pt x="1" y="9613"/>
                    <a:pt x="25952" y="19187"/>
                    <a:pt x="26586" y="19387"/>
                  </a:cubicBezTo>
                  <a:cubicBezTo>
                    <a:pt x="26219" y="19187"/>
                    <a:pt x="15712" y="13349"/>
                    <a:pt x="9341" y="8212"/>
                  </a:cubicBezTo>
                  <a:cubicBezTo>
                    <a:pt x="4856" y="4592"/>
                    <a:pt x="3386" y="50"/>
                    <a:pt x="6585" y="50"/>
                  </a:cubicBezTo>
                  <a:cubicBezTo>
                    <a:pt x="6717" y="50"/>
                    <a:pt x="6857" y="57"/>
                    <a:pt x="7006" y="73"/>
                  </a:cubicBezTo>
                  <a:cubicBezTo>
                    <a:pt x="6628" y="26"/>
                    <a:pt x="6270" y="1"/>
                    <a:pt x="5934"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8"/>
            <p:cNvSpPr/>
            <p:nvPr/>
          </p:nvSpPr>
          <p:spPr>
            <a:xfrm rot="-8100000">
              <a:off x="7358330" y="446707"/>
              <a:ext cx="449678" cy="327561"/>
            </a:xfrm>
            <a:custGeom>
              <a:avLst/>
              <a:gdLst/>
              <a:ahLst/>
              <a:cxnLst/>
              <a:rect l="l" t="t" r="r" b="b"/>
              <a:pathLst>
                <a:path w="26653" h="19415" extrusionOk="0">
                  <a:moveTo>
                    <a:pt x="20738" y="0"/>
                  </a:moveTo>
                  <a:cubicBezTo>
                    <a:pt x="20385" y="0"/>
                    <a:pt x="20009" y="34"/>
                    <a:pt x="19614" y="101"/>
                  </a:cubicBezTo>
                  <a:cubicBezTo>
                    <a:pt x="19771" y="82"/>
                    <a:pt x="19920" y="73"/>
                    <a:pt x="20059" y="73"/>
                  </a:cubicBezTo>
                  <a:cubicBezTo>
                    <a:pt x="23195" y="73"/>
                    <a:pt x="21751" y="4631"/>
                    <a:pt x="17279" y="8240"/>
                  </a:cubicBezTo>
                  <a:cubicBezTo>
                    <a:pt x="10941" y="13344"/>
                    <a:pt x="467" y="19148"/>
                    <a:pt x="0" y="19415"/>
                  </a:cubicBezTo>
                  <a:lnTo>
                    <a:pt x="0" y="19415"/>
                  </a:lnTo>
                  <a:cubicBezTo>
                    <a:pt x="367" y="19281"/>
                    <a:pt x="26653" y="9674"/>
                    <a:pt x="23183" y="868"/>
                  </a:cubicBezTo>
                  <a:cubicBezTo>
                    <a:pt x="22634" y="294"/>
                    <a:pt x="21787" y="0"/>
                    <a:pt x="20738"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8"/>
            <p:cNvSpPr/>
            <p:nvPr/>
          </p:nvSpPr>
          <p:spPr>
            <a:xfrm rot="-8100000">
              <a:off x="7685691" y="718922"/>
              <a:ext cx="329822" cy="350642"/>
            </a:xfrm>
            <a:custGeom>
              <a:avLst/>
              <a:gdLst/>
              <a:ahLst/>
              <a:cxnLst/>
              <a:rect l="l" t="t" r="r" b="b"/>
              <a:pathLst>
                <a:path w="19549" h="20783" extrusionOk="0">
                  <a:moveTo>
                    <a:pt x="97" y="1"/>
                  </a:moveTo>
                  <a:cubicBezTo>
                    <a:pt x="76" y="1"/>
                    <a:pt x="55" y="1"/>
                    <a:pt x="34" y="1"/>
                  </a:cubicBezTo>
                  <a:cubicBezTo>
                    <a:pt x="1" y="468"/>
                    <a:pt x="1" y="968"/>
                    <a:pt x="34" y="1469"/>
                  </a:cubicBezTo>
                  <a:cubicBezTo>
                    <a:pt x="1135" y="1636"/>
                    <a:pt x="2369" y="2036"/>
                    <a:pt x="3670" y="2636"/>
                  </a:cubicBezTo>
                  <a:cubicBezTo>
                    <a:pt x="5538" y="3504"/>
                    <a:pt x="7640" y="4804"/>
                    <a:pt x="9641" y="6439"/>
                  </a:cubicBezTo>
                  <a:cubicBezTo>
                    <a:pt x="13811" y="9841"/>
                    <a:pt x="17747" y="14812"/>
                    <a:pt x="19548" y="20783"/>
                  </a:cubicBezTo>
                  <a:cubicBezTo>
                    <a:pt x="16990" y="8522"/>
                    <a:pt x="5461" y="1"/>
                    <a:pt x="9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8"/>
            <p:cNvSpPr/>
            <p:nvPr/>
          </p:nvSpPr>
          <p:spPr>
            <a:xfrm rot="-8100000">
              <a:off x="7451603" y="485113"/>
              <a:ext cx="330379" cy="350642"/>
            </a:xfrm>
            <a:custGeom>
              <a:avLst/>
              <a:gdLst/>
              <a:ahLst/>
              <a:cxnLst/>
              <a:rect l="l" t="t" r="r" b="b"/>
              <a:pathLst>
                <a:path w="19582" h="20783" extrusionOk="0">
                  <a:moveTo>
                    <a:pt x="19452" y="1"/>
                  </a:moveTo>
                  <a:cubicBezTo>
                    <a:pt x="14088" y="1"/>
                    <a:pt x="2592" y="8522"/>
                    <a:pt x="1" y="20783"/>
                  </a:cubicBezTo>
                  <a:cubicBezTo>
                    <a:pt x="1802" y="14812"/>
                    <a:pt x="5771" y="9841"/>
                    <a:pt x="9974" y="6472"/>
                  </a:cubicBezTo>
                  <a:cubicBezTo>
                    <a:pt x="11976" y="4804"/>
                    <a:pt x="14011" y="3504"/>
                    <a:pt x="15945" y="2670"/>
                  </a:cubicBezTo>
                  <a:cubicBezTo>
                    <a:pt x="17246" y="2036"/>
                    <a:pt x="18480" y="1669"/>
                    <a:pt x="19581" y="1502"/>
                  </a:cubicBezTo>
                  <a:cubicBezTo>
                    <a:pt x="19581" y="968"/>
                    <a:pt x="19581" y="468"/>
                    <a:pt x="19514" y="1"/>
                  </a:cubicBezTo>
                  <a:cubicBezTo>
                    <a:pt x="19494" y="1"/>
                    <a:pt x="19473" y="1"/>
                    <a:pt x="1945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8"/>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8"/>
            <p:cNvSpPr/>
            <p:nvPr/>
          </p:nvSpPr>
          <p:spPr>
            <a:xfrm rot="-8100000">
              <a:off x="7671852" y="712954"/>
              <a:ext cx="329249" cy="390020"/>
            </a:xfrm>
            <a:custGeom>
              <a:avLst/>
              <a:gdLst/>
              <a:ahLst/>
              <a:cxnLst/>
              <a:rect l="l" t="t" r="r" b="b"/>
              <a:pathLst>
                <a:path w="19515" h="23117" extrusionOk="0">
                  <a:moveTo>
                    <a:pt x="968" y="0"/>
                  </a:moveTo>
                  <a:cubicBezTo>
                    <a:pt x="467" y="500"/>
                    <a:pt x="134" y="1234"/>
                    <a:pt x="0" y="2335"/>
                  </a:cubicBezTo>
                  <a:cubicBezTo>
                    <a:pt x="21" y="2335"/>
                    <a:pt x="42" y="2335"/>
                    <a:pt x="63" y="2335"/>
                  </a:cubicBezTo>
                  <a:cubicBezTo>
                    <a:pt x="5427" y="2335"/>
                    <a:pt x="16956" y="10856"/>
                    <a:pt x="19514" y="23117"/>
                  </a:cubicBezTo>
                  <a:cubicBezTo>
                    <a:pt x="19447" y="22316"/>
                    <a:pt x="16846" y="4703"/>
                    <a:pt x="96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8"/>
            <p:cNvSpPr/>
            <p:nvPr/>
          </p:nvSpPr>
          <p:spPr>
            <a:xfrm rot="-8100000">
              <a:off x="7857956" y="653642"/>
              <a:ext cx="17" cy="17"/>
            </a:xfrm>
            <a:custGeom>
              <a:avLst/>
              <a:gdLst/>
              <a:ahLst/>
              <a:cxnLst/>
              <a:rect l="l" t="t" r="r" b="b"/>
              <a:pathLst>
                <a:path w="1" h="1" extrusionOk="0">
                  <a:moveTo>
                    <a:pt x="0" y="1"/>
                  </a:move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8"/>
            <p:cNvSpPr/>
            <p:nvPr/>
          </p:nvSpPr>
          <p:spPr>
            <a:xfrm rot="-8100000">
              <a:off x="7670070" y="705459"/>
              <a:ext cx="312934" cy="401813"/>
            </a:xfrm>
            <a:custGeom>
              <a:avLst/>
              <a:gdLst/>
              <a:ahLst/>
              <a:cxnLst/>
              <a:rect l="l" t="t" r="r" b="b"/>
              <a:pathLst>
                <a:path w="18548" h="23816" extrusionOk="0">
                  <a:moveTo>
                    <a:pt x="1873" y="1"/>
                  </a:moveTo>
                  <a:cubicBezTo>
                    <a:pt x="1122" y="1"/>
                    <a:pt x="482" y="225"/>
                    <a:pt x="1" y="699"/>
                  </a:cubicBezTo>
                  <a:cubicBezTo>
                    <a:pt x="15879" y="5469"/>
                    <a:pt x="18480" y="23015"/>
                    <a:pt x="18547" y="23816"/>
                  </a:cubicBezTo>
                  <a:cubicBezTo>
                    <a:pt x="18380" y="20880"/>
                    <a:pt x="17713" y="18045"/>
                    <a:pt x="16679" y="15410"/>
                  </a:cubicBezTo>
                  <a:cubicBezTo>
                    <a:pt x="16546" y="15143"/>
                    <a:pt x="16412" y="14809"/>
                    <a:pt x="16279" y="14509"/>
                  </a:cubicBezTo>
                  <a:cubicBezTo>
                    <a:pt x="15912" y="13642"/>
                    <a:pt x="15512" y="12741"/>
                    <a:pt x="15045" y="11907"/>
                  </a:cubicBezTo>
                  <a:cubicBezTo>
                    <a:pt x="14444" y="10806"/>
                    <a:pt x="13777" y="9739"/>
                    <a:pt x="13143" y="8805"/>
                  </a:cubicBezTo>
                  <a:cubicBezTo>
                    <a:pt x="12543" y="7971"/>
                    <a:pt x="11909" y="7137"/>
                    <a:pt x="11275" y="6370"/>
                  </a:cubicBezTo>
                  <a:cubicBezTo>
                    <a:pt x="8026" y="2430"/>
                    <a:pt x="4345" y="1"/>
                    <a:pt x="1873"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8"/>
            <p:cNvSpPr/>
            <p:nvPr/>
          </p:nvSpPr>
          <p:spPr>
            <a:xfrm rot="-8100000">
              <a:off x="7636265" y="744502"/>
              <a:ext cx="123837" cy="137891"/>
            </a:xfrm>
            <a:custGeom>
              <a:avLst/>
              <a:gdLst/>
              <a:ahLst/>
              <a:cxnLst/>
              <a:rect l="l" t="t" r="r" b="b"/>
              <a:pathLst>
                <a:path w="7340" h="8173" extrusionOk="0">
                  <a:moveTo>
                    <a:pt x="3670" y="0"/>
                  </a:moveTo>
                  <a:cubicBezTo>
                    <a:pt x="1969" y="0"/>
                    <a:pt x="535" y="1368"/>
                    <a:pt x="134" y="3203"/>
                  </a:cubicBezTo>
                  <a:cubicBezTo>
                    <a:pt x="34" y="3570"/>
                    <a:pt x="1" y="3970"/>
                    <a:pt x="1" y="4337"/>
                  </a:cubicBezTo>
                  <a:cubicBezTo>
                    <a:pt x="1" y="4804"/>
                    <a:pt x="101" y="5204"/>
                    <a:pt x="168" y="5571"/>
                  </a:cubicBezTo>
                  <a:cubicBezTo>
                    <a:pt x="635" y="6405"/>
                    <a:pt x="1035" y="7239"/>
                    <a:pt x="1402" y="8173"/>
                  </a:cubicBezTo>
                  <a:cubicBezTo>
                    <a:pt x="1335" y="7873"/>
                    <a:pt x="1302" y="7539"/>
                    <a:pt x="1202" y="7206"/>
                  </a:cubicBezTo>
                  <a:cubicBezTo>
                    <a:pt x="1202" y="6972"/>
                    <a:pt x="1268" y="6705"/>
                    <a:pt x="1302" y="6472"/>
                  </a:cubicBezTo>
                  <a:cubicBezTo>
                    <a:pt x="1602" y="5238"/>
                    <a:pt x="2503" y="4337"/>
                    <a:pt x="3637" y="4337"/>
                  </a:cubicBezTo>
                  <a:cubicBezTo>
                    <a:pt x="4771" y="4337"/>
                    <a:pt x="5672" y="5238"/>
                    <a:pt x="5972" y="6472"/>
                  </a:cubicBezTo>
                  <a:cubicBezTo>
                    <a:pt x="6005" y="6705"/>
                    <a:pt x="6039" y="6972"/>
                    <a:pt x="6039" y="7206"/>
                  </a:cubicBezTo>
                  <a:cubicBezTo>
                    <a:pt x="6039" y="7539"/>
                    <a:pt x="6005" y="7873"/>
                    <a:pt x="5938" y="8173"/>
                  </a:cubicBezTo>
                  <a:cubicBezTo>
                    <a:pt x="6305" y="7306"/>
                    <a:pt x="6706" y="6405"/>
                    <a:pt x="7173" y="5571"/>
                  </a:cubicBezTo>
                  <a:cubicBezTo>
                    <a:pt x="7306" y="5171"/>
                    <a:pt x="7339" y="4737"/>
                    <a:pt x="7339" y="4337"/>
                  </a:cubicBezTo>
                  <a:cubicBezTo>
                    <a:pt x="7339" y="3903"/>
                    <a:pt x="7306" y="3536"/>
                    <a:pt x="7206" y="3203"/>
                  </a:cubicBezTo>
                  <a:cubicBezTo>
                    <a:pt x="6806" y="1368"/>
                    <a:pt x="5371" y="0"/>
                    <a:pt x="367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8"/>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8"/>
            <p:cNvSpPr/>
            <p:nvPr/>
          </p:nvSpPr>
          <p:spPr>
            <a:xfrm rot="-8100000">
              <a:off x="7857956" y="653642"/>
              <a:ext cx="17" cy="17"/>
            </a:xfrm>
            <a:custGeom>
              <a:avLst/>
              <a:gdLst/>
              <a:ahLst/>
              <a:cxnLst/>
              <a:rect l="l" t="t" r="r" b="b"/>
              <a:pathLst>
                <a:path w="1" h="1" extrusionOk="0">
                  <a:moveTo>
                    <a:pt x="0" y="1"/>
                  </a:move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8"/>
            <p:cNvSpPr/>
            <p:nvPr/>
          </p:nvSpPr>
          <p:spPr>
            <a:xfrm rot="-8100000">
              <a:off x="7681836" y="765954"/>
              <a:ext cx="448564" cy="313491"/>
            </a:xfrm>
            <a:custGeom>
              <a:avLst/>
              <a:gdLst/>
              <a:ahLst/>
              <a:cxnLst/>
              <a:rect l="l" t="t" r="r" b="b"/>
              <a:pathLst>
                <a:path w="26587" h="18581" extrusionOk="0">
                  <a:moveTo>
                    <a:pt x="3403" y="1"/>
                  </a:moveTo>
                  <a:lnTo>
                    <a:pt x="3403" y="1"/>
                  </a:lnTo>
                  <a:cubicBezTo>
                    <a:pt x="2569" y="935"/>
                    <a:pt x="2402" y="2469"/>
                    <a:pt x="3236" y="4871"/>
                  </a:cubicBezTo>
                  <a:cubicBezTo>
                    <a:pt x="7539" y="17147"/>
                    <a:pt x="26586" y="18581"/>
                    <a:pt x="26586" y="18581"/>
                  </a:cubicBezTo>
                  <a:cubicBezTo>
                    <a:pt x="25952" y="18314"/>
                    <a:pt x="1" y="8774"/>
                    <a:pt x="3403"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8"/>
            <p:cNvSpPr/>
            <p:nvPr/>
          </p:nvSpPr>
          <p:spPr>
            <a:xfrm rot="-8100000">
              <a:off x="7857956" y="653642"/>
              <a:ext cx="17" cy="17"/>
            </a:xfrm>
            <a:custGeom>
              <a:avLst/>
              <a:gdLst/>
              <a:ahLst/>
              <a:cxnLst/>
              <a:rect l="l" t="t" r="r" b="b"/>
              <a:pathLst>
                <a:path w="1" h="1" extrusionOk="0">
                  <a:moveTo>
                    <a:pt x="0" y="1"/>
                  </a:moveTo>
                  <a:lnTo>
                    <a:pt x="0" y="1"/>
                  </a:lnTo>
                  <a:lnTo>
                    <a:pt x="0" y="1"/>
                  </a:ln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8"/>
            <p:cNvSpPr/>
            <p:nvPr/>
          </p:nvSpPr>
          <p:spPr>
            <a:xfrm rot="-8100000">
              <a:off x="7448939" y="484242"/>
              <a:ext cx="312917" cy="401442"/>
            </a:xfrm>
            <a:custGeom>
              <a:avLst/>
              <a:gdLst/>
              <a:ahLst/>
              <a:cxnLst/>
              <a:rect l="l" t="t" r="r" b="b"/>
              <a:pathLst>
                <a:path w="18547" h="23794" extrusionOk="0">
                  <a:moveTo>
                    <a:pt x="16711" y="1"/>
                  </a:moveTo>
                  <a:cubicBezTo>
                    <a:pt x="14247" y="1"/>
                    <a:pt x="10561" y="2442"/>
                    <a:pt x="7272" y="6348"/>
                  </a:cubicBezTo>
                  <a:cubicBezTo>
                    <a:pt x="6638" y="7115"/>
                    <a:pt x="6004" y="7882"/>
                    <a:pt x="5437" y="8783"/>
                  </a:cubicBezTo>
                  <a:cubicBezTo>
                    <a:pt x="4704" y="9784"/>
                    <a:pt x="4103" y="10818"/>
                    <a:pt x="3503" y="11885"/>
                  </a:cubicBezTo>
                  <a:cubicBezTo>
                    <a:pt x="3036" y="12719"/>
                    <a:pt x="2635" y="13553"/>
                    <a:pt x="2268" y="14487"/>
                  </a:cubicBezTo>
                  <a:cubicBezTo>
                    <a:pt x="2135" y="14787"/>
                    <a:pt x="2002" y="15121"/>
                    <a:pt x="1868" y="15388"/>
                  </a:cubicBezTo>
                  <a:cubicBezTo>
                    <a:pt x="867" y="18023"/>
                    <a:pt x="167" y="20858"/>
                    <a:pt x="0" y="23794"/>
                  </a:cubicBezTo>
                  <a:cubicBezTo>
                    <a:pt x="134" y="23026"/>
                    <a:pt x="2669" y="5447"/>
                    <a:pt x="18547" y="677"/>
                  </a:cubicBezTo>
                  <a:cubicBezTo>
                    <a:pt x="18072" y="217"/>
                    <a:pt x="17446" y="1"/>
                    <a:pt x="16711"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8"/>
            <p:cNvSpPr/>
            <p:nvPr/>
          </p:nvSpPr>
          <p:spPr>
            <a:xfrm rot="-8100000">
              <a:off x="7363311" y="448539"/>
              <a:ext cx="449678" cy="312360"/>
            </a:xfrm>
            <a:custGeom>
              <a:avLst/>
              <a:gdLst/>
              <a:ahLst/>
              <a:cxnLst/>
              <a:rect l="l" t="t" r="r" b="b"/>
              <a:pathLst>
                <a:path w="26653" h="18514" extrusionOk="0">
                  <a:moveTo>
                    <a:pt x="23184" y="0"/>
                  </a:moveTo>
                  <a:lnTo>
                    <a:pt x="23184" y="0"/>
                  </a:lnTo>
                  <a:cubicBezTo>
                    <a:pt x="26653" y="8773"/>
                    <a:pt x="401" y="18380"/>
                    <a:pt x="1" y="18514"/>
                  </a:cubicBezTo>
                  <a:cubicBezTo>
                    <a:pt x="301" y="18514"/>
                    <a:pt x="19114" y="17046"/>
                    <a:pt x="23351" y="4837"/>
                  </a:cubicBezTo>
                  <a:cubicBezTo>
                    <a:pt x="24151" y="2435"/>
                    <a:pt x="23984" y="901"/>
                    <a:pt x="23184"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8"/>
            <p:cNvSpPr/>
            <p:nvPr/>
          </p:nvSpPr>
          <p:spPr>
            <a:xfrm rot="-8100000">
              <a:off x="7439038" y="480140"/>
              <a:ext cx="329249" cy="390020"/>
            </a:xfrm>
            <a:custGeom>
              <a:avLst/>
              <a:gdLst/>
              <a:ahLst/>
              <a:cxnLst/>
              <a:rect l="l" t="t" r="r" b="b"/>
              <a:pathLst>
                <a:path w="19515" h="23117" extrusionOk="0">
                  <a:moveTo>
                    <a:pt x="18547" y="0"/>
                  </a:moveTo>
                  <a:cubicBezTo>
                    <a:pt x="2635" y="4770"/>
                    <a:pt x="67" y="22349"/>
                    <a:pt x="0" y="23117"/>
                  </a:cubicBezTo>
                  <a:cubicBezTo>
                    <a:pt x="2625" y="10856"/>
                    <a:pt x="14088" y="2335"/>
                    <a:pt x="19452" y="2335"/>
                  </a:cubicBezTo>
                  <a:cubicBezTo>
                    <a:pt x="19473" y="2335"/>
                    <a:pt x="19493" y="2335"/>
                    <a:pt x="19514" y="2335"/>
                  </a:cubicBezTo>
                  <a:cubicBezTo>
                    <a:pt x="19381" y="1268"/>
                    <a:pt x="19047" y="500"/>
                    <a:pt x="1854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8"/>
            <p:cNvSpPr/>
            <p:nvPr/>
          </p:nvSpPr>
          <p:spPr>
            <a:xfrm rot="-8100000">
              <a:off x="7688015" y="741641"/>
              <a:ext cx="81625" cy="79937"/>
            </a:xfrm>
            <a:custGeom>
              <a:avLst/>
              <a:gdLst/>
              <a:ahLst/>
              <a:cxnLst/>
              <a:rect l="l" t="t" r="r" b="b"/>
              <a:pathLst>
                <a:path w="4838" h="4738" extrusionOk="0">
                  <a:moveTo>
                    <a:pt x="2403" y="1"/>
                  </a:moveTo>
                  <a:cubicBezTo>
                    <a:pt x="1302" y="1"/>
                    <a:pt x="368" y="902"/>
                    <a:pt x="68" y="2136"/>
                  </a:cubicBezTo>
                  <a:cubicBezTo>
                    <a:pt x="34" y="2369"/>
                    <a:pt x="1" y="2636"/>
                    <a:pt x="1" y="2870"/>
                  </a:cubicBezTo>
                  <a:cubicBezTo>
                    <a:pt x="1" y="3203"/>
                    <a:pt x="34" y="3537"/>
                    <a:pt x="201" y="3837"/>
                  </a:cubicBezTo>
                  <a:cubicBezTo>
                    <a:pt x="334" y="4137"/>
                    <a:pt x="434" y="4471"/>
                    <a:pt x="568" y="4738"/>
                  </a:cubicBezTo>
                  <a:cubicBezTo>
                    <a:pt x="1002" y="4070"/>
                    <a:pt x="1702" y="3670"/>
                    <a:pt x="2436" y="3670"/>
                  </a:cubicBezTo>
                  <a:cubicBezTo>
                    <a:pt x="3203" y="3670"/>
                    <a:pt x="3870" y="4070"/>
                    <a:pt x="4337" y="4738"/>
                  </a:cubicBezTo>
                  <a:cubicBezTo>
                    <a:pt x="4437" y="4404"/>
                    <a:pt x="4571" y="4137"/>
                    <a:pt x="4704" y="3837"/>
                  </a:cubicBezTo>
                  <a:cubicBezTo>
                    <a:pt x="4771" y="3537"/>
                    <a:pt x="4838" y="3203"/>
                    <a:pt x="4838" y="2870"/>
                  </a:cubicBezTo>
                  <a:cubicBezTo>
                    <a:pt x="4838" y="2636"/>
                    <a:pt x="4771" y="2369"/>
                    <a:pt x="4738" y="2136"/>
                  </a:cubicBezTo>
                  <a:cubicBezTo>
                    <a:pt x="4471" y="902"/>
                    <a:pt x="3537" y="1"/>
                    <a:pt x="240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8"/>
            <p:cNvSpPr/>
            <p:nvPr/>
          </p:nvSpPr>
          <p:spPr>
            <a:xfrm rot="2700000">
              <a:off x="7526595" y="945524"/>
              <a:ext cx="6949" cy="56487"/>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8"/>
            <p:cNvSpPr/>
            <p:nvPr/>
          </p:nvSpPr>
          <p:spPr>
            <a:xfrm rot="2700000">
              <a:off x="7499632" y="924947"/>
              <a:ext cx="25288" cy="52017"/>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8"/>
            <p:cNvSpPr/>
            <p:nvPr/>
          </p:nvSpPr>
          <p:spPr>
            <a:xfrm rot="2700000">
              <a:off x="7482988" y="897238"/>
              <a:ext cx="38653" cy="44667"/>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8"/>
            <p:cNvSpPr/>
            <p:nvPr/>
          </p:nvSpPr>
          <p:spPr>
            <a:xfrm rot="2700000">
              <a:off x="7470553" y="873371"/>
              <a:ext cx="47072" cy="36232"/>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8"/>
            <p:cNvSpPr/>
            <p:nvPr/>
          </p:nvSpPr>
          <p:spPr>
            <a:xfrm rot="2700000">
              <a:off x="7459515" y="849611"/>
              <a:ext cx="53012" cy="25585"/>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8"/>
            <p:cNvSpPr/>
            <p:nvPr/>
          </p:nvSpPr>
          <p:spPr>
            <a:xfrm rot="2700000">
              <a:off x="7466037" y="825204"/>
              <a:ext cx="55982" cy="19156"/>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8"/>
            <p:cNvSpPr/>
            <p:nvPr/>
          </p:nvSpPr>
          <p:spPr>
            <a:xfrm rot="2700000">
              <a:off x="7475352" y="799574"/>
              <a:ext cx="58951" cy="12399"/>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8"/>
            <p:cNvSpPr/>
            <p:nvPr/>
          </p:nvSpPr>
          <p:spPr>
            <a:xfrm rot="2700000">
              <a:off x="7540823" y="965011"/>
              <a:ext cx="25778" cy="52032"/>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8"/>
            <p:cNvSpPr/>
            <p:nvPr/>
          </p:nvSpPr>
          <p:spPr>
            <a:xfrm rot="2700000">
              <a:off x="7556225" y="979025"/>
              <a:ext cx="38163" cy="44607"/>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8"/>
            <p:cNvSpPr/>
            <p:nvPr/>
          </p:nvSpPr>
          <p:spPr>
            <a:xfrm rot="2700000">
              <a:off x="7584816" y="994101"/>
              <a:ext cx="45572" cy="36663"/>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8"/>
            <p:cNvSpPr/>
            <p:nvPr/>
          </p:nvSpPr>
          <p:spPr>
            <a:xfrm rot="2700000">
              <a:off x="7613018" y="1002534"/>
              <a:ext cx="53502" cy="26268"/>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8"/>
            <p:cNvSpPr/>
            <p:nvPr/>
          </p:nvSpPr>
          <p:spPr>
            <a:xfrm rot="2700000">
              <a:off x="7639375" y="998026"/>
              <a:ext cx="56472" cy="18829"/>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8"/>
            <p:cNvSpPr/>
            <p:nvPr/>
          </p:nvSpPr>
          <p:spPr>
            <a:xfrm rot="2700000">
              <a:off x="7672668" y="995490"/>
              <a:ext cx="58966" cy="12399"/>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5"/>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8"/>
            <p:cNvSpPr/>
            <p:nvPr/>
          </p:nvSpPr>
          <p:spPr>
            <a:xfrm rot="-8100000">
              <a:off x="7769929" y="630243"/>
              <a:ext cx="63049" cy="159841"/>
            </a:xfrm>
            <a:custGeom>
              <a:avLst/>
              <a:gdLst/>
              <a:ahLst/>
              <a:cxnLst/>
              <a:rect l="l" t="t" r="r" b="b"/>
              <a:pathLst>
                <a:path w="3737" h="9474" extrusionOk="0">
                  <a:moveTo>
                    <a:pt x="1868" y="0"/>
                  </a:moveTo>
                  <a:cubicBezTo>
                    <a:pt x="1101" y="0"/>
                    <a:pt x="434" y="400"/>
                    <a:pt x="0" y="1068"/>
                  </a:cubicBezTo>
                  <a:cubicBezTo>
                    <a:pt x="1001" y="3703"/>
                    <a:pt x="1701" y="6538"/>
                    <a:pt x="1868" y="9474"/>
                  </a:cubicBezTo>
                  <a:cubicBezTo>
                    <a:pt x="2035" y="6538"/>
                    <a:pt x="2735" y="3703"/>
                    <a:pt x="3736" y="1068"/>
                  </a:cubicBezTo>
                  <a:cubicBezTo>
                    <a:pt x="3336" y="400"/>
                    <a:pt x="2669" y="0"/>
                    <a:pt x="1868"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6" name="Google Shape;3176;p48"/>
          <p:cNvGrpSpPr/>
          <p:nvPr/>
        </p:nvGrpSpPr>
        <p:grpSpPr>
          <a:xfrm rot="2111038">
            <a:off x="3747423" y="3681901"/>
            <a:ext cx="1066744" cy="2324200"/>
            <a:chOff x="1367425" y="2480116"/>
            <a:chExt cx="398381" cy="867984"/>
          </a:xfrm>
        </p:grpSpPr>
        <p:sp>
          <p:nvSpPr>
            <p:cNvPr id="3177" name="Google Shape;3177;p48"/>
            <p:cNvSpPr/>
            <p:nvPr/>
          </p:nvSpPr>
          <p:spPr>
            <a:xfrm>
              <a:off x="1547006" y="2480116"/>
              <a:ext cx="218800" cy="740700"/>
            </a:xfrm>
            <a:custGeom>
              <a:avLst/>
              <a:gdLst/>
              <a:ahLst/>
              <a:cxnLst/>
              <a:rect l="l" t="t" r="r" b="b"/>
              <a:pathLst>
                <a:path w="8752" h="29628" extrusionOk="0">
                  <a:moveTo>
                    <a:pt x="5880" y="1"/>
                  </a:moveTo>
                  <a:cubicBezTo>
                    <a:pt x="4991" y="1"/>
                    <a:pt x="3909" y="1464"/>
                    <a:pt x="2715" y="4587"/>
                  </a:cubicBezTo>
                  <a:cubicBezTo>
                    <a:pt x="1" y="11707"/>
                    <a:pt x="596" y="27185"/>
                    <a:pt x="596" y="27185"/>
                  </a:cubicBezTo>
                  <a:cubicBezTo>
                    <a:pt x="643" y="28780"/>
                    <a:pt x="1667" y="29628"/>
                    <a:pt x="2831" y="29628"/>
                  </a:cubicBezTo>
                  <a:cubicBezTo>
                    <a:pt x="4005" y="29628"/>
                    <a:pt x="5320" y="28765"/>
                    <a:pt x="5918" y="26935"/>
                  </a:cubicBezTo>
                  <a:cubicBezTo>
                    <a:pt x="7144" y="23292"/>
                    <a:pt x="8752" y="14648"/>
                    <a:pt x="8168" y="6814"/>
                  </a:cubicBezTo>
                  <a:cubicBezTo>
                    <a:pt x="7840" y="2410"/>
                    <a:pt x="7020" y="1"/>
                    <a:pt x="5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8"/>
            <p:cNvSpPr/>
            <p:nvPr/>
          </p:nvSpPr>
          <p:spPr>
            <a:xfrm>
              <a:off x="1367425" y="2606725"/>
              <a:ext cx="350375" cy="741375"/>
            </a:xfrm>
            <a:custGeom>
              <a:avLst/>
              <a:gdLst/>
              <a:ahLst/>
              <a:cxnLst/>
              <a:rect l="l" t="t" r="r" b="b"/>
              <a:pathLst>
                <a:path w="14015" h="29655" extrusionOk="0">
                  <a:moveTo>
                    <a:pt x="1860" y="1"/>
                  </a:moveTo>
                  <a:cubicBezTo>
                    <a:pt x="1590" y="1"/>
                    <a:pt x="1361" y="103"/>
                    <a:pt x="1179" y="309"/>
                  </a:cubicBezTo>
                  <a:cubicBezTo>
                    <a:pt x="0" y="1631"/>
                    <a:pt x="1620" y="7393"/>
                    <a:pt x="2989" y="11549"/>
                  </a:cubicBezTo>
                  <a:cubicBezTo>
                    <a:pt x="4358" y="15692"/>
                    <a:pt x="10764" y="27384"/>
                    <a:pt x="10764" y="27384"/>
                  </a:cubicBezTo>
                  <a:cubicBezTo>
                    <a:pt x="11652" y="29055"/>
                    <a:pt x="12313" y="29654"/>
                    <a:pt x="12792" y="29654"/>
                  </a:cubicBezTo>
                  <a:cubicBezTo>
                    <a:pt x="13821" y="29654"/>
                    <a:pt x="14014" y="26891"/>
                    <a:pt x="13835" y="26062"/>
                  </a:cubicBezTo>
                  <a:cubicBezTo>
                    <a:pt x="13597" y="24860"/>
                    <a:pt x="11442" y="15882"/>
                    <a:pt x="8466" y="8905"/>
                  </a:cubicBezTo>
                  <a:cubicBezTo>
                    <a:pt x="5952" y="3014"/>
                    <a:pt x="3320" y="1"/>
                    <a:pt x="18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8"/>
            <p:cNvSpPr/>
            <p:nvPr/>
          </p:nvSpPr>
          <p:spPr>
            <a:xfrm>
              <a:off x="1401950" y="2607600"/>
              <a:ext cx="303925" cy="729275"/>
            </a:xfrm>
            <a:custGeom>
              <a:avLst/>
              <a:gdLst/>
              <a:ahLst/>
              <a:cxnLst/>
              <a:rect l="l" t="t" r="r" b="b"/>
              <a:pathLst>
                <a:path w="12157" h="29171" extrusionOk="0">
                  <a:moveTo>
                    <a:pt x="191" y="0"/>
                  </a:moveTo>
                  <a:cubicBezTo>
                    <a:pt x="120" y="36"/>
                    <a:pt x="60" y="60"/>
                    <a:pt x="0" y="95"/>
                  </a:cubicBezTo>
                  <a:cubicBezTo>
                    <a:pt x="1763" y="3310"/>
                    <a:pt x="7597" y="14514"/>
                    <a:pt x="12026" y="29170"/>
                  </a:cubicBezTo>
                  <a:cubicBezTo>
                    <a:pt x="12073" y="29099"/>
                    <a:pt x="12121" y="29016"/>
                    <a:pt x="12157" y="28909"/>
                  </a:cubicBezTo>
                  <a:cubicBezTo>
                    <a:pt x="7740" y="14347"/>
                    <a:pt x="1953" y="3239"/>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48"/>
          <p:cNvGrpSpPr/>
          <p:nvPr/>
        </p:nvGrpSpPr>
        <p:grpSpPr>
          <a:xfrm>
            <a:off x="4857611" y="1514273"/>
            <a:ext cx="867172" cy="866444"/>
            <a:chOff x="7308373" y="335298"/>
            <a:chExt cx="867172" cy="866444"/>
          </a:xfrm>
        </p:grpSpPr>
        <p:grpSp>
          <p:nvGrpSpPr>
            <p:cNvPr id="3181" name="Google Shape;3181;p48"/>
            <p:cNvGrpSpPr/>
            <p:nvPr/>
          </p:nvGrpSpPr>
          <p:grpSpPr>
            <a:xfrm rot="2700000">
              <a:off x="7818179" y="578406"/>
              <a:ext cx="183296" cy="46288"/>
              <a:chOff x="4262622" y="3358539"/>
              <a:chExt cx="204400" cy="51618"/>
            </a:xfrm>
          </p:grpSpPr>
          <p:sp>
            <p:nvSpPr>
              <p:cNvPr id="3182" name="Google Shape;3182;p48"/>
              <p:cNvSpPr/>
              <p:nvPr/>
            </p:nvSpPr>
            <p:spPr>
              <a:xfrm>
                <a:off x="4400169" y="3359466"/>
                <a:ext cx="66853" cy="37989"/>
              </a:xfrm>
              <a:custGeom>
                <a:avLst/>
                <a:gdLst/>
                <a:ahLst/>
                <a:cxnLst/>
                <a:rect l="l" t="t" r="r" b="b"/>
                <a:pathLst>
                  <a:path w="4037" h="2294" extrusionOk="0">
                    <a:moveTo>
                      <a:pt x="3051" y="0"/>
                    </a:moveTo>
                    <a:cubicBezTo>
                      <a:pt x="1348" y="0"/>
                      <a:pt x="402" y="1300"/>
                      <a:pt x="0" y="2227"/>
                    </a:cubicBezTo>
                    <a:cubicBezTo>
                      <a:pt x="34" y="2227"/>
                      <a:pt x="100" y="2260"/>
                      <a:pt x="134" y="2294"/>
                    </a:cubicBezTo>
                    <a:cubicBezTo>
                      <a:pt x="968" y="1341"/>
                      <a:pt x="2312" y="1205"/>
                      <a:pt x="3012" y="1205"/>
                    </a:cubicBezTo>
                    <a:cubicBezTo>
                      <a:pt x="3292" y="1205"/>
                      <a:pt x="3469" y="1226"/>
                      <a:pt x="3469" y="1226"/>
                    </a:cubicBezTo>
                    <a:cubicBezTo>
                      <a:pt x="3770" y="1193"/>
                      <a:pt x="3970" y="959"/>
                      <a:pt x="4003" y="659"/>
                    </a:cubicBezTo>
                    <a:cubicBezTo>
                      <a:pt x="4036" y="359"/>
                      <a:pt x="3803" y="59"/>
                      <a:pt x="3469" y="25"/>
                    </a:cubicBezTo>
                    <a:cubicBezTo>
                      <a:pt x="3325" y="8"/>
                      <a:pt x="3185" y="0"/>
                      <a:pt x="3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8"/>
              <p:cNvSpPr/>
              <p:nvPr/>
            </p:nvSpPr>
            <p:spPr>
              <a:xfrm>
                <a:off x="4402935" y="3378941"/>
                <a:ext cx="55244" cy="31216"/>
              </a:xfrm>
              <a:custGeom>
                <a:avLst/>
                <a:gdLst/>
                <a:ahLst/>
                <a:cxnLst/>
                <a:rect l="l" t="t" r="r" b="b"/>
                <a:pathLst>
                  <a:path w="3336" h="1885" extrusionOk="0">
                    <a:moveTo>
                      <a:pt x="2940" y="1"/>
                    </a:moveTo>
                    <a:cubicBezTo>
                      <a:pt x="2260" y="1"/>
                      <a:pt x="859" y="127"/>
                      <a:pt x="0" y="1084"/>
                    </a:cubicBezTo>
                    <a:cubicBezTo>
                      <a:pt x="300" y="1285"/>
                      <a:pt x="600" y="1585"/>
                      <a:pt x="801" y="1885"/>
                    </a:cubicBezTo>
                    <a:lnTo>
                      <a:pt x="934" y="1618"/>
                    </a:lnTo>
                    <a:cubicBezTo>
                      <a:pt x="966" y="1555"/>
                      <a:pt x="1444" y="1"/>
                      <a:pt x="2935" y="1"/>
                    </a:cubicBezTo>
                    <a:cubicBezTo>
                      <a:pt x="3020" y="1"/>
                      <a:pt x="3110" y="6"/>
                      <a:pt x="3202" y="17"/>
                    </a:cubicBezTo>
                    <a:lnTo>
                      <a:pt x="3336" y="17"/>
                    </a:lnTo>
                    <a:cubicBezTo>
                      <a:pt x="3336" y="17"/>
                      <a:pt x="3184" y="1"/>
                      <a:pt x="2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8"/>
              <p:cNvSpPr/>
              <p:nvPr/>
            </p:nvSpPr>
            <p:spPr>
              <a:xfrm>
                <a:off x="4276433" y="3378163"/>
                <a:ext cx="53588" cy="31994"/>
              </a:xfrm>
              <a:custGeom>
                <a:avLst/>
                <a:gdLst/>
                <a:ahLst/>
                <a:cxnLst/>
                <a:rect l="l" t="t" r="r" b="b"/>
                <a:pathLst>
                  <a:path w="3236" h="1932" extrusionOk="0">
                    <a:moveTo>
                      <a:pt x="703" y="1"/>
                    </a:moveTo>
                    <a:cubicBezTo>
                      <a:pt x="352" y="1"/>
                      <a:pt x="89" y="42"/>
                      <a:pt x="0" y="64"/>
                    </a:cubicBezTo>
                    <a:cubicBezTo>
                      <a:pt x="49" y="61"/>
                      <a:pt x="96" y="60"/>
                      <a:pt x="143" y="60"/>
                    </a:cubicBezTo>
                    <a:cubicBezTo>
                      <a:pt x="1664" y="60"/>
                      <a:pt x="2136" y="1600"/>
                      <a:pt x="2168" y="1665"/>
                    </a:cubicBezTo>
                    <a:cubicBezTo>
                      <a:pt x="2168" y="1765"/>
                      <a:pt x="2235" y="1832"/>
                      <a:pt x="2302" y="1932"/>
                    </a:cubicBezTo>
                    <a:cubicBezTo>
                      <a:pt x="2569" y="1598"/>
                      <a:pt x="2902" y="1298"/>
                      <a:pt x="3236" y="1065"/>
                    </a:cubicBezTo>
                    <a:cubicBezTo>
                      <a:pt x="3169" y="998"/>
                      <a:pt x="3169" y="998"/>
                      <a:pt x="3169" y="965"/>
                    </a:cubicBezTo>
                    <a:cubicBezTo>
                      <a:pt x="2458" y="164"/>
                      <a:pt x="1405" y="1"/>
                      <a:pt x="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8"/>
              <p:cNvSpPr/>
              <p:nvPr/>
            </p:nvSpPr>
            <p:spPr>
              <a:xfrm>
                <a:off x="4262622" y="3358539"/>
                <a:ext cx="66306" cy="35604"/>
              </a:xfrm>
              <a:custGeom>
                <a:avLst/>
                <a:gdLst/>
                <a:ahLst/>
                <a:cxnLst/>
                <a:rect l="l" t="t" r="r" b="b"/>
                <a:pathLst>
                  <a:path w="4004" h="2150" extrusionOk="0">
                    <a:moveTo>
                      <a:pt x="921" y="1"/>
                    </a:moveTo>
                    <a:cubicBezTo>
                      <a:pt x="817" y="1"/>
                      <a:pt x="710" y="5"/>
                      <a:pt x="601" y="15"/>
                    </a:cubicBezTo>
                    <a:cubicBezTo>
                      <a:pt x="267" y="81"/>
                      <a:pt x="0" y="348"/>
                      <a:pt x="34" y="682"/>
                    </a:cubicBezTo>
                    <a:cubicBezTo>
                      <a:pt x="97" y="997"/>
                      <a:pt x="338" y="1252"/>
                      <a:pt x="673" y="1252"/>
                    </a:cubicBezTo>
                    <a:cubicBezTo>
                      <a:pt x="693" y="1252"/>
                      <a:pt x="713" y="1251"/>
                      <a:pt x="734" y="1249"/>
                    </a:cubicBezTo>
                    <a:lnTo>
                      <a:pt x="834" y="1249"/>
                    </a:lnTo>
                    <a:cubicBezTo>
                      <a:pt x="923" y="1227"/>
                      <a:pt x="1186" y="1186"/>
                      <a:pt x="1537" y="1186"/>
                    </a:cubicBezTo>
                    <a:cubicBezTo>
                      <a:pt x="2239" y="1186"/>
                      <a:pt x="3292" y="1349"/>
                      <a:pt x="4003" y="2150"/>
                    </a:cubicBezTo>
                    <a:cubicBezTo>
                      <a:pt x="3626" y="1238"/>
                      <a:pt x="2627" y="1"/>
                      <a:pt x="9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6" name="Google Shape;3186;p48"/>
            <p:cNvSpPr/>
            <p:nvPr/>
          </p:nvSpPr>
          <p:spPr>
            <a:xfrm rot="-8100000">
              <a:off x="7503925" y="810869"/>
              <a:ext cx="244840" cy="148031"/>
            </a:xfrm>
            <a:custGeom>
              <a:avLst/>
              <a:gdLst/>
              <a:ahLst/>
              <a:cxnLst/>
              <a:rect l="l" t="t" r="r" b="b"/>
              <a:pathLst>
                <a:path w="14512" h="8774" extrusionOk="0">
                  <a:moveTo>
                    <a:pt x="7239" y="1"/>
                  </a:moveTo>
                  <a:cubicBezTo>
                    <a:pt x="3837" y="1"/>
                    <a:pt x="935" y="2669"/>
                    <a:pt x="1" y="6339"/>
                  </a:cubicBezTo>
                  <a:cubicBezTo>
                    <a:pt x="668" y="7106"/>
                    <a:pt x="1235" y="7873"/>
                    <a:pt x="1835" y="8774"/>
                  </a:cubicBezTo>
                  <a:cubicBezTo>
                    <a:pt x="1869" y="8340"/>
                    <a:pt x="1902" y="7940"/>
                    <a:pt x="2002" y="7540"/>
                  </a:cubicBezTo>
                  <a:cubicBezTo>
                    <a:pt x="2603" y="4804"/>
                    <a:pt x="4737" y="2803"/>
                    <a:pt x="7239" y="2803"/>
                  </a:cubicBezTo>
                  <a:cubicBezTo>
                    <a:pt x="9774" y="2803"/>
                    <a:pt x="11876" y="4804"/>
                    <a:pt x="12476" y="7540"/>
                  </a:cubicBezTo>
                  <a:cubicBezTo>
                    <a:pt x="12576" y="7973"/>
                    <a:pt x="12610" y="8340"/>
                    <a:pt x="12676" y="8774"/>
                  </a:cubicBezTo>
                  <a:cubicBezTo>
                    <a:pt x="13243" y="7940"/>
                    <a:pt x="13877" y="7106"/>
                    <a:pt x="14511" y="6339"/>
                  </a:cubicBezTo>
                  <a:cubicBezTo>
                    <a:pt x="13544" y="2669"/>
                    <a:pt x="10642" y="1"/>
                    <a:pt x="72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8"/>
            <p:cNvSpPr/>
            <p:nvPr/>
          </p:nvSpPr>
          <p:spPr>
            <a:xfrm rot="-8100000">
              <a:off x="7569715" y="772710"/>
              <a:ext cx="182922" cy="153109"/>
            </a:xfrm>
            <a:custGeom>
              <a:avLst/>
              <a:gdLst/>
              <a:ahLst/>
              <a:cxnLst/>
              <a:rect l="l" t="t" r="r" b="b"/>
              <a:pathLst>
                <a:path w="10842" h="9075" extrusionOk="0">
                  <a:moveTo>
                    <a:pt x="5405" y="1"/>
                  </a:moveTo>
                  <a:cubicBezTo>
                    <a:pt x="2869" y="1"/>
                    <a:pt x="801" y="2036"/>
                    <a:pt x="167" y="4738"/>
                  </a:cubicBezTo>
                  <a:cubicBezTo>
                    <a:pt x="67" y="5138"/>
                    <a:pt x="34" y="5538"/>
                    <a:pt x="1" y="5972"/>
                  </a:cubicBezTo>
                  <a:cubicBezTo>
                    <a:pt x="668" y="6906"/>
                    <a:pt x="1302" y="7973"/>
                    <a:pt x="1902" y="9074"/>
                  </a:cubicBezTo>
                  <a:cubicBezTo>
                    <a:pt x="1769" y="8674"/>
                    <a:pt x="1735" y="8240"/>
                    <a:pt x="1735" y="7840"/>
                  </a:cubicBezTo>
                  <a:cubicBezTo>
                    <a:pt x="1735" y="7473"/>
                    <a:pt x="1802" y="7073"/>
                    <a:pt x="1869" y="6706"/>
                  </a:cubicBezTo>
                  <a:cubicBezTo>
                    <a:pt x="2269" y="4871"/>
                    <a:pt x="3703" y="3503"/>
                    <a:pt x="5405" y="3503"/>
                  </a:cubicBezTo>
                  <a:cubicBezTo>
                    <a:pt x="7106" y="3503"/>
                    <a:pt x="8540" y="4871"/>
                    <a:pt x="8940" y="6706"/>
                  </a:cubicBezTo>
                  <a:cubicBezTo>
                    <a:pt x="9040" y="7073"/>
                    <a:pt x="9074" y="7473"/>
                    <a:pt x="9074" y="7840"/>
                  </a:cubicBezTo>
                  <a:cubicBezTo>
                    <a:pt x="9074" y="8307"/>
                    <a:pt x="9007" y="8707"/>
                    <a:pt x="8907" y="9074"/>
                  </a:cubicBezTo>
                  <a:cubicBezTo>
                    <a:pt x="9541" y="7973"/>
                    <a:pt x="10175" y="6906"/>
                    <a:pt x="10842" y="5972"/>
                  </a:cubicBezTo>
                  <a:cubicBezTo>
                    <a:pt x="10808" y="5538"/>
                    <a:pt x="10742" y="5138"/>
                    <a:pt x="10675" y="4738"/>
                  </a:cubicBezTo>
                  <a:cubicBezTo>
                    <a:pt x="10041" y="2002"/>
                    <a:pt x="7906" y="1"/>
                    <a:pt x="540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8"/>
            <p:cNvSpPr/>
            <p:nvPr/>
          </p:nvSpPr>
          <p:spPr>
            <a:xfrm rot="-8100000">
              <a:off x="7734267" y="577835"/>
              <a:ext cx="199253" cy="199810"/>
            </a:xfrm>
            <a:custGeom>
              <a:avLst/>
              <a:gdLst/>
              <a:ahLst/>
              <a:cxnLst/>
              <a:rect l="l" t="t" r="r" b="b"/>
              <a:pathLst>
                <a:path w="11810" h="11843" extrusionOk="0">
                  <a:moveTo>
                    <a:pt x="5905" y="1"/>
                  </a:moveTo>
                  <a:cubicBezTo>
                    <a:pt x="2670" y="1"/>
                    <a:pt x="1" y="2669"/>
                    <a:pt x="1" y="5938"/>
                  </a:cubicBezTo>
                  <a:cubicBezTo>
                    <a:pt x="1" y="9174"/>
                    <a:pt x="2670" y="11842"/>
                    <a:pt x="5905" y="11842"/>
                  </a:cubicBezTo>
                  <a:cubicBezTo>
                    <a:pt x="9141" y="11842"/>
                    <a:pt x="11809" y="9174"/>
                    <a:pt x="11809" y="5938"/>
                  </a:cubicBezTo>
                  <a:cubicBezTo>
                    <a:pt x="11809" y="2669"/>
                    <a:pt x="9174" y="1"/>
                    <a:pt x="59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8"/>
            <p:cNvSpPr/>
            <p:nvPr/>
          </p:nvSpPr>
          <p:spPr>
            <a:xfrm rot="-8100000">
              <a:off x="7725910" y="597454"/>
              <a:ext cx="199253" cy="177286"/>
            </a:xfrm>
            <a:custGeom>
              <a:avLst/>
              <a:gdLst/>
              <a:ahLst/>
              <a:cxnLst/>
              <a:rect l="l" t="t" r="r" b="b"/>
              <a:pathLst>
                <a:path w="11810" h="10508" extrusionOk="0">
                  <a:moveTo>
                    <a:pt x="5905" y="0"/>
                  </a:moveTo>
                  <a:cubicBezTo>
                    <a:pt x="2670" y="0"/>
                    <a:pt x="1" y="2369"/>
                    <a:pt x="1" y="5237"/>
                  </a:cubicBezTo>
                  <a:cubicBezTo>
                    <a:pt x="1" y="8173"/>
                    <a:pt x="2670" y="10508"/>
                    <a:pt x="5905" y="10508"/>
                  </a:cubicBezTo>
                  <a:cubicBezTo>
                    <a:pt x="9141" y="10508"/>
                    <a:pt x="11809" y="8139"/>
                    <a:pt x="11809" y="5237"/>
                  </a:cubicBezTo>
                  <a:cubicBezTo>
                    <a:pt x="11809" y="2335"/>
                    <a:pt x="9174" y="0"/>
                    <a:pt x="590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8"/>
            <p:cNvSpPr/>
            <p:nvPr/>
          </p:nvSpPr>
          <p:spPr>
            <a:xfrm rot="-8100000">
              <a:off x="7744868" y="684681"/>
              <a:ext cx="188000" cy="242006"/>
            </a:xfrm>
            <a:custGeom>
              <a:avLst/>
              <a:gdLst/>
              <a:ahLst/>
              <a:cxnLst/>
              <a:rect l="l" t="t" r="r" b="b"/>
              <a:pathLst>
                <a:path w="11143" h="14344" extrusionOk="0">
                  <a:moveTo>
                    <a:pt x="1235" y="0"/>
                  </a:moveTo>
                  <a:cubicBezTo>
                    <a:pt x="1" y="1401"/>
                    <a:pt x="10942" y="14077"/>
                    <a:pt x="11142" y="14344"/>
                  </a:cubicBezTo>
                  <a:cubicBezTo>
                    <a:pt x="9341" y="8373"/>
                    <a:pt x="5405" y="3402"/>
                    <a:pt x="12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8"/>
            <p:cNvSpPr/>
            <p:nvPr/>
          </p:nvSpPr>
          <p:spPr>
            <a:xfrm rot="-8100000">
              <a:off x="7611477" y="551560"/>
              <a:ext cx="188540" cy="242006"/>
            </a:xfrm>
            <a:custGeom>
              <a:avLst/>
              <a:gdLst/>
              <a:ahLst/>
              <a:cxnLst/>
              <a:rect l="l" t="t" r="r" b="b"/>
              <a:pathLst>
                <a:path w="11175" h="14344" extrusionOk="0">
                  <a:moveTo>
                    <a:pt x="9941" y="0"/>
                  </a:moveTo>
                  <a:lnTo>
                    <a:pt x="9941" y="0"/>
                  </a:lnTo>
                  <a:cubicBezTo>
                    <a:pt x="5771" y="3402"/>
                    <a:pt x="1801" y="8373"/>
                    <a:pt x="0" y="14344"/>
                  </a:cubicBezTo>
                  <a:cubicBezTo>
                    <a:pt x="300" y="14043"/>
                    <a:pt x="11175" y="1434"/>
                    <a:pt x="99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8"/>
            <p:cNvSpPr/>
            <p:nvPr/>
          </p:nvSpPr>
          <p:spPr>
            <a:xfrm rot="-8100000">
              <a:off x="7695536" y="739636"/>
              <a:ext cx="368644" cy="305612"/>
            </a:xfrm>
            <a:custGeom>
              <a:avLst/>
              <a:gdLst/>
              <a:ahLst/>
              <a:cxnLst/>
              <a:rect l="l" t="t" r="r" b="b"/>
              <a:pathLst>
                <a:path w="21850" h="18114" extrusionOk="0">
                  <a:moveTo>
                    <a:pt x="5938" y="0"/>
                  </a:moveTo>
                  <a:lnTo>
                    <a:pt x="5938" y="0"/>
                  </a:lnTo>
                  <a:cubicBezTo>
                    <a:pt x="0" y="1535"/>
                    <a:pt x="21449" y="17846"/>
                    <a:pt x="21849" y="18113"/>
                  </a:cubicBezTo>
                  <a:cubicBezTo>
                    <a:pt x="21649" y="17880"/>
                    <a:pt x="10708" y="5237"/>
                    <a:pt x="11942" y="3803"/>
                  </a:cubicBezTo>
                  <a:cubicBezTo>
                    <a:pt x="9941" y="2168"/>
                    <a:pt x="7839" y="868"/>
                    <a:pt x="5938"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8"/>
            <p:cNvSpPr/>
            <p:nvPr/>
          </p:nvSpPr>
          <p:spPr>
            <a:xfrm rot="-8100000">
              <a:off x="7435143" y="478292"/>
              <a:ext cx="368087" cy="306168"/>
            </a:xfrm>
            <a:custGeom>
              <a:avLst/>
              <a:gdLst/>
              <a:ahLst/>
              <a:cxnLst/>
              <a:rect l="l" t="t" r="r" b="b"/>
              <a:pathLst>
                <a:path w="21817" h="18147" extrusionOk="0">
                  <a:moveTo>
                    <a:pt x="15912" y="0"/>
                  </a:moveTo>
                  <a:cubicBezTo>
                    <a:pt x="14011" y="868"/>
                    <a:pt x="11942" y="2168"/>
                    <a:pt x="9941" y="3803"/>
                  </a:cubicBezTo>
                  <a:cubicBezTo>
                    <a:pt x="11142" y="5204"/>
                    <a:pt x="267" y="17846"/>
                    <a:pt x="1" y="18147"/>
                  </a:cubicBezTo>
                  <a:cubicBezTo>
                    <a:pt x="601" y="17680"/>
                    <a:pt x="21816" y="1535"/>
                    <a:pt x="15912"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8"/>
            <p:cNvSpPr/>
            <p:nvPr/>
          </p:nvSpPr>
          <p:spPr>
            <a:xfrm rot="-8100000">
              <a:off x="7684893" y="743827"/>
              <a:ext cx="391302" cy="326330"/>
            </a:xfrm>
            <a:custGeom>
              <a:avLst/>
              <a:gdLst/>
              <a:ahLst/>
              <a:cxnLst/>
              <a:rect l="l" t="t" r="r" b="b"/>
              <a:pathLst>
                <a:path w="23193" h="19342" extrusionOk="0">
                  <a:moveTo>
                    <a:pt x="3163" y="0"/>
                  </a:moveTo>
                  <a:cubicBezTo>
                    <a:pt x="1" y="0"/>
                    <a:pt x="1475" y="4558"/>
                    <a:pt x="5947" y="8167"/>
                  </a:cubicBezTo>
                  <a:cubicBezTo>
                    <a:pt x="12318" y="13337"/>
                    <a:pt x="22826" y="19108"/>
                    <a:pt x="23193" y="19342"/>
                  </a:cubicBezTo>
                  <a:cubicBezTo>
                    <a:pt x="22792" y="19041"/>
                    <a:pt x="1310" y="2730"/>
                    <a:pt x="7281" y="1195"/>
                  </a:cubicBezTo>
                  <a:cubicBezTo>
                    <a:pt x="5947" y="595"/>
                    <a:pt x="4746" y="228"/>
                    <a:pt x="3645" y="28"/>
                  </a:cubicBezTo>
                  <a:lnTo>
                    <a:pt x="3612" y="28"/>
                  </a:lnTo>
                  <a:cubicBezTo>
                    <a:pt x="3453" y="9"/>
                    <a:pt x="3304" y="0"/>
                    <a:pt x="3163" y="0"/>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8"/>
            <p:cNvSpPr/>
            <p:nvPr/>
          </p:nvSpPr>
          <p:spPr>
            <a:xfrm rot="-8100000">
              <a:off x="7407899" y="467239"/>
              <a:ext cx="392163" cy="326212"/>
            </a:xfrm>
            <a:custGeom>
              <a:avLst/>
              <a:gdLst/>
              <a:ahLst/>
              <a:cxnLst/>
              <a:rect l="l" t="t" r="r" b="b"/>
              <a:pathLst>
                <a:path w="23244" h="19335" extrusionOk="0">
                  <a:moveTo>
                    <a:pt x="19943" y="1"/>
                  </a:moveTo>
                  <a:cubicBezTo>
                    <a:pt x="19818" y="1"/>
                    <a:pt x="19686" y="7"/>
                    <a:pt x="19547" y="21"/>
                  </a:cubicBezTo>
                  <a:lnTo>
                    <a:pt x="19514" y="21"/>
                  </a:lnTo>
                  <a:cubicBezTo>
                    <a:pt x="18447" y="188"/>
                    <a:pt x="17179" y="588"/>
                    <a:pt x="15878" y="1188"/>
                  </a:cubicBezTo>
                  <a:cubicBezTo>
                    <a:pt x="21816" y="2723"/>
                    <a:pt x="634" y="18868"/>
                    <a:pt x="0" y="19335"/>
                  </a:cubicBezTo>
                  <a:cubicBezTo>
                    <a:pt x="467" y="19101"/>
                    <a:pt x="10941" y="13330"/>
                    <a:pt x="17279" y="8193"/>
                  </a:cubicBezTo>
                  <a:cubicBezTo>
                    <a:pt x="21779" y="4562"/>
                    <a:pt x="23244" y="1"/>
                    <a:pt x="19943" y="1"/>
                  </a:cubicBezTo>
                  <a:close/>
                </a:path>
              </a:pathLst>
            </a:custGeom>
            <a:solidFill>
              <a:schemeClr val="accent4"/>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8"/>
            <p:cNvSpPr/>
            <p:nvPr/>
          </p:nvSpPr>
          <p:spPr>
            <a:xfrm rot="-8100000">
              <a:off x="7677028" y="763963"/>
              <a:ext cx="448564" cy="327089"/>
            </a:xfrm>
            <a:custGeom>
              <a:avLst/>
              <a:gdLst/>
              <a:ahLst/>
              <a:cxnLst/>
              <a:rect l="l" t="t" r="r" b="b"/>
              <a:pathLst>
                <a:path w="26587" h="19387" extrusionOk="0">
                  <a:moveTo>
                    <a:pt x="5934" y="1"/>
                  </a:moveTo>
                  <a:cubicBezTo>
                    <a:pt x="4848" y="1"/>
                    <a:pt x="3989" y="262"/>
                    <a:pt x="3403" y="874"/>
                  </a:cubicBezTo>
                  <a:cubicBezTo>
                    <a:pt x="1" y="9613"/>
                    <a:pt x="25952" y="19187"/>
                    <a:pt x="26586" y="19387"/>
                  </a:cubicBezTo>
                  <a:cubicBezTo>
                    <a:pt x="26219" y="19187"/>
                    <a:pt x="15712" y="13349"/>
                    <a:pt x="9341" y="8212"/>
                  </a:cubicBezTo>
                  <a:cubicBezTo>
                    <a:pt x="4856" y="4592"/>
                    <a:pt x="3386" y="50"/>
                    <a:pt x="6585" y="50"/>
                  </a:cubicBezTo>
                  <a:cubicBezTo>
                    <a:pt x="6717" y="50"/>
                    <a:pt x="6857" y="57"/>
                    <a:pt x="7006" y="73"/>
                  </a:cubicBezTo>
                  <a:cubicBezTo>
                    <a:pt x="6628" y="26"/>
                    <a:pt x="6270" y="1"/>
                    <a:pt x="5934"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8"/>
            <p:cNvSpPr/>
            <p:nvPr/>
          </p:nvSpPr>
          <p:spPr>
            <a:xfrm rot="-8100000">
              <a:off x="7358330" y="446707"/>
              <a:ext cx="449678" cy="327561"/>
            </a:xfrm>
            <a:custGeom>
              <a:avLst/>
              <a:gdLst/>
              <a:ahLst/>
              <a:cxnLst/>
              <a:rect l="l" t="t" r="r" b="b"/>
              <a:pathLst>
                <a:path w="26653" h="19415" extrusionOk="0">
                  <a:moveTo>
                    <a:pt x="20738" y="0"/>
                  </a:moveTo>
                  <a:cubicBezTo>
                    <a:pt x="20385" y="0"/>
                    <a:pt x="20009" y="34"/>
                    <a:pt x="19614" y="101"/>
                  </a:cubicBezTo>
                  <a:cubicBezTo>
                    <a:pt x="19771" y="82"/>
                    <a:pt x="19920" y="73"/>
                    <a:pt x="20059" y="73"/>
                  </a:cubicBezTo>
                  <a:cubicBezTo>
                    <a:pt x="23195" y="73"/>
                    <a:pt x="21751" y="4631"/>
                    <a:pt x="17279" y="8240"/>
                  </a:cubicBezTo>
                  <a:cubicBezTo>
                    <a:pt x="10941" y="13344"/>
                    <a:pt x="467" y="19148"/>
                    <a:pt x="0" y="19415"/>
                  </a:cubicBezTo>
                  <a:lnTo>
                    <a:pt x="0" y="19415"/>
                  </a:lnTo>
                  <a:cubicBezTo>
                    <a:pt x="367" y="19281"/>
                    <a:pt x="26653" y="9674"/>
                    <a:pt x="23183" y="868"/>
                  </a:cubicBezTo>
                  <a:cubicBezTo>
                    <a:pt x="22634" y="294"/>
                    <a:pt x="21787" y="0"/>
                    <a:pt x="20738"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8"/>
            <p:cNvSpPr/>
            <p:nvPr/>
          </p:nvSpPr>
          <p:spPr>
            <a:xfrm rot="-8100000">
              <a:off x="7685691" y="718922"/>
              <a:ext cx="329822" cy="350642"/>
            </a:xfrm>
            <a:custGeom>
              <a:avLst/>
              <a:gdLst/>
              <a:ahLst/>
              <a:cxnLst/>
              <a:rect l="l" t="t" r="r" b="b"/>
              <a:pathLst>
                <a:path w="19549" h="20783" extrusionOk="0">
                  <a:moveTo>
                    <a:pt x="97" y="1"/>
                  </a:moveTo>
                  <a:cubicBezTo>
                    <a:pt x="76" y="1"/>
                    <a:pt x="55" y="1"/>
                    <a:pt x="34" y="1"/>
                  </a:cubicBezTo>
                  <a:cubicBezTo>
                    <a:pt x="1" y="468"/>
                    <a:pt x="1" y="968"/>
                    <a:pt x="34" y="1469"/>
                  </a:cubicBezTo>
                  <a:cubicBezTo>
                    <a:pt x="1135" y="1636"/>
                    <a:pt x="2369" y="2036"/>
                    <a:pt x="3670" y="2636"/>
                  </a:cubicBezTo>
                  <a:cubicBezTo>
                    <a:pt x="5538" y="3504"/>
                    <a:pt x="7640" y="4804"/>
                    <a:pt x="9641" y="6439"/>
                  </a:cubicBezTo>
                  <a:cubicBezTo>
                    <a:pt x="13811" y="9841"/>
                    <a:pt x="17747" y="14812"/>
                    <a:pt x="19548" y="20783"/>
                  </a:cubicBezTo>
                  <a:cubicBezTo>
                    <a:pt x="16990" y="8522"/>
                    <a:pt x="5461" y="1"/>
                    <a:pt x="9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8"/>
            <p:cNvSpPr/>
            <p:nvPr/>
          </p:nvSpPr>
          <p:spPr>
            <a:xfrm rot="-8100000">
              <a:off x="7451603" y="485113"/>
              <a:ext cx="330379" cy="350642"/>
            </a:xfrm>
            <a:custGeom>
              <a:avLst/>
              <a:gdLst/>
              <a:ahLst/>
              <a:cxnLst/>
              <a:rect l="l" t="t" r="r" b="b"/>
              <a:pathLst>
                <a:path w="19582" h="20783" extrusionOk="0">
                  <a:moveTo>
                    <a:pt x="19452" y="1"/>
                  </a:moveTo>
                  <a:cubicBezTo>
                    <a:pt x="14088" y="1"/>
                    <a:pt x="2592" y="8522"/>
                    <a:pt x="1" y="20783"/>
                  </a:cubicBezTo>
                  <a:cubicBezTo>
                    <a:pt x="1802" y="14812"/>
                    <a:pt x="5771" y="9841"/>
                    <a:pt x="9974" y="6472"/>
                  </a:cubicBezTo>
                  <a:cubicBezTo>
                    <a:pt x="11976" y="4804"/>
                    <a:pt x="14011" y="3504"/>
                    <a:pt x="15945" y="2670"/>
                  </a:cubicBezTo>
                  <a:cubicBezTo>
                    <a:pt x="17246" y="2036"/>
                    <a:pt x="18480" y="1669"/>
                    <a:pt x="19581" y="1502"/>
                  </a:cubicBezTo>
                  <a:cubicBezTo>
                    <a:pt x="19581" y="968"/>
                    <a:pt x="19581" y="468"/>
                    <a:pt x="19514" y="1"/>
                  </a:cubicBezTo>
                  <a:cubicBezTo>
                    <a:pt x="19494" y="1"/>
                    <a:pt x="19473" y="1"/>
                    <a:pt x="1945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8"/>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8"/>
            <p:cNvSpPr/>
            <p:nvPr/>
          </p:nvSpPr>
          <p:spPr>
            <a:xfrm rot="-8100000">
              <a:off x="7671852" y="712954"/>
              <a:ext cx="329249" cy="390020"/>
            </a:xfrm>
            <a:custGeom>
              <a:avLst/>
              <a:gdLst/>
              <a:ahLst/>
              <a:cxnLst/>
              <a:rect l="l" t="t" r="r" b="b"/>
              <a:pathLst>
                <a:path w="19515" h="23117" extrusionOk="0">
                  <a:moveTo>
                    <a:pt x="968" y="0"/>
                  </a:moveTo>
                  <a:cubicBezTo>
                    <a:pt x="467" y="500"/>
                    <a:pt x="134" y="1234"/>
                    <a:pt x="0" y="2335"/>
                  </a:cubicBezTo>
                  <a:cubicBezTo>
                    <a:pt x="21" y="2335"/>
                    <a:pt x="42" y="2335"/>
                    <a:pt x="63" y="2335"/>
                  </a:cubicBezTo>
                  <a:cubicBezTo>
                    <a:pt x="5427" y="2335"/>
                    <a:pt x="16956" y="10856"/>
                    <a:pt x="19514" y="23117"/>
                  </a:cubicBezTo>
                  <a:cubicBezTo>
                    <a:pt x="19447" y="22316"/>
                    <a:pt x="16846" y="4703"/>
                    <a:pt x="968"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8"/>
            <p:cNvSpPr/>
            <p:nvPr/>
          </p:nvSpPr>
          <p:spPr>
            <a:xfrm rot="-8100000">
              <a:off x="7857956" y="653642"/>
              <a:ext cx="17" cy="17"/>
            </a:xfrm>
            <a:custGeom>
              <a:avLst/>
              <a:gdLst/>
              <a:ahLst/>
              <a:cxnLst/>
              <a:rect l="l" t="t" r="r" b="b"/>
              <a:pathLst>
                <a:path w="1" h="1" extrusionOk="0">
                  <a:moveTo>
                    <a:pt x="0" y="1"/>
                  </a:move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8"/>
            <p:cNvSpPr/>
            <p:nvPr/>
          </p:nvSpPr>
          <p:spPr>
            <a:xfrm rot="-8100000">
              <a:off x="7670070" y="705459"/>
              <a:ext cx="312934" cy="401813"/>
            </a:xfrm>
            <a:custGeom>
              <a:avLst/>
              <a:gdLst/>
              <a:ahLst/>
              <a:cxnLst/>
              <a:rect l="l" t="t" r="r" b="b"/>
              <a:pathLst>
                <a:path w="18548" h="23816" extrusionOk="0">
                  <a:moveTo>
                    <a:pt x="1873" y="1"/>
                  </a:moveTo>
                  <a:cubicBezTo>
                    <a:pt x="1122" y="1"/>
                    <a:pt x="482" y="225"/>
                    <a:pt x="1" y="699"/>
                  </a:cubicBezTo>
                  <a:cubicBezTo>
                    <a:pt x="15879" y="5469"/>
                    <a:pt x="18480" y="23015"/>
                    <a:pt x="18547" y="23816"/>
                  </a:cubicBezTo>
                  <a:cubicBezTo>
                    <a:pt x="18380" y="20880"/>
                    <a:pt x="17713" y="18045"/>
                    <a:pt x="16679" y="15410"/>
                  </a:cubicBezTo>
                  <a:cubicBezTo>
                    <a:pt x="16546" y="15143"/>
                    <a:pt x="16412" y="14809"/>
                    <a:pt x="16279" y="14509"/>
                  </a:cubicBezTo>
                  <a:cubicBezTo>
                    <a:pt x="15912" y="13642"/>
                    <a:pt x="15512" y="12741"/>
                    <a:pt x="15045" y="11907"/>
                  </a:cubicBezTo>
                  <a:cubicBezTo>
                    <a:pt x="14444" y="10806"/>
                    <a:pt x="13777" y="9739"/>
                    <a:pt x="13143" y="8805"/>
                  </a:cubicBezTo>
                  <a:cubicBezTo>
                    <a:pt x="12543" y="7971"/>
                    <a:pt x="11909" y="7137"/>
                    <a:pt x="11275" y="6370"/>
                  </a:cubicBezTo>
                  <a:cubicBezTo>
                    <a:pt x="8026" y="2430"/>
                    <a:pt x="4345" y="1"/>
                    <a:pt x="1873"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8"/>
            <p:cNvSpPr/>
            <p:nvPr/>
          </p:nvSpPr>
          <p:spPr>
            <a:xfrm rot="-8100000">
              <a:off x="7636265" y="744502"/>
              <a:ext cx="123837" cy="137891"/>
            </a:xfrm>
            <a:custGeom>
              <a:avLst/>
              <a:gdLst/>
              <a:ahLst/>
              <a:cxnLst/>
              <a:rect l="l" t="t" r="r" b="b"/>
              <a:pathLst>
                <a:path w="7340" h="8173" extrusionOk="0">
                  <a:moveTo>
                    <a:pt x="3670" y="0"/>
                  </a:moveTo>
                  <a:cubicBezTo>
                    <a:pt x="1969" y="0"/>
                    <a:pt x="535" y="1368"/>
                    <a:pt x="134" y="3203"/>
                  </a:cubicBezTo>
                  <a:cubicBezTo>
                    <a:pt x="34" y="3570"/>
                    <a:pt x="1" y="3970"/>
                    <a:pt x="1" y="4337"/>
                  </a:cubicBezTo>
                  <a:cubicBezTo>
                    <a:pt x="1" y="4804"/>
                    <a:pt x="101" y="5204"/>
                    <a:pt x="168" y="5571"/>
                  </a:cubicBezTo>
                  <a:cubicBezTo>
                    <a:pt x="635" y="6405"/>
                    <a:pt x="1035" y="7239"/>
                    <a:pt x="1402" y="8173"/>
                  </a:cubicBezTo>
                  <a:cubicBezTo>
                    <a:pt x="1335" y="7873"/>
                    <a:pt x="1302" y="7539"/>
                    <a:pt x="1202" y="7206"/>
                  </a:cubicBezTo>
                  <a:cubicBezTo>
                    <a:pt x="1202" y="6972"/>
                    <a:pt x="1268" y="6705"/>
                    <a:pt x="1302" y="6472"/>
                  </a:cubicBezTo>
                  <a:cubicBezTo>
                    <a:pt x="1602" y="5238"/>
                    <a:pt x="2503" y="4337"/>
                    <a:pt x="3637" y="4337"/>
                  </a:cubicBezTo>
                  <a:cubicBezTo>
                    <a:pt x="4771" y="4337"/>
                    <a:pt x="5672" y="5238"/>
                    <a:pt x="5972" y="6472"/>
                  </a:cubicBezTo>
                  <a:cubicBezTo>
                    <a:pt x="6005" y="6705"/>
                    <a:pt x="6039" y="6972"/>
                    <a:pt x="6039" y="7206"/>
                  </a:cubicBezTo>
                  <a:cubicBezTo>
                    <a:pt x="6039" y="7539"/>
                    <a:pt x="6005" y="7873"/>
                    <a:pt x="5938" y="8173"/>
                  </a:cubicBezTo>
                  <a:cubicBezTo>
                    <a:pt x="6305" y="7306"/>
                    <a:pt x="6706" y="6405"/>
                    <a:pt x="7173" y="5571"/>
                  </a:cubicBezTo>
                  <a:cubicBezTo>
                    <a:pt x="7306" y="5171"/>
                    <a:pt x="7339" y="4737"/>
                    <a:pt x="7339" y="4337"/>
                  </a:cubicBezTo>
                  <a:cubicBezTo>
                    <a:pt x="7339" y="3903"/>
                    <a:pt x="7306" y="3536"/>
                    <a:pt x="7206" y="3203"/>
                  </a:cubicBezTo>
                  <a:cubicBezTo>
                    <a:pt x="6806" y="1368"/>
                    <a:pt x="5371" y="0"/>
                    <a:pt x="367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8"/>
            <p:cNvSpPr/>
            <p:nvPr/>
          </p:nvSpPr>
          <p:spPr>
            <a:xfrm rot="-8100000">
              <a:off x="7857956" y="653642"/>
              <a:ext cx="17" cy="17"/>
            </a:xfrm>
            <a:custGeom>
              <a:avLst/>
              <a:gdLst/>
              <a:ahLst/>
              <a:cxnLst/>
              <a:rect l="l" t="t" r="r" b="b"/>
              <a:pathLst>
                <a:path w="1" h="1" extrusionOk="0">
                  <a:moveTo>
                    <a:pt x="0" y="1"/>
                  </a:moveTo>
                  <a:lnTo>
                    <a:pt x="0" y="1"/>
                  </a:lnTo>
                  <a:lnTo>
                    <a:pt x="0" y="1"/>
                  </a:ln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8"/>
            <p:cNvSpPr/>
            <p:nvPr/>
          </p:nvSpPr>
          <p:spPr>
            <a:xfrm rot="-8100000">
              <a:off x="7857956" y="653642"/>
              <a:ext cx="17" cy="17"/>
            </a:xfrm>
            <a:custGeom>
              <a:avLst/>
              <a:gdLst/>
              <a:ahLst/>
              <a:cxnLst/>
              <a:rect l="l" t="t" r="r" b="b"/>
              <a:pathLst>
                <a:path w="1" h="1" extrusionOk="0">
                  <a:moveTo>
                    <a:pt x="0" y="1"/>
                  </a:moveTo>
                  <a:close/>
                </a:path>
              </a:pathLst>
            </a:custGeom>
            <a:solidFill>
              <a:srgbClr val="3B8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8"/>
            <p:cNvSpPr/>
            <p:nvPr/>
          </p:nvSpPr>
          <p:spPr>
            <a:xfrm rot="-8100000">
              <a:off x="7681836" y="765954"/>
              <a:ext cx="448564" cy="313491"/>
            </a:xfrm>
            <a:custGeom>
              <a:avLst/>
              <a:gdLst/>
              <a:ahLst/>
              <a:cxnLst/>
              <a:rect l="l" t="t" r="r" b="b"/>
              <a:pathLst>
                <a:path w="26587" h="18581" extrusionOk="0">
                  <a:moveTo>
                    <a:pt x="3403" y="1"/>
                  </a:moveTo>
                  <a:lnTo>
                    <a:pt x="3403" y="1"/>
                  </a:lnTo>
                  <a:cubicBezTo>
                    <a:pt x="2569" y="935"/>
                    <a:pt x="2402" y="2469"/>
                    <a:pt x="3236" y="4871"/>
                  </a:cubicBezTo>
                  <a:cubicBezTo>
                    <a:pt x="7539" y="17147"/>
                    <a:pt x="26586" y="18581"/>
                    <a:pt x="26586" y="18581"/>
                  </a:cubicBezTo>
                  <a:cubicBezTo>
                    <a:pt x="25952" y="18314"/>
                    <a:pt x="1" y="8774"/>
                    <a:pt x="3403" y="1"/>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8"/>
            <p:cNvSpPr/>
            <p:nvPr/>
          </p:nvSpPr>
          <p:spPr>
            <a:xfrm rot="-8100000">
              <a:off x="7857956" y="653642"/>
              <a:ext cx="17" cy="17"/>
            </a:xfrm>
            <a:custGeom>
              <a:avLst/>
              <a:gdLst/>
              <a:ahLst/>
              <a:cxnLst/>
              <a:rect l="l" t="t" r="r" b="b"/>
              <a:pathLst>
                <a:path w="1" h="1" extrusionOk="0">
                  <a:moveTo>
                    <a:pt x="0" y="1"/>
                  </a:moveTo>
                  <a:lnTo>
                    <a:pt x="0" y="1"/>
                  </a:lnTo>
                  <a:lnTo>
                    <a:pt x="0" y="1"/>
                  </a:lnTo>
                  <a:lnTo>
                    <a:pt x="0" y="1"/>
                  </a:lnTo>
                  <a:close/>
                </a:path>
              </a:pathLst>
            </a:custGeom>
            <a:solidFill>
              <a:srgbClr val="5A3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8"/>
            <p:cNvSpPr/>
            <p:nvPr/>
          </p:nvSpPr>
          <p:spPr>
            <a:xfrm rot="-8100000">
              <a:off x="7448939" y="484242"/>
              <a:ext cx="312917" cy="401442"/>
            </a:xfrm>
            <a:custGeom>
              <a:avLst/>
              <a:gdLst/>
              <a:ahLst/>
              <a:cxnLst/>
              <a:rect l="l" t="t" r="r" b="b"/>
              <a:pathLst>
                <a:path w="18547" h="23794" extrusionOk="0">
                  <a:moveTo>
                    <a:pt x="16711" y="1"/>
                  </a:moveTo>
                  <a:cubicBezTo>
                    <a:pt x="14247" y="1"/>
                    <a:pt x="10561" y="2442"/>
                    <a:pt x="7272" y="6348"/>
                  </a:cubicBezTo>
                  <a:cubicBezTo>
                    <a:pt x="6638" y="7115"/>
                    <a:pt x="6004" y="7882"/>
                    <a:pt x="5437" y="8783"/>
                  </a:cubicBezTo>
                  <a:cubicBezTo>
                    <a:pt x="4704" y="9784"/>
                    <a:pt x="4103" y="10818"/>
                    <a:pt x="3503" y="11885"/>
                  </a:cubicBezTo>
                  <a:cubicBezTo>
                    <a:pt x="3036" y="12719"/>
                    <a:pt x="2635" y="13553"/>
                    <a:pt x="2268" y="14487"/>
                  </a:cubicBezTo>
                  <a:cubicBezTo>
                    <a:pt x="2135" y="14787"/>
                    <a:pt x="2002" y="15121"/>
                    <a:pt x="1868" y="15388"/>
                  </a:cubicBezTo>
                  <a:cubicBezTo>
                    <a:pt x="867" y="18023"/>
                    <a:pt x="167" y="20858"/>
                    <a:pt x="0" y="23794"/>
                  </a:cubicBezTo>
                  <a:cubicBezTo>
                    <a:pt x="134" y="23026"/>
                    <a:pt x="2669" y="5447"/>
                    <a:pt x="18547" y="677"/>
                  </a:cubicBezTo>
                  <a:cubicBezTo>
                    <a:pt x="18072" y="217"/>
                    <a:pt x="17446" y="1"/>
                    <a:pt x="16711"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8"/>
            <p:cNvSpPr/>
            <p:nvPr/>
          </p:nvSpPr>
          <p:spPr>
            <a:xfrm rot="-8100000">
              <a:off x="7363311" y="448539"/>
              <a:ext cx="449678" cy="312360"/>
            </a:xfrm>
            <a:custGeom>
              <a:avLst/>
              <a:gdLst/>
              <a:ahLst/>
              <a:cxnLst/>
              <a:rect l="l" t="t" r="r" b="b"/>
              <a:pathLst>
                <a:path w="26653" h="18514" extrusionOk="0">
                  <a:moveTo>
                    <a:pt x="23184" y="0"/>
                  </a:moveTo>
                  <a:lnTo>
                    <a:pt x="23184" y="0"/>
                  </a:lnTo>
                  <a:cubicBezTo>
                    <a:pt x="26653" y="8773"/>
                    <a:pt x="401" y="18380"/>
                    <a:pt x="1" y="18514"/>
                  </a:cubicBezTo>
                  <a:cubicBezTo>
                    <a:pt x="301" y="18514"/>
                    <a:pt x="19114" y="17046"/>
                    <a:pt x="23351" y="4837"/>
                  </a:cubicBezTo>
                  <a:cubicBezTo>
                    <a:pt x="24151" y="2435"/>
                    <a:pt x="23984" y="901"/>
                    <a:pt x="23184" y="0"/>
                  </a:cubicBezTo>
                  <a:close/>
                </a:path>
              </a:pathLst>
            </a:cu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8"/>
            <p:cNvSpPr/>
            <p:nvPr/>
          </p:nvSpPr>
          <p:spPr>
            <a:xfrm rot="-8100000">
              <a:off x="7439038" y="480140"/>
              <a:ext cx="329249" cy="390020"/>
            </a:xfrm>
            <a:custGeom>
              <a:avLst/>
              <a:gdLst/>
              <a:ahLst/>
              <a:cxnLst/>
              <a:rect l="l" t="t" r="r" b="b"/>
              <a:pathLst>
                <a:path w="19515" h="23117" extrusionOk="0">
                  <a:moveTo>
                    <a:pt x="18547" y="0"/>
                  </a:moveTo>
                  <a:cubicBezTo>
                    <a:pt x="2635" y="4770"/>
                    <a:pt x="67" y="22349"/>
                    <a:pt x="0" y="23117"/>
                  </a:cubicBezTo>
                  <a:cubicBezTo>
                    <a:pt x="2625" y="10856"/>
                    <a:pt x="14088" y="2335"/>
                    <a:pt x="19452" y="2335"/>
                  </a:cubicBezTo>
                  <a:cubicBezTo>
                    <a:pt x="19473" y="2335"/>
                    <a:pt x="19493" y="2335"/>
                    <a:pt x="19514" y="2335"/>
                  </a:cubicBezTo>
                  <a:cubicBezTo>
                    <a:pt x="19381" y="1268"/>
                    <a:pt x="19047" y="500"/>
                    <a:pt x="18547"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8"/>
            <p:cNvSpPr/>
            <p:nvPr/>
          </p:nvSpPr>
          <p:spPr>
            <a:xfrm rot="-8100000">
              <a:off x="7688015" y="741641"/>
              <a:ext cx="81625" cy="79937"/>
            </a:xfrm>
            <a:custGeom>
              <a:avLst/>
              <a:gdLst/>
              <a:ahLst/>
              <a:cxnLst/>
              <a:rect l="l" t="t" r="r" b="b"/>
              <a:pathLst>
                <a:path w="4838" h="4738" extrusionOk="0">
                  <a:moveTo>
                    <a:pt x="2403" y="1"/>
                  </a:moveTo>
                  <a:cubicBezTo>
                    <a:pt x="1302" y="1"/>
                    <a:pt x="368" y="902"/>
                    <a:pt x="68" y="2136"/>
                  </a:cubicBezTo>
                  <a:cubicBezTo>
                    <a:pt x="34" y="2369"/>
                    <a:pt x="1" y="2636"/>
                    <a:pt x="1" y="2870"/>
                  </a:cubicBezTo>
                  <a:cubicBezTo>
                    <a:pt x="1" y="3203"/>
                    <a:pt x="34" y="3537"/>
                    <a:pt x="201" y="3837"/>
                  </a:cubicBezTo>
                  <a:cubicBezTo>
                    <a:pt x="334" y="4137"/>
                    <a:pt x="434" y="4471"/>
                    <a:pt x="568" y="4738"/>
                  </a:cubicBezTo>
                  <a:cubicBezTo>
                    <a:pt x="1002" y="4070"/>
                    <a:pt x="1702" y="3670"/>
                    <a:pt x="2436" y="3670"/>
                  </a:cubicBezTo>
                  <a:cubicBezTo>
                    <a:pt x="3203" y="3670"/>
                    <a:pt x="3870" y="4070"/>
                    <a:pt x="4337" y="4738"/>
                  </a:cubicBezTo>
                  <a:cubicBezTo>
                    <a:pt x="4437" y="4404"/>
                    <a:pt x="4571" y="4137"/>
                    <a:pt x="4704" y="3837"/>
                  </a:cubicBezTo>
                  <a:cubicBezTo>
                    <a:pt x="4771" y="3537"/>
                    <a:pt x="4838" y="3203"/>
                    <a:pt x="4838" y="2870"/>
                  </a:cubicBezTo>
                  <a:cubicBezTo>
                    <a:pt x="4838" y="2636"/>
                    <a:pt x="4771" y="2369"/>
                    <a:pt x="4738" y="2136"/>
                  </a:cubicBezTo>
                  <a:cubicBezTo>
                    <a:pt x="4471" y="902"/>
                    <a:pt x="3537" y="1"/>
                    <a:pt x="240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8"/>
            <p:cNvSpPr/>
            <p:nvPr/>
          </p:nvSpPr>
          <p:spPr>
            <a:xfrm rot="2700000">
              <a:off x="7526595" y="945524"/>
              <a:ext cx="6949" cy="56487"/>
            </a:xfrm>
            <a:custGeom>
              <a:avLst/>
              <a:gdLst/>
              <a:ahLst/>
              <a:cxnLst/>
              <a:rect l="l" t="t" r="r" b="b"/>
              <a:pathLst>
                <a:path w="468" h="3804" extrusionOk="0">
                  <a:moveTo>
                    <a:pt x="200" y="1"/>
                  </a:moveTo>
                  <a:cubicBezTo>
                    <a:pt x="200" y="1"/>
                    <a:pt x="200" y="201"/>
                    <a:pt x="167" y="601"/>
                  </a:cubicBezTo>
                  <a:cubicBezTo>
                    <a:pt x="134" y="901"/>
                    <a:pt x="100" y="1435"/>
                    <a:pt x="34" y="1869"/>
                  </a:cubicBezTo>
                  <a:cubicBezTo>
                    <a:pt x="34" y="2135"/>
                    <a:pt x="0" y="2369"/>
                    <a:pt x="0" y="2569"/>
                  </a:cubicBezTo>
                  <a:cubicBezTo>
                    <a:pt x="0" y="2836"/>
                    <a:pt x="0" y="3036"/>
                    <a:pt x="34" y="3203"/>
                  </a:cubicBezTo>
                  <a:cubicBezTo>
                    <a:pt x="100" y="3536"/>
                    <a:pt x="200" y="3803"/>
                    <a:pt x="200" y="3803"/>
                  </a:cubicBezTo>
                  <a:lnTo>
                    <a:pt x="267" y="3803"/>
                  </a:lnTo>
                  <a:cubicBezTo>
                    <a:pt x="267" y="3803"/>
                    <a:pt x="367" y="3603"/>
                    <a:pt x="434" y="3203"/>
                  </a:cubicBezTo>
                  <a:cubicBezTo>
                    <a:pt x="434" y="3003"/>
                    <a:pt x="467" y="2803"/>
                    <a:pt x="467" y="2569"/>
                  </a:cubicBezTo>
                  <a:cubicBezTo>
                    <a:pt x="467" y="2336"/>
                    <a:pt x="434" y="2135"/>
                    <a:pt x="434" y="1869"/>
                  </a:cubicBezTo>
                  <a:cubicBezTo>
                    <a:pt x="367" y="1435"/>
                    <a:pt x="334" y="968"/>
                    <a:pt x="300" y="601"/>
                  </a:cubicBezTo>
                  <a:cubicBezTo>
                    <a:pt x="300" y="267"/>
                    <a:pt x="267" y="1"/>
                    <a:pt x="267"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8"/>
            <p:cNvSpPr/>
            <p:nvPr/>
          </p:nvSpPr>
          <p:spPr>
            <a:xfrm rot="2700000">
              <a:off x="7499632" y="924947"/>
              <a:ext cx="25288" cy="52017"/>
            </a:xfrm>
            <a:custGeom>
              <a:avLst/>
              <a:gdLst/>
              <a:ahLst/>
              <a:cxnLst/>
              <a:rect l="l" t="t" r="r" b="b"/>
              <a:pathLst>
                <a:path w="1703" h="3503" extrusionOk="0">
                  <a:moveTo>
                    <a:pt x="1669" y="0"/>
                  </a:moveTo>
                  <a:cubicBezTo>
                    <a:pt x="1669" y="0"/>
                    <a:pt x="1502" y="134"/>
                    <a:pt x="1335" y="467"/>
                  </a:cubicBezTo>
                  <a:cubicBezTo>
                    <a:pt x="1102" y="834"/>
                    <a:pt x="902" y="1235"/>
                    <a:pt x="668" y="1668"/>
                  </a:cubicBezTo>
                  <a:cubicBezTo>
                    <a:pt x="535" y="1868"/>
                    <a:pt x="368" y="2069"/>
                    <a:pt x="268" y="2269"/>
                  </a:cubicBezTo>
                  <a:cubicBezTo>
                    <a:pt x="201" y="2502"/>
                    <a:pt x="101" y="2702"/>
                    <a:pt x="68" y="2869"/>
                  </a:cubicBezTo>
                  <a:cubicBezTo>
                    <a:pt x="1" y="3236"/>
                    <a:pt x="1" y="3503"/>
                    <a:pt x="1" y="3503"/>
                  </a:cubicBezTo>
                  <a:lnTo>
                    <a:pt x="34" y="3503"/>
                  </a:lnTo>
                  <a:cubicBezTo>
                    <a:pt x="34" y="3503"/>
                    <a:pt x="234" y="3336"/>
                    <a:pt x="468" y="3036"/>
                  </a:cubicBezTo>
                  <a:cubicBezTo>
                    <a:pt x="568" y="2869"/>
                    <a:pt x="701" y="2702"/>
                    <a:pt x="801" y="2502"/>
                  </a:cubicBezTo>
                  <a:cubicBezTo>
                    <a:pt x="868" y="2269"/>
                    <a:pt x="968" y="2035"/>
                    <a:pt x="1035" y="1835"/>
                  </a:cubicBezTo>
                  <a:cubicBezTo>
                    <a:pt x="1202" y="1368"/>
                    <a:pt x="1369" y="901"/>
                    <a:pt x="1502" y="568"/>
                  </a:cubicBezTo>
                  <a:cubicBezTo>
                    <a:pt x="1635" y="201"/>
                    <a:pt x="1702" y="0"/>
                    <a:pt x="1702"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8"/>
            <p:cNvSpPr/>
            <p:nvPr/>
          </p:nvSpPr>
          <p:spPr>
            <a:xfrm rot="2700000">
              <a:off x="7482988" y="897238"/>
              <a:ext cx="38653" cy="44667"/>
            </a:xfrm>
            <a:custGeom>
              <a:avLst/>
              <a:gdLst/>
              <a:ahLst/>
              <a:cxnLst/>
              <a:rect l="l" t="t" r="r" b="b"/>
              <a:pathLst>
                <a:path w="2603" h="3008" extrusionOk="0">
                  <a:moveTo>
                    <a:pt x="2589" y="0"/>
                  </a:moveTo>
                  <a:cubicBezTo>
                    <a:pt x="2535" y="0"/>
                    <a:pt x="2373" y="135"/>
                    <a:pt x="2102" y="406"/>
                  </a:cubicBezTo>
                  <a:cubicBezTo>
                    <a:pt x="1802" y="672"/>
                    <a:pt x="1469" y="1039"/>
                    <a:pt x="1135" y="1373"/>
                  </a:cubicBezTo>
                  <a:lnTo>
                    <a:pt x="635" y="1873"/>
                  </a:lnTo>
                  <a:cubicBezTo>
                    <a:pt x="468" y="2040"/>
                    <a:pt x="335" y="2207"/>
                    <a:pt x="268" y="2374"/>
                  </a:cubicBezTo>
                  <a:cubicBezTo>
                    <a:pt x="101" y="2707"/>
                    <a:pt x="1" y="2974"/>
                    <a:pt x="1" y="2974"/>
                  </a:cubicBezTo>
                  <a:lnTo>
                    <a:pt x="68" y="3007"/>
                  </a:lnTo>
                  <a:cubicBezTo>
                    <a:pt x="68" y="3007"/>
                    <a:pt x="301" y="2874"/>
                    <a:pt x="601" y="2607"/>
                  </a:cubicBezTo>
                  <a:cubicBezTo>
                    <a:pt x="768" y="2507"/>
                    <a:pt x="902" y="2340"/>
                    <a:pt x="1068" y="2174"/>
                  </a:cubicBezTo>
                  <a:cubicBezTo>
                    <a:pt x="1168" y="2007"/>
                    <a:pt x="1335" y="1773"/>
                    <a:pt x="1469" y="1573"/>
                  </a:cubicBezTo>
                  <a:cubicBezTo>
                    <a:pt x="1769" y="1206"/>
                    <a:pt x="2069" y="773"/>
                    <a:pt x="2269" y="506"/>
                  </a:cubicBezTo>
                  <a:cubicBezTo>
                    <a:pt x="2469" y="205"/>
                    <a:pt x="2603" y="5"/>
                    <a:pt x="2603" y="5"/>
                  </a:cubicBezTo>
                  <a:cubicBezTo>
                    <a:pt x="2600" y="2"/>
                    <a:pt x="2595" y="0"/>
                    <a:pt x="2589"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8"/>
            <p:cNvSpPr/>
            <p:nvPr/>
          </p:nvSpPr>
          <p:spPr>
            <a:xfrm rot="2700000">
              <a:off x="7470553" y="873371"/>
              <a:ext cx="47072" cy="36232"/>
            </a:xfrm>
            <a:custGeom>
              <a:avLst/>
              <a:gdLst/>
              <a:ahLst/>
              <a:cxnLst/>
              <a:rect l="l" t="t" r="r" b="b"/>
              <a:pathLst>
                <a:path w="3170" h="2440" extrusionOk="0">
                  <a:moveTo>
                    <a:pt x="3157" y="0"/>
                  </a:moveTo>
                  <a:cubicBezTo>
                    <a:pt x="3100" y="0"/>
                    <a:pt x="2901" y="153"/>
                    <a:pt x="2535" y="305"/>
                  </a:cubicBezTo>
                  <a:cubicBezTo>
                    <a:pt x="2202" y="472"/>
                    <a:pt x="1835" y="772"/>
                    <a:pt x="1435" y="1072"/>
                  </a:cubicBezTo>
                  <a:cubicBezTo>
                    <a:pt x="1268" y="1239"/>
                    <a:pt x="1001" y="1339"/>
                    <a:pt x="834" y="1472"/>
                  </a:cubicBezTo>
                  <a:cubicBezTo>
                    <a:pt x="667" y="1606"/>
                    <a:pt x="501" y="1773"/>
                    <a:pt x="367" y="1906"/>
                  </a:cubicBezTo>
                  <a:cubicBezTo>
                    <a:pt x="134" y="2140"/>
                    <a:pt x="0" y="2406"/>
                    <a:pt x="0" y="2406"/>
                  </a:cubicBezTo>
                  <a:lnTo>
                    <a:pt x="34" y="2440"/>
                  </a:lnTo>
                  <a:cubicBezTo>
                    <a:pt x="34" y="2440"/>
                    <a:pt x="301" y="2340"/>
                    <a:pt x="634" y="2173"/>
                  </a:cubicBezTo>
                  <a:cubicBezTo>
                    <a:pt x="801" y="2106"/>
                    <a:pt x="1001" y="1973"/>
                    <a:pt x="1168" y="1839"/>
                  </a:cubicBezTo>
                  <a:cubicBezTo>
                    <a:pt x="1368" y="1673"/>
                    <a:pt x="1535" y="1506"/>
                    <a:pt x="1702" y="1339"/>
                  </a:cubicBezTo>
                  <a:cubicBezTo>
                    <a:pt x="2102" y="1005"/>
                    <a:pt x="2469" y="672"/>
                    <a:pt x="2702" y="438"/>
                  </a:cubicBezTo>
                  <a:cubicBezTo>
                    <a:pt x="3002" y="172"/>
                    <a:pt x="3169" y="5"/>
                    <a:pt x="3169" y="5"/>
                  </a:cubicBezTo>
                  <a:cubicBezTo>
                    <a:pt x="3166" y="2"/>
                    <a:pt x="3162" y="0"/>
                    <a:pt x="3157"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8"/>
            <p:cNvSpPr/>
            <p:nvPr/>
          </p:nvSpPr>
          <p:spPr>
            <a:xfrm rot="2700000">
              <a:off x="7459515" y="849611"/>
              <a:ext cx="53012" cy="25585"/>
            </a:xfrm>
            <a:custGeom>
              <a:avLst/>
              <a:gdLst/>
              <a:ahLst/>
              <a:cxnLst/>
              <a:rect l="l" t="t" r="r" b="b"/>
              <a:pathLst>
                <a:path w="3570" h="1723" extrusionOk="0">
                  <a:moveTo>
                    <a:pt x="3538" y="0"/>
                  </a:moveTo>
                  <a:cubicBezTo>
                    <a:pt x="3463" y="0"/>
                    <a:pt x="3263" y="84"/>
                    <a:pt x="3003" y="188"/>
                  </a:cubicBezTo>
                  <a:cubicBezTo>
                    <a:pt x="2636" y="322"/>
                    <a:pt x="2169" y="522"/>
                    <a:pt x="1702" y="689"/>
                  </a:cubicBezTo>
                  <a:cubicBezTo>
                    <a:pt x="1502" y="755"/>
                    <a:pt x="1235" y="855"/>
                    <a:pt x="1035" y="922"/>
                  </a:cubicBezTo>
                  <a:cubicBezTo>
                    <a:pt x="834" y="1056"/>
                    <a:pt x="668" y="1156"/>
                    <a:pt x="501" y="1256"/>
                  </a:cubicBezTo>
                  <a:cubicBezTo>
                    <a:pt x="167" y="1489"/>
                    <a:pt x="1" y="1689"/>
                    <a:pt x="1" y="1689"/>
                  </a:cubicBezTo>
                  <a:lnTo>
                    <a:pt x="34" y="1723"/>
                  </a:lnTo>
                  <a:cubicBezTo>
                    <a:pt x="34" y="1723"/>
                    <a:pt x="301" y="1723"/>
                    <a:pt x="668" y="1589"/>
                  </a:cubicBezTo>
                  <a:cubicBezTo>
                    <a:pt x="834" y="1556"/>
                    <a:pt x="1035" y="1489"/>
                    <a:pt x="1235" y="1389"/>
                  </a:cubicBezTo>
                  <a:lnTo>
                    <a:pt x="1869" y="1022"/>
                  </a:lnTo>
                  <a:cubicBezTo>
                    <a:pt x="2302" y="755"/>
                    <a:pt x="2702" y="555"/>
                    <a:pt x="3036" y="355"/>
                  </a:cubicBezTo>
                  <a:cubicBezTo>
                    <a:pt x="3370" y="155"/>
                    <a:pt x="3570" y="21"/>
                    <a:pt x="3570" y="21"/>
                  </a:cubicBezTo>
                  <a:cubicBezTo>
                    <a:pt x="3570" y="7"/>
                    <a:pt x="3559" y="0"/>
                    <a:pt x="3538"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8"/>
            <p:cNvSpPr/>
            <p:nvPr/>
          </p:nvSpPr>
          <p:spPr>
            <a:xfrm rot="2700000">
              <a:off x="7466037" y="825204"/>
              <a:ext cx="55982" cy="19156"/>
            </a:xfrm>
            <a:custGeom>
              <a:avLst/>
              <a:gdLst/>
              <a:ahLst/>
              <a:cxnLst/>
              <a:rect l="l" t="t" r="r" b="b"/>
              <a:pathLst>
                <a:path w="3770" h="1290" extrusionOk="0">
                  <a:moveTo>
                    <a:pt x="3770" y="0"/>
                  </a:moveTo>
                  <a:cubicBezTo>
                    <a:pt x="3770" y="0"/>
                    <a:pt x="3536" y="67"/>
                    <a:pt x="3136" y="167"/>
                  </a:cubicBezTo>
                  <a:cubicBezTo>
                    <a:pt x="2769" y="234"/>
                    <a:pt x="2302" y="367"/>
                    <a:pt x="1802" y="501"/>
                  </a:cubicBezTo>
                  <a:cubicBezTo>
                    <a:pt x="1568" y="534"/>
                    <a:pt x="1301" y="567"/>
                    <a:pt x="1101" y="668"/>
                  </a:cubicBezTo>
                  <a:cubicBezTo>
                    <a:pt x="901" y="734"/>
                    <a:pt x="701" y="834"/>
                    <a:pt x="534" y="901"/>
                  </a:cubicBezTo>
                  <a:cubicBezTo>
                    <a:pt x="201" y="1068"/>
                    <a:pt x="0" y="1235"/>
                    <a:pt x="0" y="1235"/>
                  </a:cubicBezTo>
                  <a:lnTo>
                    <a:pt x="0" y="1268"/>
                  </a:lnTo>
                  <a:cubicBezTo>
                    <a:pt x="0" y="1268"/>
                    <a:pt x="88" y="1290"/>
                    <a:pt x="237" y="1290"/>
                  </a:cubicBezTo>
                  <a:cubicBezTo>
                    <a:pt x="349" y="1290"/>
                    <a:pt x="496" y="1278"/>
                    <a:pt x="668" y="1235"/>
                  </a:cubicBezTo>
                  <a:cubicBezTo>
                    <a:pt x="868" y="1201"/>
                    <a:pt x="1068" y="1168"/>
                    <a:pt x="1268" y="1068"/>
                  </a:cubicBezTo>
                  <a:cubicBezTo>
                    <a:pt x="1502" y="1001"/>
                    <a:pt x="1702" y="868"/>
                    <a:pt x="1935" y="801"/>
                  </a:cubicBezTo>
                  <a:cubicBezTo>
                    <a:pt x="2402" y="567"/>
                    <a:pt x="2869" y="401"/>
                    <a:pt x="3203" y="234"/>
                  </a:cubicBezTo>
                  <a:cubicBezTo>
                    <a:pt x="3570" y="134"/>
                    <a:pt x="3770" y="0"/>
                    <a:pt x="377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8"/>
            <p:cNvSpPr/>
            <p:nvPr/>
          </p:nvSpPr>
          <p:spPr>
            <a:xfrm rot="2700000">
              <a:off x="7475352" y="799574"/>
              <a:ext cx="58951" cy="12399"/>
            </a:xfrm>
            <a:custGeom>
              <a:avLst/>
              <a:gdLst/>
              <a:ahLst/>
              <a:cxnLst/>
              <a:rect l="l" t="t" r="r" b="b"/>
              <a:pathLst>
                <a:path w="3970" h="835" extrusionOk="0">
                  <a:moveTo>
                    <a:pt x="3970" y="1"/>
                  </a:moveTo>
                  <a:cubicBezTo>
                    <a:pt x="3970" y="1"/>
                    <a:pt x="3703" y="1"/>
                    <a:pt x="3336" y="34"/>
                  </a:cubicBezTo>
                  <a:cubicBezTo>
                    <a:pt x="2969" y="67"/>
                    <a:pt x="2469" y="167"/>
                    <a:pt x="1968" y="201"/>
                  </a:cubicBezTo>
                  <a:cubicBezTo>
                    <a:pt x="1701" y="234"/>
                    <a:pt x="1468" y="234"/>
                    <a:pt x="1201" y="301"/>
                  </a:cubicBezTo>
                  <a:cubicBezTo>
                    <a:pt x="967" y="334"/>
                    <a:pt x="734" y="367"/>
                    <a:pt x="567" y="468"/>
                  </a:cubicBezTo>
                  <a:cubicBezTo>
                    <a:pt x="200" y="568"/>
                    <a:pt x="0" y="734"/>
                    <a:pt x="0" y="734"/>
                  </a:cubicBezTo>
                  <a:lnTo>
                    <a:pt x="0" y="801"/>
                  </a:lnTo>
                  <a:cubicBezTo>
                    <a:pt x="0" y="801"/>
                    <a:pt x="300" y="834"/>
                    <a:pt x="667" y="834"/>
                  </a:cubicBezTo>
                  <a:cubicBezTo>
                    <a:pt x="834" y="801"/>
                    <a:pt x="1034" y="801"/>
                    <a:pt x="1301" y="734"/>
                  </a:cubicBezTo>
                  <a:cubicBezTo>
                    <a:pt x="1501" y="668"/>
                    <a:pt x="1735" y="568"/>
                    <a:pt x="2002" y="534"/>
                  </a:cubicBezTo>
                  <a:cubicBezTo>
                    <a:pt x="2502" y="401"/>
                    <a:pt x="2969" y="301"/>
                    <a:pt x="3336" y="167"/>
                  </a:cubicBezTo>
                  <a:cubicBezTo>
                    <a:pt x="3703" y="67"/>
                    <a:pt x="3970" y="1"/>
                    <a:pt x="397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8"/>
            <p:cNvSpPr/>
            <p:nvPr/>
          </p:nvSpPr>
          <p:spPr>
            <a:xfrm rot="2700000">
              <a:off x="7540823" y="965011"/>
              <a:ext cx="25778" cy="52032"/>
            </a:xfrm>
            <a:custGeom>
              <a:avLst/>
              <a:gdLst/>
              <a:ahLst/>
              <a:cxnLst/>
              <a:rect l="l" t="t" r="r" b="b"/>
              <a:pathLst>
                <a:path w="1736" h="3504" extrusionOk="0">
                  <a:moveTo>
                    <a:pt x="1" y="1"/>
                  </a:moveTo>
                  <a:cubicBezTo>
                    <a:pt x="1" y="1"/>
                    <a:pt x="101" y="268"/>
                    <a:pt x="234" y="601"/>
                  </a:cubicBezTo>
                  <a:cubicBezTo>
                    <a:pt x="334" y="968"/>
                    <a:pt x="535" y="1402"/>
                    <a:pt x="668" y="1835"/>
                  </a:cubicBezTo>
                  <a:cubicBezTo>
                    <a:pt x="768" y="2102"/>
                    <a:pt x="868" y="2302"/>
                    <a:pt x="935" y="2503"/>
                  </a:cubicBezTo>
                  <a:cubicBezTo>
                    <a:pt x="1068" y="2736"/>
                    <a:pt x="1135" y="2903"/>
                    <a:pt x="1268" y="3070"/>
                  </a:cubicBezTo>
                  <a:cubicBezTo>
                    <a:pt x="1469" y="3336"/>
                    <a:pt x="1702" y="3503"/>
                    <a:pt x="1702" y="3503"/>
                  </a:cubicBezTo>
                  <a:lnTo>
                    <a:pt x="1735" y="3503"/>
                  </a:lnTo>
                  <a:cubicBezTo>
                    <a:pt x="1735" y="3503"/>
                    <a:pt x="1735" y="3236"/>
                    <a:pt x="1635" y="2903"/>
                  </a:cubicBezTo>
                  <a:cubicBezTo>
                    <a:pt x="1602" y="2736"/>
                    <a:pt x="1535" y="2503"/>
                    <a:pt x="1435" y="2302"/>
                  </a:cubicBezTo>
                  <a:lnTo>
                    <a:pt x="1068" y="1669"/>
                  </a:lnTo>
                  <a:cubicBezTo>
                    <a:pt x="801" y="1268"/>
                    <a:pt x="601" y="801"/>
                    <a:pt x="401" y="501"/>
                  </a:cubicBezTo>
                  <a:cubicBezTo>
                    <a:pt x="201" y="234"/>
                    <a:pt x="68" y="1"/>
                    <a:pt x="68"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8"/>
            <p:cNvSpPr/>
            <p:nvPr/>
          </p:nvSpPr>
          <p:spPr>
            <a:xfrm rot="2700000">
              <a:off x="7556225" y="979025"/>
              <a:ext cx="38163" cy="44607"/>
            </a:xfrm>
            <a:custGeom>
              <a:avLst/>
              <a:gdLst/>
              <a:ahLst/>
              <a:cxnLst/>
              <a:rect l="l" t="t" r="r" b="b"/>
              <a:pathLst>
                <a:path w="2570" h="3004" extrusionOk="0">
                  <a:moveTo>
                    <a:pt x="34" y="1"/>
                  </a:moveTo>
                  <a:cubicBezTo>
                    <a:pt x="1" y="34"/>
                    <a:pt x="134" y="234"/>
                    <a:pt x="334" y="501"/>
                  </a:cubicBezTo>
                  <a:cubicBezTo>
                    <a:pt x="534" y="768"/>
                    <a:pt x="834" y="1202"/>
                    <a:pt x="1135" y="1569"/>
                  </a:cubicBezTo>
                  <a:cubicBezTo>
                    <a:pt x="1235" y="1769"/>
                    <a:pt x="1402" y="2002"/>
                    <a:pt x="1535" y="2169"/>
                  </a:cubicBezTo>
                  <a:cubicBezTo>
                    <a:pt x="1702" y="2369"/>
                    <a:pt x="1869" y="2469"/>
                    <a:pt x="2002" y="2603"/>
                  </a:cubicBezTo>
                  <a:cubicBezTo>
                    <a:pt x="2302" y="2870"/>
                    <a:pt x="2536" y="3003"/>
                    <a:pt x="2536" y="3003"/>
                  </a:cubicBezTo>
                  <a:lnTo>
                    <a:pt x="2569" y="2936"/>
                  </a:lnTo>
                  <a:cubicBezTo>
                    <a:pt x="2569" y="2936"/>
                    <a:pt x="2536" y="2703"/>
                    <a:pt x="2336" y="2369"/>
                  </a:cubicBezTo>
                  <a:cubicBezTo>
                    <a:pt x="2202" y="2203"/>
                    <a:pt x="2135" y="2036"/>
                    <a:pt x="1969" y="1869"/>
                  </a:cubicBezTo>
                  <a:cubicBezTo>
                    <a:pt x="1835" y="1702"/>
                    <a:pt x="1635" y="1535"/>
                    <a:pt x="1468" y="1369"/>
                  </a:cubicBezTo>
                  <a:lnTo>
                    <a:pt x="501" y="401"/>
                  </a:lnTo>
                  <a:cubicBezTo>
                    <a:pt x="201" y="168"/>
                    <a:pt x="34" y="1"/>
                    <a:pt x="34"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8"/>
            <p:cNvSpPr/>
            <p:nvPr/>
          </p:nvSpPr>
          <p:spPr>
            <a:xfrm rot="2700000">
              <a:off x="7584816" y="994101"/>
              <a:ext cx="45572" cy="36663"/>
            </a:xfrm>
            <a:custGeom>
              <a:avLst/>
              <a:gdLst/>
              <a:ahLst/>
              <a:cxnLst/>
              <a:rect l="l" t="t" r="r" b="b"/>
              <a:pathLst>
                <a:path w="3069" h="2469" extrusionOk="0">
                  <a:moveTo>
                    <a:pt x="33" y="0"/>
                  </a:moveTo>
                  <a:lnTo>
                    <a:pt x="33" y="0"/>
                  </a:lnTo>
                  <a:cubicBezTo>
                    <a:pt x="0" y="34"/>
                    <a:pt x="167" y="201"/>
                    <a:pt x="367" y="467"/>
                  </a:cubicBezTo>
                  <a:cubicBezTo>
                    <a:pt x="634" y="701"/>
                    <a:pt x="967" y="1034"/>
                    <a:pt x="1368" y="1368"/>
                  </a:cubicBezTo>
                  <a:cubicBezTo>
                    <a:pt x="1568" y="1535"/>
                    <a:pt x="1735" y="1702"/>
                    <a:pt x="1901" y="1868"/>
                  </a:cubicBezTo>
                  <a:cubicBezTo>
                    <a:pt x="2102" y="2002"/>
                    <a:pt x="2268" y="2135"/>
                    <a:pt x="2435" y="2202"/>
                  </a:cubicBezTo>
                  <a:cubicBezTo>
                    <a:pt x="2769" y="2369"/>
                    <a:pt x="3036" y="2469"/>
                    <a:pt x="3036" y="2469"/>
                  </a:cubicBezTo>
                  <a:lnTo>
                    <a:pt x="3069" y="2435"/>
                  </a:lnTo>
                  <a:cubicBezTo>
                    <a:pt x="3069" y="2435"/>
                    <a:pt x="2936" y="2202"/>
                    <a:pt x="2702" y="1935"/>
                  </a:cubicBezTo>
                  <a:cubicBezTo>
                    <a:pt x="2569" y="1802"/>
                    <a:pt x="2402" y="1635"/>
                    <a:pt x="2235" y="1501"/>
                  </a:cubicBezTo>
                  <a:cubicBezTo>
                    <a:pt x="2068" y="1335"/>
                    <a:pt x="1868" y="1201"/>
                    <a:pt x="1668" y="1101"/>
                  </a:cubicBezTo>
                  <a:cubicBezTo>
                    <a:pt x="1234" y="834"/>
                    <a:pt x="867" y="534"/>
                    <a:pt x="534" y="334"/>
                  </a:cubicBezTo>
                  <a:cubicBezTo>
                    <a:pt x="234" y="134"/>
                    <a:pt x="34" y="0"/>
                    <a:pt x="33"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8"/>
            <p:cNvSpPr/>
            <p:nvPr/>
          </p:nvSpPr>
          <p:spPr>
            <a:xfrm rot="2700000">
              <a:off x="7613018" y="1002534"/>
              <a:ext cx="53502" cy="26268"/>
            </a:xfrm>
            <a:custGeom>
              <a:avLst/>
              <a:gdLst/>
              <a:ahLst/>
              <a:cxnLst/>
              <a:rect l="l" t="t" r="r" b="b"/>
              <a:pathLst>
                <a:path w="3603" h="1769" extrusionOk="0">
                  <a:moveTo>
                    <a:pt x="0" y="1"/>
                  </a:moveTo>
                  <a:cubicBezTo>
                    <a:pt x="0" y="67"/>
                    <a:pt x="234" y="201"/>
                    <a:pt x="567" y="401"/>
                  </a:cubicBezTo>
                  <a:cubicBezTo>
                    <a:pt x="834" y="568"/>
                    <a:pt x="1301" y="801"/>
                    <a:pt x="1735" y="1068"/>
                  </a:cubicBezTo>
                  <a:lnTo>
                    <a:pt x="2335" y="1435"/>
                  </a:lnTo>
                  <a:cubicBezTo>
                    <a:pt x="2569" y="1502"/>
                    <a:pt x="2769" y="1602"/>
                    <a:pt x="2936" y="1635"/>
                  </a:cubicBezTo>
                  <a:cubicBezTo>
                    <a:pt x="3269" y="1769"/>
                    <a:pt x="3569" y="1769"/>
                    <a:pt x="3569" y="1769"/>
                  </a:cubicBezTo>
                  <a:lnTo>
                    <a:pt x="3603" y="1735"/>
                  </a:lnTo>
                  <a:cubicBezTo>
                    <a:pt x="3603" y="1735"/>
                    <a:pt x="3403" y="1502"/>
                    <a:pt x="3102" y="1302"/>
                  </a:cubicBezTo>
                  <a:cubicBezTo>
                    <a:pt x="2936" y="1168"/>
                    <a:pt x="2769" y="1068"/>
                    <a:pt x="2569" y="968"/>
                  </a:cubicBezTo>
                  <a:cubicBezTo>
                    <a:pt x="2335" y="901"/>
                    <a:pt x="2135" y="801"/>
                    <a:pt x="1902" y="735"/>
                  </a:cubicBezTo>
                  <a:cubicBezTo>
                    <a:pt x="1435" y="568"/>
                    <a:pt x="934" y="368"/>
                    <a:pt x="601" y="234"/>
                  </a:cubicBezTo>
                  <a:cubicBezTo>
                    <a:pt x="267" y="101"/>
                    <a:pt x="0" y="1"/>
                    <a:pt x="0" y="1"/>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8"/>
            <p:cNvSpPr/>
            <p:nvPr/>
          </p:nvSpPr>
          <p:spPr>
            <a:xfrm rot="2700000">
              <a:off x="7639375" y="998026"/>
              <a:ext cx="56472" cy="18829"/>
            </a:xfrm>
            <a:custGeom>
              <a:avLst/>
              <a:gdLst/>
              <a:ahLst/>
              <a:cxnLst/>
              <a:rect l="l" t="t" r="r" b="b"/>
              <a:pathLst>
                <a:path w="3803" h="1268" extrusionOk="0">
                  <a:moveTo>
                    <a:pt x="0" y="0"/>
                  </a:moveTo>
                  <a:cubicBezTo>
                    <a:pt x="0" y="0"/>
                    <a:pt x="267" y="67"/>
                    <a:pt x="601" y="234"/>
                  </a:cubicBezTo>
                  <a:cubicBezTo>
                    <a:pt x="934" y="400"/>
                    <a:pt x="1368" y="567"/>
                    <a:pt x="1835" y="767"/>
                  </a:cubicBezTo>
                  <a:cubicBezTo>
                    <a:pt x="2035" y="867"/>
                    <a:pt x="2302" y="1001"/>
                    <a:pt x="2502" y="1067"/>
                  </a:cubicBezTo>
                  <a:cubicBezTo>
                    <a:pt x="2702" y="1168"/>
                    <a:pt x="2936" y="1201"/>
                    <a:pt x="3136" y="1234"/>
                  </a:cubicBezTo>
                  <a:cubicBezTo>
                    <a:pt x="3503" y="1268"/>
                    <a:pt x="3803" y="1268"/>
                    <a:pt x="3803" y="1268"/>
                  </a:cubicBezTo>
                  <a:lnTo>
                    <a:pt x="3803" y="1234"/>
                  </a:lnTo>
                  <a:cubicBezTo>
                    <a:pt x="3803" y="1234"/>
                    <a:pt x="3603" y="1067"/>
                    <a:pt x="3269" y="901"/>
                  </a:cubicBezTo>
                  <a:cubicBezTo>
                    <a:pt x="3102" y="834"/>
                    <a:pt x="2902" y="734"/>
                    <a:pt x="2669" y="667"/>
                  </a:cubicBezTo>
                  <a:cubicBezTo>
                    <a:pt x="2469" y="600"/>
                    <a:pt x="2235" y="567"/>
                    <a:pt x="1968" y="500"/>
                  </a:cubicBezTo>
                  <a:cubicBezTo>
                    <a:pt x="1468" y="367"/>
                    <a:pt x="1001" y="234"/>
                    <a:pt x="634" y="167"/>
                  </a:cubicBezTo>
                  <a:cubicBezTo>
                    <a:pt x="267" y="33"/>
                    <a:pt x="0" y="0"/>
                    <a:pt x="0" y="0"/>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8"/>
            <p:cNvSpPr/>
            <p:nvPr/>
          </p:nvSpPr>
          <p:spPr>
            <a:xfrm rot="2700000">
              <a:off x="7672668" y="995490"/>
              <a:ext cx="58966" cy="12399"/>
            </a:xfrm>
            <a:custGeom>
              <a:avLst/>
              <a:gdLst/>
              <a:ahLst/>
              <a:cxnLst/>
              <a:rect l="l" t="t" r="r" b="b"/>
              <a:pathLst>
                <a:path w="3971" h="835" extrusionOk="0">
                  <a:moveTo>
                    <a:pt x="34" y="1"/>
                  </a:moveTo>
                  <a:lnTo>
                    <a:pt x="1" y="34"/>
                  </a:lnTo>
                  <a:cubicBezTo>
                    <a:pt x="1" y="34"/>
                    <a:pt x="48" y="34"/>
                    <a:pt x="129" y="37"/>
                  </a:cubicBezTo>
                  <a:lnTo>
                    <a:pt x="129" y="37"/>
                  </a:lnTo>
                  <a:cubicBezTo>
                    <a:pt x="68" y="15"/>
                    <a:pt x="34" y="1"/>
                    <a:pt x="34" y="1"/>
                  </a:cubicBezTo>
                  <a:close/>
                  <a:moveTo>
                    <a:pt x="129" y="37"/>
                  </a:moveTo>
                  <a:cubicBezTo>
                    <a:pt x="230" y="72"/>
                    <a:pt x="407" y="126"/>
                    <a:pt x="635" y="168"/>
                  </a:cubicBezTo>
                  <a:cubicBezTo>
                    <a:pt x="1001" y="301"/>
                    <a:pt x="1468" y="434"/>
                    <a:pt x="1969" y="568"/>
                  </a:cubicBezTo>
                  <a:cubicBezTo>
                    <a:pt x="2202" y="635"/>
                    <a:pt x="2402" y="735"/>
                    <a:pt x="2669" y="768"/>
                  </a:cubicBezTo>
                  <a:cubicBezTo>
                    <a:pt x="2869" y="801"/>
                    <a:pt x="3103" y="835"/>
                    <a:pt x="3303" y="835"/>
                  </a:cubicBezTo>
                  <a:cubicBezTo>
                    <a:pt x="3703" y="835"/>
                    <a:pt x="3970" y="801"/>
                    <a:pt x="3970" y="801"/>
                  </a:cubicBezTo>
                  <a:lnTo>
                    <a:pt x="3970" y="768"/>
                  </a:lnTo>
                  <a:cubicBezTo>
                    <a:pt x="3970" y="768"/>
                    <a:pt x="3770" y="601"/>
                    <a:pt x="3370" y="468"/>
                  </a:cubicBezTo>
                  <a:cubicBezTo>
                    <a:pt x="3203" y="434"/>
                    <a:pt x="3003" y="334"/>
                    <a:pt x="2769" y="301"/>
                  </a:cubicBezTo>
                  <a:cubicBezTo>
                    <a:pt x="2503" y="268"/>
                    <a:pt x="2269" y="268"/>
                    <a:pt x="2002" y="234"/>
                  </a:cubicBezTo>
                  <a:cubicBezTo>
                    <a:pt x="1502" y="134"/>
                    <a:pt x="1001" y="101"/>
                    <a:pt x="635" y="68"/>
                  </a:cubicBezTo>
                  <a:cubicBezTo>
                    <a:pt x="421" y="48"/>
                    <a:pt x="242" y="40"/>
                    <a:pt x="129" y="37"/>
                  </a:cubicBezTo>
                  <a:close/>
                </a:path>
              </a:pathLst>
            </a:custGeom>
            <a:solidFill>
              <a:schemeClr val="accent4"/>
            </a:solidFill>
            <a:ln>
              <a:noFill/>
            </a:ln>
            <a:effectLst>
              <a:outerShdw blurRad="71438"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8"/>
            <p:cNvSpPr/>
            <p:nvPr/>
          </p:nvSpPr>
          <p:spPr>
            <a:xfrm rot="-8100000">
              <a:off x="7769929" y="630243"/>
              <a:ext cx="63049" cy="159841"/>
            </a:xfrm>
            <a:custGeom>
              <a:avLst/>
              <a:gdLst/>
              <a:ahLst/>
              <a:cxnLst/>
              <a:rect l="l" t="t" r="r" b="b"/>
              <a:pathLst>
                <a:path w="3737" h="9474" extrusionOk="0">
                  <a:moveTo>
                    <a:pt x="1868" y="0"/>
                  </a:moveTo>
                  <a:cubicBezTo>
                    <a:pt x="1101" y="0"/>
                    <a:pt x="434" y="400"/>
                    <a:pt x="0" y="1068"/>
                  </a:cubicBezTo>
                  <a:cubicBezTo>
                    <a:pt x="1001" y="3703"/>
                    <a:pt x="1701" y="6538"/>
                    <a:pt x="1868" y="9474"/>
                  </a:cubicBezTo>
                  <a:cubicBezTo>
                    <a:pt x="2035" y="6538"/>
                    <a:pt x="2735" y="3703"/>
                    <a:pt x="3736" y="1068"/>
                  </a:cubicBezTo>
                  <a:cubicBezTo>
                    <a:pt x="3336" y="400"/>
                    <a:pt x="2669" y="0"/>
                    <a:pt x="1868"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TextBox 239">
            <a:extLst>
              <a:ext uri="{FF2B5EF4-FFF2-40B4-BE49-F238E27FC236}">
                <a16:creationId xmlns:a16="http://schemas.microsoft.com/office/drawing/2014/main" id="{7E63A31D-87D4-E356-57F4-0473CB3B13B4}"/>
              </a:ext>
            </a:extLst>
          </p:cNvPr>
          <p:cNvSpPr txBox="1"/>
          <p:nvPr/>
        </p:nvSpPr>
        <p:spPr>
          <a:xfrm>
            <a:off x="267441" y="-21854"/>
            <a:ext cx="5491809" cy="1122295"/>
          </a:xfrm>
          <a:prstGeom prst="rect">
            <a:avLst/>
          </a:prstGeom>
          <a:noFill/>
        </p:spPr>
        <p:txBody>
          <a:bodyPr wrap="square">
            <a:spAutoFit/>
          </a:bodyPr>
          <a:lstStyle/>
          <a:p>
            <a:pPr marL="0" marR="0" algn="just">
              <a:lnSpc>
                <a:spcPct val="150000"/>
              </a:lnSpc>
              <a:spcBef>
                <a:spcPts val="0"/>
              </a:spcBef>
              <a:spcAft>
                <a:spcPts val="800"/>
              </a:spcAft>
            </a:pP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Học</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sinh</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đưa</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ra</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các</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giải</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pháp</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công</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cụ</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để</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tránh</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mắc</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lỗi</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trong</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sắp</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xếp</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trật</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tự</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r>
              <a:rPr lang="en-US" sz="2400" dirty="0" err="1">
                <a:effectLst/>
                <a:latin typeface="#9Slide03 SFU Helvetica NarrowB" panose="00000400000000000000" pitchFamily="2" charset="0"/>
                <a:ea typeface="Yu Mincho" panose="02020400000000000000" pitchFamily="18" charset="-128"/>
                <a:cs typeface="Calibri" panose="020F0502020204030204" pitchFamily="34" charset="0"/>
              </a:rPr>
              <a:t>từ</a:t>
            </a:r>
            <a:r>
              <a:rPr lang="en-US" sz="2400" dirty="0">
                <a:effectLst/>
                <a:latin typeface="#9Slide03 SFU Helvetica NarrowB" panose="00000400000000000000" pitchFamily="2" charset="0"/>
                <a:ea typeface="Yu Mincho" panose="02020400000000000000" pitchFamily="18" charset="-128"/>
                <a:cs typeface="Calibri" panose="020F0502020204030204" pitchFamily="34" charset="0"/>
              </a:rPr>
              <a:t> </a:t>
            </a:r>
            <a:endParaRPr lang="en-US" sz="2000" dirty="0">
              <a:effectLst/>
              <a:latin typeface="#9Slide03 SFU Helvetica NarrowB" panose="00000400000000000000" pitchFamily="2" charset="0"/>
              <a:ea typeface="Yu Mincho" panose="02020400000000000000" pitchFamily="18" charset="-128"/>
              <a:cs typeface="Calibri" panose="020F0502020204030204" pitchFamily="34" charset="0"/>
            </a:endParaRPr>
          </a:p>
        </p:txBody>
      </p:sp>
      <p:sp>
        <p:nvSpPr>
          <p:cNvPr id="242" name="TextBox 241">
            <a:extLst>
              <a:ext uri="{FF2B5EF4-FFF2-40B4-BE49-F238E27FC236}">
                <a16:creationId xmlns:a16="http://schemas.microsoft.com/office/drawing/2014/main" id="{C6AFA66E-6819-6511-FF77-64A599B5D610}"/>
              </a:ext>
            </a:extLst>
          </p:cNvPr>
          <p:cNvSpPr txBox="1"/>
          <p:nvPr/>
        </p:nvSpPr>
        <p:spPr>
          <a:xfrm>
            <a:off x="566122" y="2085399"/>
            <a:ext cx="4572000" cy="1697068"/>
          </a:xfrm>
          <a:prstGeom prst="rect">
            <a:avLst/>
          </a:prstGeom>
          <a:noFill/>
        </p:spPr>
        <p:txBody>
          <a:bodyPr wrap="square">
            <a:spAutoFit/>
          </a:bodyPr>
          <a:lstStyle/>
          <a:p>
            <a:pPr>
              <a:lnSpc>
                <a:spcPct val="150000"/>
              </a:lnSpc>
            </a:pPr>
            <a:r>
              <a:rPr lang="en-US" sz="2400" i="1" dirty="0">
                <a:effectLst/>
                <a:latin typeface="Calibri" panose="020F0502020204030204" pitchFamily="34" charset="0"/>
                <a:ea typeface="Yu Mincho" panose="02020400000000000000" pitchFamily="18" charset="-128"/>
                <a:cs typeface="Calibri" panose="020F0502020204030204" pitchFamily="34" charset="0"/>
              </a:rPr>
              <a:t>HS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viết</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vẽ</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hoặc</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lập</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sơ</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đồ</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tư</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duy</a:t>
            </a:r>
            <a:r>
              <a:rPr lang="en-US" sz="2400" i="1" dirty="0">
                <a:effectLst/>
                <a:latin typeface="Calibri" panose="020F0502020204030204" pitchFamily="34" charset="0"/>
                <a:ea typeface="Yu Mincho" panose="02020400000000000000" pitchFamily="18" charset="-128"/>
                <a:cs typeface="Calibri" panose="020F0502020204030204" pitchFamily="34" charset="0"/>
              </a:rPr>
              <a:t>, video clip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trình</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bày</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về</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giải</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pháp</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công</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cụ</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en-US" sz="2400" i="1" dirty="0" err="1">
                <a:effectLst/>
                <a:latin typeface="Calibri" panose="020F0502020204030204" pitchFamily="34" charset="0"/>
                <a:ea typeface="Yu Mincho" panose="02020400000000000000" pitchFamily="18" charset="-128"/>
                <a:cs typeface="Calibri" panose="020F0502020204030204" pitchFamily="34" charset="0"/>
              </a:rPr>
              <a:t>của</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r>
              <a:rPr lang="vi-VN" sz="2400" i="1" dirty="0">
                <a:effectLst/>
                <a:latin typeface="Calibri" panose="020F0502020204030204" pitchFamily="34" charset="0"/>
                <a:ea typeface="Yu Mincho" panose="02020400000000000000" pitchFamily="18" charset="-128"/>
                <a:cs typeface="Calibri" panose="020F0502020204030204" pitchFamily="34" charset="0"/>
              </a:rPr>
              <a:t>nhóm.</a:t>
            </a:r>
            <a:r>
              <a:rPr lang="en-US" sz="2400" i="1" dirty="0">
                <a:effectLst/>
                <a:latin typeface="Calibri" panose="020F0502020204030204" pitchFamily="34" charset="0"/>
                <a:ea typeface="Yu Mincho" panose="02020400000000000000" pitchFamily="18" charset="-128"/>
                <a:cs typeface="Calibri" panose="020F0502020204030204" pitchFamily="34" charset="0"/>
              </a:rPr>
              <a:t> </a:t>
            </a:r>
            <a:endParaRPr lang="en-US" sz="2800" i="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ppt_x"/>
                                          </p:val>
                                        </p:tav>
                                        <p:tav tm="100000">
                                          <p:val>
                                            <p:strVal val="#ppt_x"/>
                                          </p:val>
                                        </p:tav>
                                      </p:tavLst>
                                    </p:anim>
                                    <p:anim calcmode="lin" valueType="num">
                                      <p:cBhvr additive="base">
                                        <p:cTn id="8"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42"/>
                                        </p:tgtEl>
                                        <p:attrNameLst>
                                          <p:attrName>style.visibility</p:attrName>
                                        </p:attrNameLst>
                                      </p:cBhvr>
                                      <p:to>
                                        <p:strVal val="visible"/>
                                      </p:to>
                                    </p:set>
                                    <p:animEffect transition="in" filter="wipe(down)">
                                      <p:cBhvr>
                                        <p:cTn id="13" dur="500"/>
                                        <p:tgtEl>
                                          <p:spTgt spid="242"/>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grpId="1" nodeType="clickEffect">
                                  <p:stCondLst>
                                    <p:cond delay="0"/>
                                  </p:stCondLst>
                                  <p:childTnLst>
                                    <p:animRot by="120000">
                                      <p:cBhvr>
                                        <p:cTn id="17" dur="100" fill="hold">
                                          <p:stCondLst>
                                            <p:cond delay="0"/>
                                          </p:stCondLst>
                                        </p:cTn>
                                        <p:tgtEl>
                                          <p:spTgt spid="242"/>
                                        </p:tgtEl>
                                        <p:attrNameLst>
                                          <p:attrName>r</p:attrName>
                                        </p:attrNameLst>
                                      </p:cBhvr>
                                    </p:animRot>
                                    <p:animRot by="-240000">
                                      <p:cBhvr>
                                        <p:cTn id="18" dur="200" fill="hold">
                                          <p:stCondLst>
                                            <p:cond delay="200"/>
                                          </p:stCondLst>
                                        </p:cTn>
                                        <p:tgtEl>
                                          <p:spTgt spid="242"/>
                                        </p:tgtEl>
                                        <p:attrNameLst>
                                          <p:attrName>r</p:attrName>
                                        </p:attrNameLst>
                                      </p:cBhvr>
                                    </p:animRot>
                                    <p:animRot by="240000">
                                      <p:cBhvr>
                                        <p:cTn id="19" dur="200" fill="hold">
                                          <p:stCondLst>
                                            <p:cond delay="400"/>
                                          </p:stCondLst>
                                        </p:cTn>
                                        <p:tgtEl>
                                          <p:spTgt spid="242"/>
                                        </p:tgtEl>
                                        <p:attrNameLst>
                                          <p:attrName>r</p:attrName>
                                        </p:attrNameLst>
                                      </p:cBhvr>
                                    </p:animRot>
                                    <p:animRot by="-240000">
                                      <p:cBhvr>
                                        <p:cTn id="20" dur="200" fill="hold">
                                          <p:stCondLst>
                                            <p:cond delay="600"/>
                                          </p:stCondLst>
                                        </p:cTn>
                                        <p:tgtEl>
                                          <p:spTgt spid="242"/>
                                        </p:tgtEl>
                                        <p:attrNameLst>
                                          <p:attrName>r</p:attrName>
                                        </p:attrNameLst>
                                      </p:cBhvr>
                                    </p:animRot>
                                    <p:animRot by="120000">
                                      <p:cBhvr>
                                        <p:cTn id="21" dur="200" fill="hold">
                                          <p:stCondLst>
                                            <p:cond delay="800"/>
                                          </p:stCondLst>
                                        </p:cTn>
                                        <p:tgtEl>
                                          <p:spTgt spid="2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242" grpId="0"/>
      <p:bldP spid="242"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40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D5CECF-1D9C-C120-D579-9E431ADF86BB}"/>
              </a:ext>
            </a:extLst>
          </p:cNvPr>
          <p:cNvPicPr>
            <a:picLocks noChangeAspect="1"/>
          </p:cNvPicPr>
          <p:nvPr/>
        </p:nvPicPr>
        <p:blipFill>
          <a:blip r:embed="rId2"/>
          <a:stretch>
            <a:fillRect/>
          </a:stretch>
        </p:blipFill>
        <p:spPr>
          <a:xfrm>
            <a:off x="-1" y="-80711"/>
            <a:ext cx="4329239" cy="5143500"/>
          </a:xfrm>
          <a:prstGeom prst="rect">
            <a:avLst/>
          </a:prstGeom>
        </p:spPr>
      </p:pic>
      <p:pic>
        <p:nvPicPr>
          <p:cNvPr id="6" name="Picture 5">
            <a:extLst>
              <a:ext uri="{FF2B5EF4-FFF2-40B4-BE49-F238E27FC236}">
                <a16:creationId xmlns:a16="http://schemas.microsoft.com/office/drawing/2014/main" id="{B8715594-AB9E-7455-27D6-DCC5753C9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738" y="3152597"/>
            <a:ext cx="2608931" cy="2608931"/>
          </a:xfrm>
          <a:prstGeom prst="rect">
            <a:avLst/>
          </a:prstGeom>
        </p:spPr>
      </p:pic>
      <p:sp>
        <p:nvSpPr>
          <p:cNvPr id="7" name="Oval Callout 3">
            <a:extLst>
              <a:ext uri="{FF2B5EF4-FFF2-40B4-BE49-F238E27FC236}">
                <a16:creationId xmlns:a16="http://schemas.microsoft.com/office/drawing/2014/main" id="{1FD8EC9E-D753-A504-E25B-4C3E7C48599B}"/>
              </a:ext>
            </a:extLst>
          </p:cNvPr>
          <p:cNvSpPr/>
          <p:nvPr/>
        </p:nvSpPr>
        <p:spPr>
          <a:xfrm>
            <a:off x="4232588" y="-80711"/>
            <a:ext cx="4911412" cy="3475192"/>
          </a:xfrm>
          <a:custGeom>
            <a:avLst/>
            <a:gdLst>
              <a:gd name="connsiteX0" fmla="*/ 4584950 w 4911412"/>
              <a:gd name="connsiteY0" fmla="*/ 3227689 h 3475192"/>
              <a:gd name="connsiteX1" fmla="*/ 4205083 w 4911412"/>
              <a:gd name="connsiteY1" fmla="*/ 3199672 h 3475192"/>
              <a:gd name="connsiteX2" fmla="*/ 3840113 w 4911412"/>
              <a:gd name="connsiteY2" fmla="*/ 3172754 h 3475192"/>
              <a:gd name="connsiteX3" fmla="*/ 1174536 w 4911412"/>
              <a:gd name="connsiteY3" fmla="*/ 3219977 h 3475192"/>
              <a:gd name="connsiteX4" fmla="*/ 730777 w 4911412"/>
              <a:gd name="connsiteY4" fmla="*/ 500835 h 3475192"/>
              <a:gd name="connsiteX5" fmla="*/ 3398679 w 4911412"/>
              <a:gd name="connsiteY5" fmla="*/ 133211 h 3475192"/>
              <a:gd name="connsiteX6" fmla="*/ 4499112 w 4911412"/>
              <a:gd name="connsiteY6" fmla="*/ 2701298 h 3475192"/>
              <a:gd name="connsiteX7" fmla="*/ 4584950 w 4911412"/>
              <a:gd name="connsiteY7" fmla="*/ 3227689 h 347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1412" h="3475192" fill="none" extrusionOk="0">
                <a:moveTo>
                  <a:pt x="4584950" y="3227689"/>
                </a:moveTo>
                <a:cubicBezTo>
                  <a:pt x="4394842" y="3223433"/>
                  <a:pt x="4339781" y="3172681"/>
                  <a:pt x="4205083" y="3199672"/>
                </a:cubicBezTo>
                <a:cubicBezTo>
                  <a:pt x="4070385" y="3226663"/>
                  <a:pt x="3965211" y="3139109"/>
                  <a:pt x="3840113" y="3172754"/>
                </a:cubicBezTo>
                <a:cubicBezTo>
                  <a:pt x="2991256" y="3435024"/>
                  <a:pt x="1968058" y="3575581"/>
                  <a:pt x="1174536" y="3219977"/>
                </a:cubicBezTo>
                <a:cubicBezTo>
                  <a:pt x="113167" y="2417407"/>
                  <a:pt x="-149001" y="1193507"/>
                  <a:pt x="730777" y="500835"/>
                </a:cubicBezTo>
                <a:cubicBezTo>
                  <a:pt x="1515281" y="-95215"/>
                  <a:pt x="2748508" y="-177256"/>
                  <a:pt x="3398679" y="133211"/>
                </a:cubicBezTo>
                <a:cubicBezTo>
                  <a:pt x="4659305" y="383191"/>
                  <a:pt x="5333264" y="1952475"/>
                  <a:pt x="4499112" y="2701298"/>
                </a:cubicBezTo>
                <a:cubicBezTo>
                  <a:pt x="4570626" y="2800160"/>
                  <a:pt x="4519406" y="3118446"/>
                  <a:pt x="4584950" y="3227689"/>
                </a:cubicBezTo>
                <a:close/>
              </a:path>
              <a:path w="4911412" h="3475192" stroke="0" extrusionOk="0">
                <a:moveTo>
                  <a:pt x="4584950" y="3227689"/>
                </a:moveTo>
                <a:cubicBezTo>
                  <a:pt x="4468807" y="3230874"/>
                  <a:pt x="4311400" y="3189498"/>
                  <a:pt x="4234877" y="3201870"/>
                </a:cubicBezTo>
                <a:cubicBezTo>
                  <a:pt x="4158354" y="3214242"/>
                  <a:pt x="4028043" y="3171156"/>
                  <a:pt x="3840113" y="3172754"/>
                </a:cubicBezTo>
                <a:cubicBezTo>
                  <a:pt x="3221096" y="3739563"/>
                  <a:pt x="2095605" y="3614430"/>
                  <a:pt x="1174536" y="3219977"/>
                </a:cubicBezTo>
                <a:cubicBezTo>
                  <a:pt x="-174766" y="2509444"/>
                  <a:pt x="-414002" y="1330436"/>
                  <a:pt x="730777" y="500835"/>
                </a:cubicBezTo>
                <a:cubicBezTo>
                  <a:pt x="1466127" y="-26885"/>
                  <a:pt x="2277506" y="-112559"/>
                  <a:pt x="3398679" y="133211"/>
                </a:cubicBezTo>
                <a:cubicBezTo>
                  <a:pt x="4705458" y="575455"/>
                  <a:pt x="5561856" y="1737702"/>
                  <a:pt x="4499112" y="2701298"/>
                </a:cubicBezTo>
                <a:cubicBezTo>
                  <a:pt x="4554371" y="2918695"/>
                  <a:pt x="4529794" y="3086806"/>
                  <a:pt x="4584950" y="3227689"/>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kumimoji="0" lang="vi-VN" sz="2600" b="0" i="0" u="none" strike="noStrike" kern="0" cap="none" spc="0" normalizeH="0" baseline="0" noProof="0" dirty="0">
                <a:ln>
                  <a:noFill/>
                </a:ln>
                <a:solidFill>
                  <a:schemeClr val="tx1"/>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Trong tiếng Việt, việc sắp đặt </a:t>
            </a:r>
            <a:r>
              <a:rPr kumimoji="0" lang="vi-VN" sz="3600" b="0" i="0" u="none"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trật tự từ </a:t>
            </a:r>
            <a:r>
              <a:rPr kumimoji="0" lang="vi-VN" sz="2600" b="0" i="0" u="none" strike="noStrike" kern="0" cap="none" spc="0" normalizeH="0" baseline="0" noProof="0" dirty="0">
                <a:ln>
                  <a:noFill/>
                </a:ln>
                <a:solidFill>
                  <a:schemeClr val="tx1"/>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rPr>
              <a:t>rất quan trọng.</a:t>
            </a:r>
            <a:r>
              <a:rPr lang="en-US" sz="2600" dirty="0">
                <a:solidFill>
                  <a:schemeClr val="tx1"/>
                </a:solidFill>
                <a:cs typeface="Times New Roman" pitchFamily="18" charset="0"/>
              </a:rPr>
              <a:t> Khi </a:t>
            </a:r>
            <a:r>
              <a:rPr lang="en-US" sz="2600" dirty="0" err="1">
                <a:solidFill>
                  <a:schemeClr val="tx1"/>
                </a:solidFill>
                <a:cs typeface="Times New Roman" pitchFamily="18" charset="0"/>
              </a:rPr>
              <a:t>thay</a:t>
            </a:r>
            <a:r>
              <a:rPr lang="en-US" sz="2600" dirty="0">
                <a:solidFill>
                  <a:schemeClr val="tx1"/>
                </a:solidFill>
                <a:cs typeface="Times New Roman" pitchFamily="18" charset="0"/>
              </a:rPr>
              <a:t> </a:t>
            </a:r>
            <a:r>
              <a:rPr lang="en-US" sz="2600" dirty="0" err="1">
                <a:solidFill>
                  <a:schemeClr val="tx1"/>
                </a:solidFill>
                <a:cs typeface="Times New Roman" pitchFamily="18" charset="0"/>
              </a:rPr>
              <a:t>đổi</a:t>
            </a:r>
            <a:r>
              <a:rPr lang="en-US" sz="2600" dirty="0">
                <a:solidFill>
                  <a:schemeClr val="tx1"/>
                </a:solidFill>
                <a:cs typeface="Times New Roman" pitchFamily="18" charset="0"/>
              </a:rPr>
              <a:t> </a:t>
            </a:r>
            <a:r>
              <a:rPr lang="en-US" sz="2600" dirty="0" err="1">
                <a:solidFill>
                  <a:schemeClr val="tx1"/>
                </a:solidFill>
                <a:cs typeface="Times New Roman" pitchFamily="18" charset="0"/>
              </a:rPr>
              <a:t>trật</a:t>
            </a:r>
            <a:r>
              <a:rPr lang="en-US" sz="2600" dirty="0">
                <a:solidFill>
                  <a:schemeClr val="tx1"/>
                </a:solidFill>
                <a:cs typeface="Times New Roman" pitchFamily="18" charset="0"/>
              </a:rPr>
              <a:t> </a:t>
            </a:r>
            <a:r>
              <a:rPr lang="en-US" sz="2600" dirty="0" err="1">
                <a:solidFill>
                  <a:schemeClr val="tx1"/>
                </a:solidFill>
                <a:cs typeface="Times New Roman" pitchFamily="18" charset="0"/>
              </a:rPr>
              <a:t>tự</a:t>
            </a:r>
            <a:r>
              <a:rPr lang="en-US" sz="2600" dirty="0">
                <a:solidFill>
                  <a:schemeClr val="tx1"/>
                </a:solidFill>
                <a:cs typeface="Times New Roman" pitchFamily="18" charset="0"/>
              </a:rPr>
              <a:t> </a:t>
            </a:r>
            <a:r>
              <a:rPr lang="en-US" sz="2600" dirty="0" err="1">
                <a:solidFill>
                  <a:schemeClr val="tx1"/>
                </a:solidFill>
                <a:cs typeface="Times New Roman" pitchFamily="18" charset="0"/>
              </a:rPr>
              <a:t>sắp</a:t>
            </a:r>
            <a:r>
              <a:rPr lang="en-US" sz="2600" dirty="0">
                <a:solidFill>
                  <a:schemeClr val="tx1"/>
                </a:solidFill>
                <a:cs typeface="Times New Roman" pitchFamily="18" charset="0"/>
              </a:rPr>
              <a:t> </a:t>
            </a:r>
            <a:r>
              <a:rPr lang="en-US" sz="2600" dirty="0" err="1">
                <a:solidFill>
                  <a:schemeClr val="tx1"/>
                </a:solidFill>
                <a:cs typeface="Times New Roman" pitchFamily="18" charset="0"/>
              </a:rPr>
              <a:t>đặt</a:t>
            </a:r>
            <a:r>
              <a:rPr lang="en-US" sz="2600" dirty="0">
                <a:solidFill>
                  <a:schemeClr val="tx1"/>
                </a:solidFill>
                <a:cs typeface="Times New Roman" pitchFamily="18" charset="0"/>
              </a:rPr>
              <a:t> </a:t>
            </a:r>
            <a:r>
              <a:rPr lang="en-US" sz="2600" dirty="0" err="1">
                <a:solidFill>
                  <a:schemeClr val="tx1"/>
                </a:solidFill>
                <a:cs typeface="Times New Roman" pitchFamily="18" charset="0"/>
              </a:rPr>
              <a:t>từ</a:t>
            </a:r>
            <a:r>
              <a:rPr lang="en-US" sz="2600" dirty="0">
                <a:solidFill>
                  <a:schemeClr val="tx1"/>
                </a:solidFill>
                <a:cs typeface="Times New Roman" pitchFamily="18" charset="0"/>
              </a:rPr>
              <a:t>, ý </a:t>
            </a:r>
            <a:r>
              <a:rPr lang="en-US" sz="2600" dirty="0" err="1">
                <a:solidFill>
                  <a:schemeClr val="tx1"/>
                </a:solidFill>
                <a:cs typeface="Times New Roman" pitchFamily="18" charset="0"/>
              </a:rPr>
              <a:t>nghĩa</a:t>
            </a:r>
            <a:r>
              <a:rPr lang="en-US" sz="2600" dirty="0">
                <a:solidFill>
                  <a:schemeClr val="tx1"/>
                </a:solidFill>
                <a:cs typeface="Times New Roman" pitchFamily="18" charset="0"/>
              </a:rPr>
              <a:t> </a:t>
            </a:r>
            <a:r>
              <a:rPr lang="en-US" sz="2600" dirty="0" err="1">
                <a:solidFill>
                  <a:schemeClr val="tx1"/>
                </a:solidFill>
                <a:cs typeface="Times New Roman" pitchFamily="18" charset="0"/>
              </a:rPr>
              <a:t>ngữ</a:t>
            </a:r>
            <a:r>
              <a:rPr lang="en-US" sz="2600" dirty="0">
                <a:solidFill>
                  <a:schemeClr val="tx1"/>
                </a:solidFill>
                <a:cs typeface="Times New Roman" pitchFamily="18" charset="0"/>
              </a:rPr>
              <a:t> </a:t>
            </a:r>
            <a:r>
              <a:rPr lang="en-US" sz="2600" dirty="0" err="1">
                <a:solidFill>
                  <a:schemeClr val="tx1"/>
                </a:solidFill>
                <a:cs typeface="Times New Roman" pitchFamily="18" charset="0"/>
              </a:rPr>
              <a:t>pháp</a:t>
            </a:r>
            <a:r>
              <a:rPr lang="en-US" sz="2600" dirty="0">
                <a:solidFill>
                  <a:schemeClr val="tx1"/>
                </a:solidFill>
                <a:cs typeface="Times New Roman" pitchFamily="18" charset="0"/>
              </a:rPr>
              <a:t> </a:t>
            </a:r>
            <a:r>
              <a:rPr lang="en-US" sz="2600" dirty="0" err="1">
                <a:solidFill>
                  <a:schemeClr val="tx1"/>
                </a:solidFill>
                <a:cs typeface="Times New Roman" pitchFamily="18" charset="0"/>
              </a:rPr>
              <a:t>của</a:t>
            </a:r>
            <a:r>
              <a:rPr lang="en-US" sz="2600" dirty="0">
                <a:solidFill>
                  <a:schemeClr val="tx1"/>
                </a:solidFill>
                <a:cs typeface="Times New Roman" pitchFamily="18" charset="0"/>
              </a:rPr>
              <a:t> </a:t>
            </a:r>
            <a:r>
              <a:rPr lang="en-US" sz="2600" dirty="0" err="1">
                <a:solidFill>
                  <a:schemeClr val="tx1"/>
                </a:solidFill>
                <a:cs typeface="Times New Roman" pitchFamily="18" charset="0"/>
              </a:rPr>
              <a:t>câu</a:t>
            </a:r>
            <a:r>
              <a:rPr lang="en-US" sz="2600" dirty="0">
                <a:solidFill>
                  <a:schemeClr val="tx1"/>
                </a:solidFill>
                <a:cs typeface="Times New Roman" pitchFamily="18" charset="0"/>
              </a:rPr>
              <a:t> </a:t>
            </a:r>
            <a:r>
              <a:rPr lang="en-US" sz="2600" dirty="0" err="1">
                <a:solidFill>
                  <a:schemeClr val="tx1"/>
                </a:solidFill>
                <a:cs typeface="Times New Roman" pitchFamily="18" charset="0"/>
              </a:rPr>
              <a:t>sẽ</a:t>
            </a:r>
            <a:r>
              <a:rPr lang="en-US" sz="2600" dirty="0">
                <a:solidFill>
                  <a:schemeClr val="tx1"/>
                </a:solidFill>
                <a:cs typeface="Times New Roman" pitchFamily="18" charset="0"/>
              </a:rPr>
              <a:t> </a:t>
            </a:r>
            <a:r>
              <a:rPr lang="en-US" sz="2600" dirty="0" err="1">
                <a:solidFill>
                  <a:schemeClr val="tx1"/>
                </a:solidFill>
                <a:cs typeface="Times New Roman" pitchFamily="18" charset="0"/>
              </a:rPr>
              <a:t>thay</a:t>
            </a:r>
            <a:r>
              <a:rPr lang="en-US" sz="2600" dirty="0">
                <a:solidFill>
                  <a:schemeClr val="tx1"/>
                </a:solidFill>
                <a:cs typeface="Times New Roman" pitchFamily="18" charset="0"/>
              </a:rPr>
              <a:t> </a:t>
            </a:r>
            <a:r>
              <a:rPr lang="en-US" sz="2600" dirty="0" err="1">
                <a:solidFill>
                  <a:schemeClr val="tx1"/>
                </a:solidFill>
                <a:cs typeface="Times New Roman" pitchFamily="18" charset="0"/>
              </a:rPr>
              <a:t>đổi</a:t>
            </a:r>
            <a:r>
              <a:rPr lang="en-US" sz="2600" dirty="0">
                <a:solidFill>
                  <a:schemeClr val="tx1"/>
                </a:solidFill>
                <a:cs typeface="Times New Roman" pitchFamily="18" charset="0"/>
              </a:rPr>
              <a:t>…</a:t>
            </a:r>
            <a:endParaRPr kumimoji="0" lang="en-US" sz="2600" b="0" i="0" u="none" strike="noStrike" kern="0" cap="none" spc="0" normalizeH="0" baseline="0" noProof="0" dirty="0">
              <a:ln>
                <a:noFill/>
              </a:ln>
              <a:solidFill>
                <a:schemeClr val="tx1"/>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75934467-52F6-1141-E3EE-55E684E93691}"/>
              </a:ext>
            </a:extLst>
          </p:cNvPr>
          <p:cNvCxnSpPr/>
          <p:nvPr/>
        </p:nvCxnSpPr>
        <p:spPr>
          <a:xfrm>
            <a:off x="671639" y="4806669"/>
            <a:ext cx="33501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2B7858A6-5B00-92B2-5B96-A6742C5B9C37}"/>
              </a:ext>
            </a:extLst>
          </p:cNvPr>
          <p:cNvPicPr>
            <a:picLocks noChangeAspect="1"/>
          </p:cNvPicPr>
          <p:nvPr/>
        </p:nvPicPr>
        <p:blipFill>
          <a:blip r:embed="rId4"/>
          <a:stretch>
            <a:fillRect/>
          </a:stretch>
        </p:blipFill>
        <p:spPr>
          <a:xfrm>
            <a:off x="4038299" y="4286324"/>
            <a:ext cx="776465" cy="776465"/>
          </a:xfrm>
          <a:prstGeom prst="rect">
            <a:avLst/>
          </a:prstGeom>
          <a:ln>
            <a:noFill/>
          </a:ln>
          <a:effectLst>
            <a:softEdge rad="112500"/>
          </a:effectLst>
        </p:spPr>
      </p:pic>
    </p:spTree>
    <p:extLst>
      <p:ext uri="{BB962C8B-B14F-4D97-AF65-F5344CB8AC3E}">
        <p14:creationId xmlns:p14="http://schemas.microsoft.com/office/powerpoint/2010/main" val="275075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233" name="Google Shape;3233;p49"/>
          <p:cNvGrpSpPr/>
          <p:nvPr/>
        </p:nvGrpSpPr>
        <p:grpSpPr>
          <a:xfrm rot="4189410">
            <a:off x="7920426" y="942223"/>
            <a:ext cx="738102" cy="689997"/>
            <a:chOff x="5770756" y="873899"/>
            <a:chExt cx="755434" cy="706199"/>
          </a:xfrm>
        </p:grpSpPr>
        <p:sp>
          <p:nvSpPr>
            <p:cNvPr id="3234" name="Google Shape;3234;p49"/>
            <p:cNvSpPr/>
            <p:nvPr/>
          </p:nvSpPr>
          <p:spPr>
            <a:xfrm>
              <a:off x="5921702" y="1287654"/>
              <a:ext cx="236093" cy="98002"/>
            </a:xfrm>
            <a:custGeom>
              <a:avLst/>
              <a:gdLst/>
              <a:ahLst/>
              <a:cxnLst/>
              <a:rect l="l" t="t" r="r" b="b"/>
              <a:pathLst>
                <a:path w="15512" h="6439" extrusionOk="0">
                  <a:moveTo>
                    <a:pt x="15511" y="1"/>
                  </a:moveTo>
                  <a:cubicBezTo>
                    <a:pt x="9807" y="301"/>
                    <a:pt x="4470" y="2636"/>
                    <a:pt x="0" y="6439"/>
                  </a:cubicBezTo>
                  <a:cubicBezTo>
                    <a:pt x="3536" y="4537"/>
                    <a:pt x="7639" y="3203"/>
                    <a:pt x="11975" y="2636"/>
                  </a:cubicBezTo>
                  <a:cubicBezTo>
                    <a:pt x="13209" y="1869"/>
                    <a:pt x="14444" y="1001"/>
                    <a:pt x="15511"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3235;p49"/>
            <p:cNvSpPr/>
            <p:nvPr/>
          </p:nvSpPr>
          <p:spPr>
            <a:xfrm>
              <a:off x="5936386" y="1327757"/>
              <a:ext cx="182275" cy="57395"/>
            </a:xfrm>
            <a:custGeom>
              <a:avLst/>
              <a:gdLst/>
              <a:ahLst/>
              <a:cxnLst/>
              <a:rect l="l" t="t" r="r" b="b"/>
              <a:pathLst>
                <a:path w="11976" h="3771" extrusionOk="0">
                  <a:moveTo>
                    <a:pt x="11976" y="1"/>
                  </a:moveTo>
                  <a:lnTo>
                    <a:pt x="11976" y="1"/>
                  </a:lnTo>
                  <a:cubicBezTo>
                    <a:pt x="7606" y="568"/>
                    <a:pt x="3570" y="1869"/>
                    <a:pt x="0" y="3770"/>
                  </a:cubicBezTo>
                  <a:cubicBezTo>
                    <a:pt x="768" y="3670"/>
                    <a:pt x="1568" y="3570"/>
                    <a:pt x="2402" y="3503"/>
                  </a:cubicBezTo>
                  <a:cubicBezTo>
                    <a:pt x="5805" y="2970"/>
                    <a:pt x="9040" y="1802"/>
                    <a:pt x="1197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3236;p49"/>
            <p:cNvSpPr/>
            <p:nvPr/>
          </p:nvSpPr>
          <p:spPr>
            <a:xfrm>
              <a:off x="5794894" y="1288171"/>
              <a:ext cx="35280" cy="59404"/>
            </a:xfrm>
            <a:custGeom>
              <a:avLst/>
              <a:gdLst/>
              <a:ahLst/>
              <a:cxnLst/>
              <a:rect l="l" t="t" r="r" b="b"/>
              <a:pathLst>
                <a:path w="2318" h="3903" extrusionOk="0">
                  <a:moveTo>
                    <a:pt x="16" y="0"/>
                  </a:moveTo>
                  <a:cubicBezTo>
                    <a:pt x="16" y="0"/>
                    <a:pt x="4" y="124"/>
                    <a:pt x="3" y="332"/>
                  </a:cubicBezTo>
                  <a:lnTo>
                    <a:pt x="3" y="332"/>
                  </a:lnTo>
                  <a:cubicBezTo>
                    <a:pt x="4" y="267"/>
                    <a:pt x="9" y="201"/>
                    <a:pt x="16" y="134"/>
                  </a:cubicBezTo>
                  <a:cubicBezTo>
                    <a:pt x="82" y="67"/>
                    <a:pt x="82" y="0"/>
                    <a:pt x="16" y="0"/>
                  </a:cubicBezTo>
                  <a:close/>
                  <a:moveTo>
                    <a:pt x="3" y="332"/>
                  </a:moveTo>
                  <a:cubicBezTo>
                    <a:pt x="1" y="396"/>
                    <a:pt x="1" y="458"/>
                    <a:pt x="4" y="519"/>
                  </a:cubicBezTo>
                  <a:lnTo>
                    <a:pt x="4" y="519"/>
                  </a:lnTo>
                  <a:cubicBezTo>
                    <a:pt x="2" y="451"/>
                    <a:pt x="2" y="388"/>
                    <a:pt x="3" y="332"/>
                  </a:cubicBezTo>
                  <a:close/>
                  <a:moveTo>
                    <a:pt x="4" y="519"/>
                  </a:moveTo>
                  <a:cubicBezTo>
                    <a:pt x="22" y="1324"/>
                    <a:pt x="207" y="2880"/>
                    <a:pt x="1283" y="3836"/>
                  </a:cubicBezTo>
                  <a:lnTo>
                    <a:pt x="1316" y="3903"/>
                  </a:lnTo>
                  <a:cubicBezTo>
                    <a:pt x="1583" y="3503"/>
                    <a:pt x="1950" y="3202"/>
                    <a:pt x="2317" y="2969"/>
                  </a:cubicBezTo>
                  <a:cubicBezTo>
                    <a:pt x="2184" y="2902"/>
                    <a:pt x="2017" y="2802"/>
                    <a:pt x="1917" y="2769"/>
                  </a:cubicBezTo>
                  <a:cubicBezTo>
                    <a:pt x="1824" y="2738"/>
                    <a:pt x="80" y="2186"/>
                    <a:pt x="4" y="51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7" name="Google Shape;3237;p49"/>
            <p:cNvSpPr/>
            <p:nvPr/>
          </p:nvSpPr>
          <p:spPr>
            <a:xfrm>
              <a:off x="5878890" y="873899"/>
              <a:ext cx="47745" cy="512290"/>
            </a:xfrm>
            <a:custGeom>
              <a:avLst/>
              <a:gdLst/>
              <a:ahLst/>
              <a:cxnLst/>
              <a:rect l="l" t="t" r="r" b="b"/>
              <a:pathLst>
                <a:path w="3137" h="33659" extrusionOk="0">
                  <a:moveTo>
                    <a:pt x="3136" y="1"/>
                  </a:moveTo>
                  <a:cubicBezTo>
                    <a:pt x="1168" y="4804"/>
                    <a:pt x="0" y="10575"/>
                    <a:pt x="0" y="16813"/>
                  </a:cubicBezTo>
                  <a:cubicBezTo>
                    <a:pt x="0" y="21950"/>
                    <a:pt x="801" y="26786"/>
                    <a:pt x="2169" y="30989"/>
                  </a:cubicBezTo>
                  <a:cubicBezTo>
                    <a:pt x="2769" y="31723"/>
                    <a:pt x="3136" y="32657"/>
                    <a:pt x="3136" y="33658"/>
                  </a:cubicBezTo>
                  <a:lnTo>
                    <a:pt x="31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8" name="Google Shape;3238;p49"/>
            <p:cNvSpPr/>
            <p:nvPr/>
          </p:nvSpPr>
          <p:spPr>
            <a:xfrm>
              <a:off x="5828118" y="873899"/>
              <a:ext cx="98519" cy="471668"/>
            </a:xfrm>
            <a:custGeom>
              <a:avLst/>
              <a:gdLst/>
              <a:ahLst/>
              <a:cxnLst/>
              <a:rect l="l" t="t" r="r" b="b"/>
              <a:pathLst>
                <a:path w="6473" h="30990" extrusionOk="0">
                  <a:moveTo>
                    <a:pt x="6472" y="1"/>
                  </a:moveTo>
                  <a:cubicBezTo>
                    <a:pt x="2436" y="4804"/>
                    <a:pt x="67" y="10575"/>
                    <a:pt x="1" y="16813"/>
                  </a:cubicBezTo>
                  <a:cubicBezTo>
                    <a:pt x="1" y="21449"/>
                    <a:pt x="1335" y="25819"/>
                    <a:pt x="3670" y="29722"/>
                  </a:cubicBezTo>
                  <a:cubicBezTo>
                    <a:pt x="4404" y="29989"/>
                    <a:pt x="5004" y="30456"/>
                    <a:pt x="5471" y="30989"/>
                  </a:cubicBezTo>
                  <a:cubicBezTo>
                    <a:pt x="4104" y="26786"/>
                    <a:pt x="3303" y="21950"/>
                    <a:pt x="3303" y="16813"/>
                  </a:cubicBezTo>
                  <a:cubicBezTo>
                    <a:pt x="3303" y="10575"/>
                    <a:pt x="4471" y="4804"/>
                    <a:pt x="647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9" name="Google Shape;3239;p49"/>
            <p:cNvSpPr/>
            <p:nvPr/>
          </p:nvSpPr>
          <p:spPr>
            <a:xfrm>
              <a:off x="5801210" y="1385637"/>
              <a:ext cx="15" cy="2557"/>
            </a:xfrm>
            <a:custGeom>
              <a:avLst/>
              <a:gdLst/>
              <a:ahLst/>
              <a:cxnLst/>
              <a:rect l="l" t="t" r="r" b="b"/>
              <a:pathLst>
                <a:path w="1" h="168" extrusionOk="0">
                  <a:moveTo>
                    <a:pt x="1" y="1"/>
                  </a:moveTo>
                  <a:lnTo>
                    <a:pt x="1" y="167"/>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3240;p49"/>
            <p:cNvSpPr/>
            <p:nvPr/>
          </p:nvSpPr>
          <p:spPr>
            <a:xfrm>
              <a:off x="5801210" y="1383095"/>
              <a:ext cx="15" cy="2557"/>
            </a:xfrm>
            <a:custGeom>
              <a:avLst/>
              <a:gdLst/>
              <a:ahLst/>
              <a:cxnLst/>
              <a:rect l="l" t="t" r="r" b="b"/>
              <a:pathLst>
                <a:path w="1" h="168" extrusionOk="0">
                  <a:moveTo>
                    <a:pt x="1" y="1"/>
                  </a:moveTo>
                  <a:lnTo>
                    <a:pt x="1" y="168"/>
                  </a:lnTo>
                  <a:close/>
                </a:path>
              </a:pathLst>
            </a:custGeom>
            <a:solidFill>
              <a:srgbClr val="5A3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3241;p49"/>
            <p:cNvSpPr/>
            <p:nvPr/>
          </p:nvSpPr>
          <p:spPr>
            <a:xfrm>
              <a:off x="5926618" y="873899"/>
              <a:ext cx="48232" cy="511773"/>
            </a:xfrm>
            <a:custGeom>
              <a:avLst/>
              <a:gdLst/>
              <a:ahLst/>
              <a:cxnLst/>
              <a:rect l="l" t="t" r="r" b="b"/>
              <a:pathLst>
                <a:path w="3169" h="33625" extrusionOk="0">
                  <a:moveTo>
                    <a:pt x="0" y="1"/>
                  </a:moveTo>
                  <a:lnTo>
                    <a:pt x="0" y="33625"/>
                  </a:lnTo>
                  <a:cubicBezTo>
                    <a:pt x="300" y="30122"/>
                    <a:pt x="1168" y="26786"/>
                    <a:pt x="2669" y="23718"/>
                  </a:cubicBezTo>
                  <a:cubicBezTo>
                    <a:pt x="3002" y="21483"/>
                    <a:pt x="3169" y="19181"/>
                    <a:pt x="3169" y="16813"/>
                  </a:cubicBezTo>
                  <a:cubicBezTo>
                    <a:pt x="3169" y="10575"/>
                    <a:pt x="2001" y="4804"/>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3242;p49"/>
            <p:cNvSpPr/>
            <p:nvPr/>
          </p:nvSpPr>
          <p:spPr>
            <a:xfrm>
              <a:off x="5926618" y="873899"/>
              <a:ext cx="98504" cy="360988"/>
            </a:xfrm>
            <a:custGeom>
              <a:avLst/>
              <a:gdLst/>
              <a:ahLst/>
              <a:cxnLst/>
              <a:rect l="l" t="t" r="r" b="b"/>
              <a:pathLst>
                <a:path w="6472" h="23718" extrusionOk="0">
                  <a:moveTo>
                    <a:pt x="0" y="1"/>
                  </a:moveTo>
                  <a:lnTo>
                    <a:pt x="0" y="1"/>
                  </a:lnTo>
                  <a:cubicBezTo>
                    <a:pt x="2001" y="4804"/>
                    <a:pt x="3169" y="10575"/>
                    <a:pt x="3169" y="16813"/>
                  </a:cubicBezTo>
                  <a:cubicBezTo>
                    <a:pt x="3169" y="19181"/>
                    <a:pt x="3002" y="21483"/>
                    <a:pt x="2669" y="23718"/>
                  </a:cubicBezTo>
                  <a:cubicBezTo>
                    <a:pt x="3636" y="21716"/>
                    <a:pt x="4870" y="19848"/>
                    <a:pt x="6438" y="18147"/>
                  </a:cubicBezTo>
                  <a:cubicBezTo>
                    <a:pt x="6471" y="17680"/>
                    <a:pt x="6471" y="17280"/>
                    <a:pt x="6471" y="16813"/>
                  </a:cubicBezTo>
                  <a:cubicBezTo>
                    <a:pt x="6471" y="10575"/>
                    <a:pt x="4103" y="4804"/>
                    <a:pt x="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49"/>
            <p:cNvSpPr/>
            <p:nvPr/>
          </p:nvSpPr>
          <p:spPr>
            <a:xfrm>
              <a:off x="5926618" y="1023658"/>
              <a:ext cx="362510" cy="362525"/>
            </a:xfrm>
            <a:custGeom>
              <a:avLst/>
              <a:gdLst/>
              <a:ahLst/>
              <a:cxnLst/>
              <a:rect l="l" t="t" r="r" b="b"/>
              <a:pathLst>
                <a:path w="23818" h="23819" extrusionOk="0">
                  <a:moveTo>
                    <a:pt x="23817" y="1"/>
                  </a:moveTo>
                  <a:cubicBezTo>
                    <a:pt x="17513" y="501"/>
                    <a:pt x="11775" y="2936"/>
                    <a:pt x="7339" y="7340"/>
                  </a:cubicBezTo>
                  <a:cubicBezTo>
                    <a:pt x="7005" y="7640"/>
                    <a:pt x="6705" y="7973"/>
                    <a:pt x="6438" y="8307"/>
                  </a:cubicBezTo>
                  <a:cubicBezTo>
                    <a:pt x="6138" y="14044"/>
                    <a:pt x="3803" y="19348"/>
                    <a:pt x="0" y="23818"/>
                  </a:cubicBezTo>
                  <a:lnTo>
                    <a:pt x="23817"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3244;p49"/>
            <p:cNvSpPr/>
            <p:nvPr/>
          </p:nvSpPr>
          <p:spPr>
            <a:xfrm>
              <a:off x="5926615" y="1023160"/>
              <a:ext cx="349172" cy="360962"/>
            </a:xfrm>
            <a:custGeom>
              <a:avLst/>
              <a:gdLst/>
              <a:ahLst/>
              <a:cxnLst/>
              <a:rect l="l" t="t" r="r" b="b"/>
              <a:pathLst>
                <a:path w="23818" h="23818" extrusionOk="0">
                  <a:moveTo>
                    <a:pt x="23817" y="1"/>
                  </a:moveTo>
                  <a:lnTo>
                    <a:pt x="0" y="23818"/>
                  </a:lnTo>
                  <a:cubicBezTo>
                    <a:pt x="4503" y="20048"/>
                    <a:pt x="9807" y="17713"/>
                    <a:pt x="15511" y="17380"/>
                  </a:cubicBezTo>
                  <a:cubicBezTo>
                    <a:pt x="15845" y="17080"/>
                    <a:pt x="16178" y="16746"/>
                    <a:pt x="16478" y="16479"/>
                  </a:cubicBezTo>
                  <a:cubicBezTo>
                    <a:pt x="20882" y="12043"/>
                    <a:pt x="23317" y="6305"/>
                    <a:pt x="23817"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3245;p49"/>
            <p:cNvSpPr/>
            <p:nvPr/>
          </p:nvSpPr>
          <p:spPr>
            <a:xfrm>
              <a:off x="5926618" y="1150070"/>
              <a:ext cx="97986" cy="236108"/>
            </a:xfrm>
            <a:custGeom>
              <a:avLst/>
              <a:gdLst/>
              <a:ahLst/>
              <a:cxnLst/>
              <a:rect l="l" t="t" r="r" b="b"/>
              <a:pathLst>
                <a:path w="6438" h="15513" extrusionOk="0">
                  <a:moveTo>
                    <a:pt x="6438" y="1"/>
                  </a:moveTo>
                  <a:cubicBezTo>
                    <a:pt x="4937" y="1702"/>
                    <a:pt x="3669" y="3570"/>
                    <a:pt x="2669" y="5572"/>
                  </a:cubicBezTo>
                  <a:cubicBezTo>
                    <a:pt x="2168" y="9174"/>
                    <a:pt x="1268" y="12510"/>
                    <a:pt x="0" y="15512"/>
                  </a:cubicBezTo>
                  <a:cubicBezTo>
                    <a:pt x="3803" y="11042"/>
                    <a:pt x="6138" y="5705"/>
                    <a:pt x="643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6" name="Google Shape;3246;p49"/>
            <p:cNvSpPr/>
            <p:nvPr/>
          </p:nvSpPr>
          <p:spPr>
            <a:xfrm>
              <a:off x="5926618" y="1234356"/>
              <a:ext cx="40622" cy="151302"/>
            </a:xfrm>
            <a:custGeom>
              <a:avLst/>
              <a:gdLst/>
              <a:ahLst/>
              <a:cxnLst/>
              <a:rect l="l" t="t" r="r" b="b"/>
              <a:pathLst>
                <a:path w="2669" h="9941" extrusionOk="0">
                  <a:moveTo>
                    <a:pt x="2669" y="0"/>
                  </a:moveTo>
                  <a:lnTo>
                    <a:pt x="2669" y="0"/>
                  </a:lnTo>
                  <a:cubicBezTo>
                    <a:pt x="1168" y="3036"/>
                    <a:pt x="300" y="6438"/>
                    <a:pt x="0" y="9941"/>
                  </a:cubicBezTo>
                  <a:cubicBezTo>
                    <a:pt x="1268" y="6972"/>
                    <a:pt x="2168" y="3636"/>
                    <a:pt x="266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3247;p49"/>
            <p:cNvSpPr/>
            <p:nvPr/>
          </p:nvSpPr>
          <p:spPr>
            <a:xfrm>
              <a:off x="5963160" y="1323447"/>
              <a:ext cx="475732" cy="62463"/>
            </a:xfrm>
            <a:custGeom>
              <a:avLst/>
              <a:gdLst/>
              <a:ahLst/>
              <a:cxnLst/>
              <a:rect l="l" t="t" r="r" b="b"/>
              <a:pathLst>
                <a:path w="31257" h="4104" extrusionOk="0">
                  <a:moveTo>
                    <a:pt x="14444" y="1"/>
                  </a:moveTo>
                  <a:cubicBezTo>
                    <a:pt x="12810" y="1"/>
                    <a:pt x="11209" y="101"/>
                    <a:pt x="9608" y="301"/>
                  </a:cubicBezTo>
                  <a:cubicBezTo>
                    <a:pt x="6672" y="2102"/>
                    <a:pt x="3437" y="3270"/>
                    <a:pt x="1" y="3803"/>
                  </a:cubicBezTo>
                  <a:cubicBezTo>
                    <a:pt x="4304" y="3303"/>
                    <a:pt x="9241" y="3036"/>
                    <a:pt x="14444" y="3036"/>
                  </a:cubicBezTo>
                  <a:cubicBezTo>
                    <a:pt x="20649" y="3036"/>
                    <a:pt x="26453" y="3437"/>
                    <a:pt x="31256" y="4104"/>
                  </a:cubicBezTo>
                  <a:cubicBezTo>
                    <a:pt x="26453" y="1502"/>
                    <a:pt x="20649" y="1"/>
                    <a:pt x="144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3248;p49"/>
            <p:cNvSpPr/>
            <p:nvPr/>
          </p:nvSpPr>
          <p:spPr>
            <a:xfrm>
              <a:off x="5927121" y="1369398"/>
              <a:ext cx="511772" cy="31992"/>
            </a:xfrm>
            <a:custGeom>
              <a:avLst/>
              <a:gdLst/>
              <a:ahLst/>
              <a:cxnLst/>
              <a:rect l="l" t="t" r="r" b="b"/>
              <a:pathLst>
                <a:path w="33625" h="2102" extrusionOk="0">
                  <a:moveTo>
                    <a:pt x="16812" y="0"/>
                  </a:moveTo>
                  <a:cubicBezTo>
                    <a:pt x="11609" y="0"/>
                    <a:pt x="6672" y="300"/>
                    <a:pt x="2402" y="767"/>
                  </a:cubicBezTo>
                  <a:cubicBezTo>
                    <a:pt x="1602" y="934"/>
                    <a:pt x="801" y="1001"/>
                    <a:pt x="0" y="1034"/>
                  </a:cubicBezTo>
                  <a:cubicBezTo>
                    <a:pt x="4804" y="1701"/>
                    <a:pt x="10608" y="2102"/>
                    <a:pt x="16812" y="2102"/>
                  </a:cubicBezTo>
                  <a:cubicBezTo>
                    <a:pt x="23017" y="2102"/>
                    <a:pt x="28821" y="1701"/>
                    <a:pt x="33624" y="1034"/>
                  </a:cubicBezTo>
                  <a:cubicBezTo>
                    <a:pt x="28821" y="367"/>
                    <a:pt x="23017" y="0"/>
                    <a:pt x="16812"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3249;p49"/>
            <p:cNvSpPr/>
            <p:nvPr/>
          </p:nvSpPr>
          <p:spPr>
            <a:xfrm>
              <a:off x="5926618" y="1385637"/>
              <a:ext cx="511772" cy="61961"/>
            </a:xfrm>
            <a:custGeom>
              <a:avLst/>
              <a:gdLst/>
              <a:ahLst/>
              <a:cxnLst/>
              <a:rect l="l" t="t" r="r" b="b"/>
              <a:pathLst>
                <a:path w="33625" h="4071" extrusionOk="0">
                  <a:moveTo>
                    <a:pt x="0" y="1"/>
                  </a:moveTo>
                  <a:lnTo>
                    <a:pt x="0" y="1"/>
                  </a:lnTo>
                  <a:cubicBezTo>
                    <a:pt x="4784" y="2574"/>
                    <a:pt x="10515" y="4071"/>
                    <a:pt x="16611" y="4071"/>
                  </a:cubicBezTo>
                  <a:cubicBezTo>
                    <a:pt x="16678" y="4071"/>
                    <a:pt x="16745" y="4071"/>
                    <a:pt x="16812" y="4070"/>
                  </a:cubicBezTo>
                  <a:cubicBezTo>
                    <a:pt x="23016" y="4070"/>
                    <a:pt x="28821" y="2569"/>
                    <a:pt x="33624" y="1"/>
                  </a:cubicBezTo>
                  <a:lnTo>
                    <a:pt x="33624" y="1"/>
                  </a:lnTo>
                  <a:cubicBezTo>
                    <a:pt x="28821" y="668"/>
                    <a:pt x="23016" y="1035"/>
                    <a:pt x="16812" y="1035"/>
                  </a:cubicBezTo>
                  <a:cubicBezTo>
                    <a:pt x="10608" y="1035"/>
                    <a:pt x="4803" y="668"/>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0" name="Google Shape;3250;p49"/>
            <p:cNvSpPr/>
            <p:nvPr/>
          </p:nvSpPr>
          <p:spPr>
            <a:xfrm>
              <a:off x="5926618" y="1385637"/>
              <a:ext cx="511772" cy="98002"/>
            </a:xfrm>
            <a:custGeom>
              <a:avLst/>
              <a:gdLst/>
              <a:ahLst/>
              <a:cxnLst/>
              <a:rect l="l" t="t" r="r" b="b"/>
              <a:pathLst>
                <a:path w="33625" h="6439" extrusionOk="0">
                  <a:moveTo>
                    <a:pt x="0" y="1"/>
                  </a:moveTo>
                  <a:cubicBezTo>
                    <a:pt x="4837" y="4070"/>
                    <a:pt x="10641" y="6439"/>
                    <a:pt x="16812" y="6439"/>
                  </a:cubicBezTo>
                  <a:cubicBezTo>
                    <a:pt x="23016" y="6439"/>
                    <a:pt x="28821" y="4070"/>
                    <a:pt x="33624" y="1"/>
                  </a:cubicBezTo>
                  <a:lnTo>
                    <a:pt x="33624" y="1"/>
                  </a:lnTo>
                  <a:cubicBezTo>
                    <a:pt x="28821" y="2569"/>
                    <a:pt x="23016" y="4070"/>
                    <a:pt x="16812" y="4070"/>
                  </a:cubicBezTo>
                  <a:cubicBezTo>
                    <a:pt x="10608" y="4070"/>
                    <a:pt x="4803" y="2569"/>
                    <a:pt x="0"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3251;p49"/>
            <p:cNvSpPr/>
            <p:nvPr/>
          </p:nvSpPr>
          <p:spPr>
            <a:xfrm>
              <a:off x="6460181" y="1380569"/>
              <a:ext cx="66009" cy="9147"/>
            </a:xfrm>
            <a:custGeom>
              <a:avLst/>
              <a:gdLst/>
              <a:ahLst/>
              <a:cxnLst/>
              <a:rect l="l" t="t" r="r" b="b"/>
              <a:pathLst>
                <a:path w="4337" h="601" extrusionOk="0">
                  <a:moveTo>
                    <a:pt x="2969" y="0"/>
                  </a:moveTo>
                  <a:cubicBezTo>
                    <a:pt x="2736" y="33"/>
                    <a:pt x="2469" y="67"/>
                    <a:pt x="2169" y="67"/>
                  </a:cubicBezTo>
                  <a:cubicBezTo>
                    <a:pt x="1635" y="100"/>
                    <a:pt x="1101" y="167"/>
                    <a:pt x="668" y="200"/>
                  </a:cubicBezTo>
                  <a:cubicBezTo>
                    <a:pt x="301" y="234"/>
                    <a:pt x="0" y="267"/>
                    <a:pt x="0" y="267"/>
                  </a:cubicBezTo>
                  <a:lnTo>
                    <a:pt x="0" y="300"/>
                  </a:lnTo>
                  <a:cubicBezTo>
                    <a:pt x="0" y="300"/>
                    <a:pt x="267" y="367"/>
                    <a:pt x="668" y="400"/>
                  </a:cubicBezTo>
                  <a:cubicBezTo>
                    <a:pt x="1101" y="434"/>
                    <a:pt x="1635" y="467"/>
                    <a:pt x="2169" y="534"/>
                  </a:cubicBezTo>
                  <a:cubicBezTo>
                    <a:pt x="2435" y="567"/>
                    <a:pt x="2736" y="601"/>
                    <a:pt x="2969" y="601"/>
                  </a:cubicBezTo>
                  <a:cubicBezTo>
                    <a:pt x="3236" y="601"/>
                    <a:pt x="3470" y="567"/>
                    <a:pt x="3670" y="534"/>
                  </a:cubicBezTo>
                  <a:cubicBezTo>
                    <a:pt x="4070" y="434"/>
                    <a:pt x="4337" y="300"/>
                    <a:pt x="4337" y="300"/>
                  </a:cubicBezTo>
                  <a:lnTo>
                    <a:pt x="4337" y="267"/>
                  </a:lnTo>
                  <a:cubicBezTo>
                    <a:pt x="4337" y="267"/>
                    <a:pt x="4103" y="134"/>
                    <a:pt x="3670" y="67"/>
                  </a:cubicBezTo>
                  <a:cubicBezTo>
                    <a:pt x="3470" y="33"/>
                    <a:pt x="3236" y="0"/>
                    <a:pt x="2969"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3252;p49"/>
            <p:cNvSpPr/>
            <p:nvPr/>
          </p:nvSpPr>
          <p:spPr>
            <a:xfrm>
              <a:off x="6449010" y="1400369"/>
              <a:ext cx="61443" cy="29968"/>
            </a:xfrm>
            <a:custGeom>
              <a:avLst/>
              <a:gdLst/>
              <a:ahLst/>
              <a:cxnLst/>
              <a:rect l="l" t="t" r="r" b="b"/>
              <a:pathLst>
                <a:path w="4037" h="1969" extrusionOk="0">
                  <a:moveTo>
                    <a:pt x="34" y="0"/>
                  </a:moveTo>
                  <a:lnTo>
                    <a:pt x="1" y="67"/>
                  </a:lnTo>
                  <a:cubicBezTo>
                    <a:pt x="1" y="67"/>
                    <a:pt x="201" y="234"/>
                    <a:pt x="568" y="434"/>
                  </a:cubicBezTo>
                  <a:cubicBezTo>
                    <a:pt x="968" y="634"/>
                    <a:pt x="1402" y="901"/>
                    <a:pt x="1902" y="1168"/>
                  </a:cubicBezTo>
                  <a:cubicBezTo>
                    <a:pt x="2169" y="1301"/>
                    <a:pt x="2369" y="1468"/>
                    <a:pt x="2636" y="1601"/>
                  </a:cubicBezTo>
                  <a:cubicBezTo>
                    <a:pt x="2869" y="1735"/>
                    <a:pt x="3069" y="1801"/>
                    <a:pt x="3303" y="1835"/>
                  </a:cubicBezTo>
                  <a:cubicBezTo>
                    <a:pt x="3703" y="1968"/>
                    <a:pt x="4003" y="1968"/>
                    <a:pt x="4003" y="1968"/>
                  </a:cubicBezTo>
                  <a:lnTo>
                    <a:pt x="4037" y="1935"/>
                  </a:lnTo>
                  <a:cubicBezTo>
                    <a:pt x="4037" y="1935"/>
                    <a:pt x="3837" y="1735"/>
                    <a:pt x="3503" y="1468"/>
                  </a:cubicBezTo>
                  <a:cubicBezTo>
                    <a:pt x="3336" y="1334"/>
                    <a:pt x="3136" y="1234"/>
                    <a:pt x="2869" y="1101"/>
                  </a:cubicBezTo>
                  <a:cubicBezTo>
                    <a:pt x="2669" y="967"/>
                    <a:pt x="2369" y="901"/>
                    <a:pt x="2135" y="801"/>
                  </a:cubicBezTo>
                  <a:cubicBezTo>
                    <a:pt x="1635" y="600"/>
                    <a:pt x="1068" y="400"/>
                    <a:pt x="701" y="267"/>
                  </a:cubicBezTo>
                  <a:cubicBezTo>
                    <a:pt x="301" y="100"/>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49"/>
            <p:cNvSpPr/>
            <p:nvPr/>
          </p:nvSpPr>
          <p:spPr>
            <a:xfrm>
              <a:off x="6429209" y="1416106"/>
              <a:ext cx="52813" cy="44686"/>
            </a:xfrm>
            <a:custGeom>
              <a:avLst/>
              <a:gdLst/>
              <a:ahLst/>
              <a:cxnLst/>
              <a:rect l="l" t="t" r="r" b="b"/>
              <a:pathLst>
                <a:path w="3470" h="2936" extrusionOk="0">
                  <a:moveTo>
                    <a:pt x="34" y="0"/>
                  </a:moveTo>
                  <a:lnTo>
                    <a:pt x="1" y="67"/>
                  </a:lnTo>
                  <a:lnTo>
                    <a:pt x="501" y="567"/>
                  </a:lnTo>
                  <a:cubicBezTo>
                    <a:pt x="801" y="867"/>
                    <a:pt x="1168" y="1268"/>
                    <a:pt x="1568" y="1635"/>
                  </a:cubicBezTo>
                  <a:cubicBezTo>
                    <a:pt x="1802" y="1868"/>
                    <a:pt x="1969" y="2068"/>
                    <a:pt x="2169" y="2235"/>
                  </a:cubicBezTo>
                  <a:cubicBezTo>
                    <a:pt x="2369" y="2402"/>
                    <a:pt x="2602" y="2535"/>
                    <a:pt x="2769" y="2635"/>
                  </a:cubicBezTo>
                  <a:cubicBezTo>
                    <a:pt x="3136" y="2869"/>
                    <a:pt x="3436" y="2936"/>
                    <a:pt x="3436" y="2936"/>
                  </a:cubicBezTo>
                  <a:lnTo>
                    <a:pt x="3470" y="2902"/>
                  </a:lnTo>
                  <a:cubicBezTo>
                    <a:pt x="3470" y="2902"/>
                    <a:pt x="3336" y="2602"/>
                    <a:pt x="3036" y="2268"/>
                  </a:cubicBezTo>
                  <a:cubicBezTo>
                    <a:pt x="2936" y="2102"/>
                    <a:pt x="2769" y="1935"/>
                    <a:pt x="2536" y="1768"/>
                  </a:cubicBezTo>
                  <a:cubicBezTo>
                    <a:pt x="2336" y="1668"/>
                    <a:pt x="2102" y="1468"/>
                    <a:pt x="1869" y="1301"/>
                  </a:cubicBezTo>
                  <a:cubicBezTo>
                    <a:pt x="1435" y="1001"/>
                    <a:pt x="968" y="634"/>
                    <a:pt x="634" y="400"/>
                  </a:cubicBezTo>
                  <a:cubicBezTo>
                    <a:pt x="301" y="1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3254;p49"/>
            <p:cNvSpPr/>
            <p:nvPr/>
          </p:nvSpPr>
          <p:spPr>
            <a:xfrm>
              <a:off x="6407887" y="1430321"/>
              <a:ext cx="44184" cy="53818"/>
            </a:xfrm>
            <a:custGeom>
              <a:avLst/>
              <a:gdLst/>
              <a:ahLst/>
              <a:cxnLst/>
              <a:rect l="l" t="t" r="r" b="b"/>
              <a:pathLst>
                <a:path w="2903" h="3536" extrusionOk="0">
                  <a:moveTo>
                    <a:pt x="34" y="0"/>
                  </a:moveTo>
                  <a:cubicBezTo>
                    <a:pt x="1" y="0"/>
                    <a:pt x="167" y="267"/>
                    <a:pt x="434" y="634"/>
                  </a:cubicBezTo>
                  <a:cubicBezTo>
                    <a:pt x="668" y="1001"/>
                    <a:pt x="1001" y="1468"/>
                    <a:pt x="1335" y="1935"/>
                  </a:cubicBezTo>
                  <a:cubicBezTo>
                    <a:pt x="1502" y="2168"/>
                    <a:pt x="1602" y="2435"/>
                    <a:pt x="1769" y="2635"/>
                  </a:cubicBezTo>
                  <a:cubicBezTo>
                    <a:pt x="1935" y="2802"/>
                    <a:pt x="2102" y="3002"/>
                    <a:pt x="2269" y="3136"/>
                  </a:cubicBezTo>
                  <a:cubicBezTo>
                    <a:pt x="2602" y="3436"/>
                    <a:pt x="2869" y="3536"/>
                    <a:pt x="2869" y="3536"/>
                  </a:cubicBezTo>
                  <a:lnTo>
                    <a:pt x="2903" y="3503"/>
                  </a:lnTo>
                  <a:cubicBezTo>
                    <a:pt x="2903" y="3503"/>
                    <a:pt x="2836" y="3236"/>
                    <a:pt x="2602" y="2835"/>
                  </a:cubicBezTo>
                  <a:cubicBezTo>
                    <a:pt x="2502" y="2635"/>
                    <a:pt x="2369" y="2435"/>
                    <a:pt x="2202" y="2202"/>
                  </a:cubicBezTo>
                  <a:lnTo>
                    <a:pt x="1602" y="1635"/>
                  </a:lnTo>
                  <a:cubicBezTo>
                    <a:pt x="1201" y="1201"/>
                    <a:pt x="835" y="801"/>
                    <a:pt x="534" y="500"/>
                  </a:cubicBezTo>
                  <a:lnTo>
                    <a:pt x="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5" name="Google Shape;3255;p49"/>
            <p:cNvSpPr/>
            <p:nvPr/>
          </p:nvSpPr>
          <p:spPr>
            <a:xfrm>
              <a:off x="6383521" y="1445038"/>
              <a:ext cx="37076" cy="59419"/>
            </a:xfrm>
            <a:custGeom>
              <a:avLst/>
              <a:gdLst/>
              <a:ahLst/>
              <a:cxnLst/>
              <a:rect l="l" t="t" r="r" b="b"/>
              <a:pathLst>
                <a:path w="2436" h="3904" extrusionOk="0">
                  <a:moveTo>
                    <a:pt x="0" y="0"/>
                  </a:moveTo>
                  <a:cubicBezTo>
                    <a:pt x="0" y="0"/>
                    <a:pt x="134" y="301"/>
                    <a:pt x="334" y="668"/>
                  </a:cubicBezTo>
                  <a:cubicBezTo>
                    <a:pt x="501" y="1068"/>
                    <a:pt x="801" y="1568"/>
                    <a:pt x="1035" y="2069"/>
                  </a:cubicBezTo>
                  <a:lnTo>
                    <a:pt x="1435" y="2836"/>
                  </a:lnTo>
                  <a:cubicBezTo>
                    <a:pt x="1535" y="3036"/>
                    <a:pt x="1702" y="3236"/>
                    <a:pt x="1835" y="3403"/>
                  </a:cubicBezTo>
                  <a:cubicBezTo>
                    <a:pt x="2135" y="3736"/>
                    <a:pt x="2369" y="3903"/>
                    <a:pt x="2369" y="3903"/>
                  </a:cubicBezTo>
                  <a:lnTo>
                    <a:pt x="2436" y="3870"/>
                  </a:lnTo>
                  <a:cubicBezTo>
                    <a:pt x="2436" y="3870"/>
                    <a:pt x="2369" y="3570"/>
                    <a:pt x="2202" y="3169"/>
                  </a:cubicBezTo>
                  <a:cubicBezTo>
                    <a:pt x="2135" y="2969"/>
                    <a:pt x="2002" y="2702"/>
                    <a:pt x="1868" y="2502"/>
                  </a:cubicBezTo>
                  <a:cubicBezTo>
                    <a:pt x="1702" y="2302"/>
                    <a:pt x="1535" y="2069"/>
                    <a:pt x="1368" y="1835"/>
                  </a:cubicBezTo>
                  <a:cubicBezTo>
                    <a:pt x="1035" y="1368"/>
                    <a:pt x="701" y="934"/>
                    <a:pt x="467" y="601"/>
                  </a:cubicBezTo>
                  <a:cubicBezTo>
                    <a:pt x="201" y="201"/>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3256;p49"/>
            <p:cNvSpPr/>
            <p:nvPr/>
          </p:nvSpPr>
          <p:spPr>
            <a:xfrm>
              <a:off x="6359656" y="1458233"/>
              <a:ext cx="30486" cy="64502"/>
            </a:xfrm>
            <a:custGeom>
              <a:avLst/>
              <a:gdLst/>
              <a:ahLst/>
              <a:cxnLst/>
              <a:rect l="l" t="t" r="r" b="b"/>
              <a:pathLst>
                <a:path w="2003" h="4238" extrusionOk="0">
                  <a:moveTo>
                    <a:pt x="34" y="1"/>
                  </a:moveTo>
                  <a:lnTo>
                    <a:pt x="1" y="134"/>
                  </a:lnTo>
                  <a:cubicBezTo>
                    <a:pt x="1" y="134"/>
                    <a:pt x="67" y="368"/>
                    <a:pt x="234" y="801"/>
                  </a:cubicBezTo>
                  <a:cubicBezTo>
                    <a:pt x="401" y="1168"/>
                    <a:pt x="601" y="1702"/>
                    <a:pt x="835" y="2269"/>
                  </a:cubicBezTo>
                  <a:cubicBezTo>
                    <a:pt x="901" y="2503"/>
                    <a:pt x="1001" y="2803"/>
                    <a:pt x="1101" y="3070"/>
                  </a:cubicBezTo>
                  <a:cubicBezTo>
                    <a:pt x="1235" y="3303"/>
                    <a:pt x="1368" y="3503"/>
                    <a:pt x="1502" y="3670"/>
                  </a:cubicBezTo>
                  <a:cubicBezTo>
                    <a:pt x="1702" y="4004"/>
                    <a:pt x="1935" y="4237"/>
                    <a:pt x="1935" y="4237"/>
                  </a:cubicBezTo>
                  <a:lnTo>
                    <a:pt x="2002" y="4170"/>
                  </a:lnTo>
                  <a:cubicBezTo>
                    <a:pt x="2002" y="4170"/>
                    <a:pt x="2002" y="3837"/>
                    <a:pt x="1869" y="3437"/>
                  </a:cubicBezTo>
                  <a:cubicBezTo>
                    <a:pt x="1835" y="3236"/>
                    <a:pt x="1735" y="2970"/>
                    <a:pt x="1602" y="2736"/>
                  </a:cubicBezTo>
                  <a:cubicBezTo>
                    <a:pt x="1502" y="2503"/>
                    <a:pt x="1335" y="2269"/>
                    <a:pt x="1202" y="2002"/>
                  </a:cubicBezTo>
                  <a:cubicBezTo>
                    <a:pt x="901" y="1502"/>
                    <a:pt x="601" y="1001"/>
                    <a:pt x="401" y="635"/>
                  </a:cubicBezTo>
                  <a:cubicBezTo>
                    <a:pt x="201" y="268"/>
                    <a:pt x="34" y="1"/>
                    <a:pt x="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3257;p49"/>
            <p:cNvSpPr/>
            <p:nvPr/>
          </p:nvSpPr>
          <p:spPr>
            <a:xfrm>
              <a:off x="6332246" y="1472966"/>
              <a:ext cx="23880" cy="66511"/>
            </a:xfrm>
            <a:custGeom>
              <a:avLst/>
              <a:gdLst/>
              <a:ahLst/>
              <a:cxnLst/>
              <a:rect l="l" t="t" r="r" b="b"/>
              <a:pathLst>
                <a:path w="1569" h="4370" extrusionOk="0">
                  <a:moveTo>
                    <a:pt x="0" y="0"/>
                  </a:moveTo>
                  <a:cubicBezTo>
                    <a:pt x="0" y="0"/>
                    <a:pt x="34" y="300"/>
                    <a:pt x="167" y="701"/>
                  </a:cubicBezTo>
                  <a:cubicBezTo>
                    <a:pt x="301" y="1134"/>
                    <a:pt x="401" y="1701"/>
                    <a:pt x="567" y="2268"/>
                  </a:cubicBezTo>
                  <a:cubicBezTo>
                    <a:pt x="668" y="2535"/>
                    <a:pt x="701" y="2835"/>
                    <a:pt x="801" y="3102"/>
                  </a:cubicBezTo>
                  <a:cubicBezTo>
                    <a:pt x="868" y="3336"/>
                    <a:pt x="1001" y="3536"/>
                    <a:pt x="1068" y="3769"/>
                  </a:cubicBezTo>
                  <a:cubicBezTo>
                    <a:pt x="1301" y="4136"/>
                    <a:pt x="1501" y="4370"/>
                    <a:pt x="1501" y="4370"/>
                  </a:cubicBezTo>
                  <a:lnTo>
                    <a:pt x="1535" y="4370"/>
                  </a:lnTo>
                  <a:cubicBezTo>
                    <a:pt x="1535" y="4370"/>
                    <a:pt x="1568" y="4036"/>
                    <a:pt x="1501" y="3636"/>
                  </a:cubicBezTo>
                  <a:cubicBezTo>
                    <a:pt x="1468" y="3403"/>
                    <a:pt x="1401" y="3169"/>
                    <a:pt x="1335" y="2936"/>
                  </a:cubicBezTo>
                  <a:cubicBezTo>
                    <a:pt x="1235" y="2669"/>
                    <a:pt x="1135" y="2368"/>
                    <a:pt x="1001" y="2135"/>
                  </a:cubicBezTo>
                  <a:cubicBezTo>
                    <a:pt x="801" y="1568"/>
                    <a:pt x="534" y="1034"/>
                    <a:pt x="367" y="667"/>
                  </a:cubicBezTo>
                  <a:cubicBezTo>
                    <a:pt x="201" y="234"/>
                    <a:pt x="67" y="0"/>
                    <a:pt x="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3258;p49"/>
            <p:cNvSpPr/>
            <p:nvPr/>
          </p:nvSpPr>
          <p:spPr>
            <a:xfrm>
              <a:off x="6303816" y="1487181"/>
              <a:ext cx="14231" cy="69571"/>
            </a:xfrm>
            <a:custGeom>
              <a:avLst/>
              <a:gdLst/>
              <a:ahLst/>
              <a:cxnLst/>
              <a:rect l="l" t="t" r="r" b="b"/>
              <a:pathLst>
                <a:path w="935" h="4571" extrusionOk="0">
                  <a:moveTo>
                    <a:pt x="34" y="0"/>
                  </a:moveTo>
                  <a:lnTo>
                    <a:pt x="0" y="67"/>
                  </a:lnTo>
                  <a:cubicBezTo>
                    <a:pt x="0" y="67"/>
                    <a:pt x="34" y="367"/>
                    <a:pt x="67" y="767"/>
                  </a:cubicBezTo>
                  <a:cubicBezTo>
                    <a:pt x="100" y="1201"/>
                    <a:pt x="167" y="1768"/>
                    <a:pt x="234" y="2368"/>
                  </a:cubicBezTo>
                  <a:cubicBezTo>
                    <a:pt x="267" y="2669"/>
                    <a:pt x="267" y="2936"/>
                    <a:pt x="334" y="3202"/>
                  </a:cubicBezTo>
                  <a:cubicBezTo>
                    <a:pt x="367" y="3436"/>
                    <a:pt x="434" y="3703"/>
                    <a:pt x="534" y="3903"/>
                  </a:cubicBezTo>
                  <a:cubicBezTo>
                    <a:pt x="701" y="4337"/>
                    <a:pt x="868" y="4570"/>
                    <a:pt x="868" y="4570"/>
                  </a:cubicBezTo>
                  <a:lnTo>
                    <a:pt x="901" y="4570"/>
                  </a:lnTo>
                  <a:cubicBezTo>
                    <a:pt x="901" y="4570"/>
                    <a:pt x="934" y="4270"/>
                    <a:pt x="934" y="3836"/>
                  </a:cubicBezTo>
                  <a:cubicBezTo>
                    <a:pt x="934" y="3569"/>
                    <a:pt x="901" y="3302"/>
                    <a:pt x="868" y="3069"/>
                  </a:cubicBezTo>
                  <a:cubicBezTo>
                    <a:pt x="834" y="2769"/>
                    <a:pt x="734" y="2535"/>
                    <a:pt x="668" y="2235"/>
                  </a:cubicBezTo>
                  <a:cubicBezTo>
                    <a:pt x="501" y="1668"/>
                    <a:pt x="367" y="1101"/>
                    <a:pt x="234" y="701"/>
                  </a:cubicBezTo>
                  <a:cubicBezTo>
                    <a:pt x="100" y="267"/>
                    <a:pt x="34" y="0"/>
                    <a:pt x="34"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9" name="Google Shape;3259;p49"/>
            <p:cNvSpPr/>
            <p:nvPr/>
          </p:nvSpPr>
          <p:spPr>
            <a:xfrm>
              <a:off x="6270821" y="1495293"/>
              <a:ext cx="8127" cy="70590"/>
            </a:xfrm>
            <a:custGeom>
              <a:avLst/>
              <a:gdLst/>
              <a:ahLst/>
              <a:cxnLst/>
              <a:rect l="l" t="t" r="r" b="b"/>
              <a:pathLst>
                <a:path w="534" h="4638" extrusionOk="0">
                  <a:moveTo>
                    <a:pt x="67" y="1"/>
                  </a:moveTo>
                  <a:lnTo>
                    <a:pt x="67" y="34"/>
                  </a:lnTo>
                  <a:cubicBezTo>
                    <a:pt x="67" y="34"/>
                    <a:pt x="34" y="334"/>
                    <a:pt x="34" y="735"/>
                  </a:cubicBezTo>
                  <a:cubicBezTo>
                    <a:pt x="0" y="1168"/>
                    <a:pt x="0" y="1735"/>
                    <a:pt x="0" y="2336"/>
                  </a:cubicBezTo>
                  <a:lnTo>
                    <a:pt x="0" y="3170"/>
                  </a:lnTo>
                  <a:cubicBezTo>
                    <a:pt x="34" y="3470"/>
                    <a:pt x="67" y="3703"/>
                    <a:pt x="100" y="3904"/>
                  </a:cubicBezTo>
                  <a:cubicBezTo>
                    <a:pt x="200" y="4337"/>
                    <a:pt x="334" y="4637"/>
                    <a:pt x="334" y="4637"/>
                  </a:cubicBezTo>
                  <a:lnTo>
                    <a:pt x="367" y="4637"/>
                  </a:lnTo>
                  <a:cubicBezTo>
                    <a:pt x="367" y="4637"/>
                    <a:pt x="434" y="4337"/>
                    <a:pt x="501" y="3870"/>
                  </a:cubicBezTo>
                  <a:cubicBezTo>
                    <a:pt x="534" y="3670"/>
                    <a:pt x="534" y="3370"/>
                    <a:pt x="534" y="3136"/>
                  </a:cubicBezTo>
                  <a:cubicBezTo>
                    <a:pt x="501" y="2870"/>
                    <a:pt x="434" y="2569"/>
                    <a:pt x="400" y="2302"/>
                  </a:cubicBezTo>
                  <a:cubicBezTo>
                    <a:pt x="334" y="1702"/>
                    <a:pt x="267" y="1102"/>
                    <a:pt x="200" y="701"/>
                  </a:cubicBezTo>
                  <a:cubicBezTo>
                    <a:pt x="100" y="268"/>
                    <a:pt x="67" y="1"/>
                    <a:pt x="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0" name="Google Shape;3260;p49"/>
            <p:cNvSpPr/>
            <p:nvPr/>
          </p:nvSpPr>
          <p:spPr>
            <a:xfrm>
              <a:off x="6229698" y="1500878"/>
              <a:ext cx="8645" cy="70590"/>
            </a:xfrm>
            <a:custGeom>
              <a:avLst/>
              <a:gdLst/>
              <a:ahLst/>
              <a:cxnLst/>
              <a:rect l="l" t="t" r="r" b="b"/>
              <a:pathLst>
                <a:path w="568" h="4638" extrusionOk="0">
                  <a:moveTo>
                    <a:pt x="234" y="1"/>
                  </a:moveTo>
                  <a:lnTo>
                    <a:pt x="134" y="34"/>
                  </a:lnTo>
                  <a:cubicBezTo>
                    <a:pt x="134" y="34"/>
                    <a:pt x="100" y="334"/>
                    <a:pt x="100" y="768"/>
                  </a:cubicBezTo>
                  <a:cubicBezTo>
                    <a:pt x="100" y="1168"/>
                    <a:pt x="67" y="1769"/>
                    <a:pt x="67" y="2336"/>
                  </a:cubicBezTo>
                  <a:cubicBezTo>
                    <a:pt x="67" y="2636"/>
                    <a:pt x="0" y="2936"/>
                    <a:pt x="0" y="3170"/>
                  </a:cubicBezTo>
                  <a:cubicBezTo>
                    <a:pt x="0" y="3470"/>
                    <a:pt x="67" y="3703"/>
                    <a:pt x="100" y="3937"/>
                  </a:cubicBezTo>
                  <a:cubicBezTo>
                    <a:pt x="167" y="4337"/>
                    <a:pt x="300" y="4637"/>
                    <a:pt x="300" y="4637"/>
                  </a:cubicBezTo>
                  <a:lnTo>
                    <a:pt x="334" y="4637"/>
                  </a:lnTo>
                  <a:cubicBezTo>
                    <a:pt x="334" y="4637"/>
                    <a:pt x="467" y="4304"/>
                    <a:pt x="501" y="3870"/>
                  </a:cubicBezTo>
                  <a:cubicBezTo>
                    <a:pt x="567" y="3670"/>
                    <a:pt x="567" y="3403"/>
                    <a:pt x="567" y="3136"/>
                  </a:cubicBezTo>
                  <a:cubicBezTo>
                    <a:pt x="567" y="2869"/>
                    <a:pt x="501" y="2569"/>
                    <a:pt x="467" y="2302"/>
                  </a:cubicBezTo>
                  <a:cubicBezTo>
                    <a:pt x="434" y="1702"/>
                    <a:pt x="334" y="1135"/>
                    <a:pt x="300" y="701"/>
                  </a:cubicBezTo>
                  <a:cubicBezTo>
                    <a:pt x="267" y="301"/>
                    <a:pt x="234" y="1"/>
                    <a:pt x="234"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1" name="Google Shape;3261;p49"/>
            <p:cNvSpPr/>
            <p:nvPr/>
          </p:nvSpPr>
          <p:spPr>
            <a:xfrm>
              <a:off x="6193141" y="1505961"/>
              <a:ext cx="8143" cy="70073"/>
            </a:xfrm>
            <a:custGeom>
              <a:avLst/>
              <a:gdLst/>
              <a:ahLst/>
              <a:cxnLst/>
              <a:rect l="l" t="t" r="r" b="b"/>
              <a:pathLst>
                <a:path w="535" h="4604" extrusionOk="0">
                  <a:moveTo>
                    <a:pt x="334" y="0"/>
                  </a:moveTo>
                  <a:cubicBezTo>
                    <a:pt x="334" y="0"/>
                    <a:pt x="301" y="301"/>
                    <a:pt x="267" y="701"/>
                  </a:cubicBezTo>
                  <a:cubicBezTo>
                    <a:pt x="201" y="1134"/>
                    <a:pt x="134" y="1702"/>
                    <a:pt x="101" y="2302"/>
                  </a:cubicBezTo>
                  <a:cubicBezTo>
                    <a:pt x="101" y="2602"/>
                    <a:pt x="1" y="2869"/>
                    <a:pt x="1" y="3136"/>
                  </a:cubicBezTo>
                  <a:cubicBezTo>
                    <a:pt x="1" y="3436"/>
                    <a:pt x="1" y="3670"/>
                    <a:pt x="34" y="3870"/>
                  </a:cubicBezTo>
                  <a:cubicBezTo>
                    <a:pt x="101" y="4303"/>
                    <a:pt x="201" y="4604"/>
                    <a:pt x="201" y="4604"/>
                  </a:cubicBezTo>
                  <a:lnTo>
                    <a:pt x="267" y="4604"/>
                  </a:lnTo>
                  <a:cubicBezTo>
                    <a:pt x="267" y="4604"/>
                    <a:pt x="367" y="4303"/>
                    <a:pt x="468" y="3870"/>
                  </a:cubicBezTo>
                  <a:cubicBezTo>
                    <a:pt x="501" y="3670"/>
                    <a:pt x="534" y="3369"/>
                    <a:pt x="534" y="3136"/>
                  </a:cubicBezTo>
                  <a:cubicBezTo>
                    <a:pt x="534" y="2869"/>
                    <a:pt x="501" y="2602"/>
                    <a:pt x="501" y="2302"/>
                  </a:cubicBezTo>
                  <a:cubicBezTo>
                    <a:pt x="468" y="1702"/>
                    <a:pt x="468" y="1134"/>
                    <a:pt x="434" y="701"/>
                  </a:cubicBezTo>
                  <a:cubicBezTo>
                    <a:pt x="434" y="301"/>
                    <a:pt x="367" y="0"/>
                    <a:pt x="3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2" name="Google Shape;3262;p49"/>
            <p:cNvSpPr/>
            <p:nvPr/>
          </p:nvSpPr>
          <p:spPr>
            <a:xfrm>
              <a:off x="5931686" y="1426760"/>
              <a:ext cx="24900" cy="24900"/>
            </a:xfrm>
            <a:custGeom>
              <a:avLst/>
              <a:gdLst/>
              <a:ahLst/>
              <a:cxnLst/>
              <a:rect l="l" t="t" r="r" b="b"/>
              <a:pathLst>
                <a:path w="1636" h="1636" extrusionOk="0">
                  <a:moveTo>
                    <a:pt x="1635" y="1"/>
                  </a:moveTo>
                  <a:cubicBezTo>
                    <a:pt x="1602" y="1"/>
                    <a:pt x="1101" y="334"/>
                    <a:pt x="668" y="668"/>
                  </a:cubicBezTo>
                  <a:cubicBezTo>
                    <a:pt x="534" y="734"/>
                    <a:pt x="434" y="835"/>
                    <a:pt x="334" y="901"/>
                  </a:cubicBezTo>
                  <a:cubicBezTo>
                    <a:pt x="267" y="1001"/>
                    <a:pt x="167" y="1135"/>
                    <a:pt x="134" y="1201"/>
                  </a:cubicBezTo>
                  <a:cubicBezTo>
                    <a:pt x="1" y="1402"/>
                    <a:pt x="1" y="1568"/>
                    <a:pt x="1" y="1568"/>
                  </a:cubicBezTo>
                  <a:lnTo>
                    <a:pt x="34" y="1635"/>
                  </a:lnTo>
                  <a:cubicBezTo>
                    <a:pt x="34" y="1635"/>
                    <a:pt x="201" y="1635"/>
                    <a:pt x="434" y="1502"/>
                  </a:cubicBezTo>
                  <a:cubicBezTo>
                    <a:pt x="501" y="1468"/>
                    <a:pt x="634" y="1368"/>
                    <a:pt x="701" y="1302"/>
                  </a:cubicBezTo>
                  <a:cubicBezTo>
                    <a:pt x="801" y="1201"/>
                    <a:pt x="868" y="1068"/>
                    <a:pt x="968" y="968"/>
                  </a:cubicBezTo>
                  <a:cubicBezTo>
                    <a:pt x="1302" y="501"/>
                    <a:pt x="1635" y="1"/>
                    <a:pt x="1635"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3" name="Google Shape;3263;p49"/>
            <p:cNvSpPr/>
            <p:nvPr/>
          </p:nvSpPr>
          <p:spPr>
            <a:xfrm>
              <a:off x="6449512" y="1343509"/>
              <a:ext cx="61458" cy="29968"/>
            </a:xfrm>
            <a:custGeom>
              <a:avLst/>
              <a:gdLst/>
              <a:ahLst/>
              <a:cxnLst/>
              <a:rect l="l" t="t" r="r" b="b"/>
              <a:pathLst>
                <a:path w="4038" h="1969" extrusionOk="0">
                  <a:moveTo>
                    <a:pt x="4004" y="0"/>
                  </a:moveTo>
                  <a:cubicBezTo>
                    <a:pt x="4004" y="0"/>
                    <a:pt x="3704" y="0"/>
                    <a:pt x="3303" y="133"/>
                  </a:cubicBezTo>
                  <a:cubicBezTo>
                    <a:pt x="3103" y="200"/>
                    <a:pt x="2870" y="267"/>
                    <a:pt x="2636" y="367"/>
                  </a:cubicBezTo>
                  <a:cubicBezTo>
                    <a:pt x="2369" y="500"/>
                    <a:pt x="2169" y="667"/>
                    <a:pt x="1936" y="801"/>
                  </a:cubicBezTo>
                  <a:cubicBezTo>
                    <a:pt x="1435" y="1034"/>
                    <a:pt x="968" y="1334"/>
                    <a:pt x="601" y="1534"/>
                  </a:cubicBezTo>
                  <a:cubicBezTo>
                    <a:pt x="268" y="1768"/>
                    <a:pt x="1" y="1935"/>
                    <a:pt x="1" y="1935"/>
                  </a:cubicBezTo>
                  <a:lnTo>
                    <a:pt x="34" y="1968"/>
                  </a:lnTo>
                  <a:cubicBezTo>
                    <a:pt x="34" y="1968"/>
                    <a:pt x="334" y="1835"/>
                    <a:pt x="701" y="1701"/>
                  </a:cubicBezTo>
                  <a:cubicBezTo>
                    <a:pt x="1068" y="1601"/>
                    <a:pt x="1635" y="1368"/>
                    <a:pt x="2136" y="1168"/>
                  </a:cubicBezTo>
                  <a:cubicBezTo>
                    <a:pt x="2369" y="1034"/>
                    <a:pt x="2636" y="1001"/>
                    <a:pt x="2870" y="867"/>
                  </a:cubicBezTo>
                  <a:cubicBezTo>
                    <a:pt x="3136" y="767"/>
                    <a:pt x="3337" y="634"/>
                    <a:pt x="3503" y="500"/>
                  </a:cubicBezTo>
                  <a:cubicBezTo>
                    <a:pt x="3837" y="300"/>
                    <a:pt x="4037" y="33"/>
                    <a:pt x="4037" y="33"/>
                  </a:cubicBezTo>
                  <a:lnTo>
                    <a:pt x="400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4" name="Google Shape;3264;p49"/>
            <p:cNvSpPr/>
            <p:nvPr/>
          </p:nvSpPr>
          <p:spPr>
            <a:xfrm>
              <a:off x="6429209" y="1313040"/>
              <a:ext cx="52813" cy="45706"/>
            </a:xfrm>
            <a:custGeom>
              <a:avLst/>
              <a:gdLst/>
              <a:ahLst/>
              <a:cxnLst/>
              <a:rect l="l" t="t" r="r" b="b"/>
              <a:pathLst>
                <a:path w="3470" h="3003" extrusionOk="0">
                  <a:moveTo>
                    <a:pt x="3436" y="1"/>
                  </a:moveTo>
                  <a:cubicBezTo>
                    <a:pt x="3436" y="1"/>
                    <a:pt x="3136" y="101"/>
                    <a:pt x="2769" y="301"/>
                  </a:cubicBezTo>
                  <a:cubicBezTo>
                    <a:pt x="2602" y="434"/>
                    <a:pt x="2369" y="534"/>
                    <a:pt x="2169" y="701"/>
                  </a:cubicBezTo>
                  <a:cubicBezTo>
                    <a:pt x="1969" y="868"/>
                    <a:pt x="1802" y="1101"/>
                    <a:pt x="1568" y="1302"/>
                  </a:cubicBezTo>
                  <a:lnTo>
                    <a:pt x="501" y="2369"/>
                  </a:lnTo>
                  <a:lnTo>
                    <a:pt x="1" y="2869"/>
                  </a:lnTo>
                  <a:lnTo>
                    <a:pt x="34" y="3003"/>
                  </a:lnTo>
                  <a:cubicBezTo>
                    <a:pt x="34" y="3003"/>
                    <a:pt x="301" y="2836"/>
                    <a:pt x="634" y="2602"/>
                  </a:cubicBezTo>
                  <a:cubicBezTo>
                    <a:pt x="968" y="2336"/>
                    <a:pt x="1435" y="2002"/>
                    <a:pt x="1869" y="1668"/>
                  </a:cubicBezTo>
                  <a:cubicBezTo>
                    <a:pt x="2102" y="1502"/>
                    <a:pt x="2336" y="1335"/>
                    <a:pt x="2536" y="1168"/>
                  </a:cubicBezTo>
                  <a:cubicBezTo>
                    <a:pt x="2769" y="1001"/>
                    <a:pt x="2903" y="835"/>
                    <a:pt x="3036" y="668"/>
                  </a:cubicBezTo>
                  <a:cubicBezTo>
                    <a:pt x="3336" y="334"/>
                    <a:pt x="3470" y="34"/>
                    <a:pt x="3470" y="34"/>
                  </a:cubicBezTo>
                  <a:lnTo>
                    <a:pt x="3436"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5" name="Google Shape;3265;p49"/>
            <p:cNvSpPr/>
            <p:nvPr/>
          </p:nvSpPr>
          <p:spPr>
            <a:xfrm>
              <a:off x="6407887" y="1289693"/>
              <a:ext cx="42662" cy="53377"/>
            </a:xfrm>
            <a:custGeom>
              <a:avLst/>
              <a:gdLst/>
              <a:ahLst/>
              <a:cxnLst/>
              <a:rect l="l" t="t" r="r" b="b"/>
              <a:pathLst>
                <a:path w="2803" h="3507" extrusionOk="0">
                  <a:moveTo>
                    <a:pt x="2769" y="0"/>
                  </a:moveTo>
                  <a:cubicBezTo>
                    <a:pt x="2769" y="0"/>
                    <a:pt x="2536" y="100"/>
                    <a:pt x="2202" y="400"/>
                  </a:cubicBezTo>
                  <a:cubicBezTo>
                    <a:pt x="2035" y="534"/>
                    <a:pt x="1869" y="701"/>
                    <a:pt x="1702" y="901"/>
                  </a:cubicBezTo>
                  <a:cubicBezTo>
                    <a:pt x="1535" y="1134"/>
                    <a:pt x="1402" y="1368"/>
                    <a:pt x="1235" y="1635"/>
                  </a:cubicBezTo>
                  <a:cubicBezTo>
                    <a:pt x="935" y="2068"/>
                    <a:pt x="601" y="2535"/>
                    <a:pt x="368" y="2902"/>
                  </a:cubicBezTo>
                  <a:cubicBezTo>
                    <a:pt x="167" y="3236"/>
                    <a:pt x="1" y="3503"/>
                    <a:pt x="1" y="3503"/>
                  </a:cubicBezTo>
                  <a:cubicBezTo>
                    <a:pt x="3" y="3505"/>
                    <a:pt x="6" y="3506"/>
                    <a:pt x="11" y="3506"/>
                  </a:cubicBezTo>
                  <a:cubicBezTo>
                    <a:pt x="63" y="3506"/>
                    <a:pt x="249" y="3316"/>
                    <a:pt x="434" y="3069"/>
                  </a:cubicBezTo>
                  <a:cubicBezTo>
                    <a:pt x="768" y="2769"/>
                    <a:pt x="1135" y="2369"/>
                    <a:pt x="1535" y="1935"/>
                  </a:cubicBezTo>
                  <a:cubicBezTo>
                    <a:pt x="1735" y="1701"/>
                    <a:pt x="1935" y="1535"/>
                    <a:pt x="2102" y="1334"/>
                  </a:cubicBezTo>
                  <a:cubicBezTo>
                    <a:pt x="2269" y="1101"/>
                    <a:pt x="2402" y="901"/>
                    <a:pt x="2536" y="701"/>
                  </a:cubicBezTo>
                  <a:cubicBezTo>
                    <a:pt x="2736" y="334"/>
                    <a:pt x="2803" y="34"/>
                    <a:pt x="2803" y="34"/>
                  </a:cubicBezTo>
                  <a:lnTo>
                    <a:pt x="27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6" name="Google Shape;3266;p49"/>
            <p:cNvSpPr/>
            <p:nvPr/>
          </p:nvSpPr>
          <p:spPr>
            <a:xfrm>
              <a:off x="6383521" y="1268873"/>
              <a:ext cx="37076" cy="59419"/>
            </a:xfrm>
            <a:custGeom>
              <a:avLst/>
              <a:gdLst/>
              <a:ahLst/>
              <a:cxnLst/>
              <a:rect l="l" t="t" r="r" b="b"/>
              <a:pathLst>
                <a:path w="2436" h="3904" extrusionOk="0">
                  <a:moveTo>
                    <a:pt x="2369" y="1"/>
                  </a:moveTo>
                  <a:cubicBezTo>
                    <a:pt x="2369" y="1"/>
                    <a:pt x="2135" y="167"/>
                    <a:pt x="1835" y="501"/>
                  </a:cubicBezTo>
                  <a:cubicBezTo>
                    <a:pt x="1702" y="668"/>
                    <a:pt x="1535" y="868"/>
                    <a:pt x="1435" y="1068"/>
                  </a:cubicBezTo>
                  <a:lnTo>
                    <a:pt x="1035" y="1835"/>
                  </a:lnTo>
                  <a:cubicBezTo>
                    <a:pt x="801" y="2369"/>
                    <a:pt x="534" y="2869"/>
                    <a:pt x="334" y="3236"/>
                  </a:cubicBezTo>
                  <a:lnTo>
                    <a:pt x="0" y="3903"/>
                  </a:lnTo>
                  <a:lnTo>
                    <a:pt x="34" y="3903"/>
                  </a:lnTo>
                  <a:cubicBezTo>
                    <a:pt x="34" y="3903"/>
                    <a:pt x="201" y="3636"/>
                    <a:pt x="467" y="3303"/>
                  </a:cubicBezTo>
                  <a:cubicBezTo>
                    <a:pt x="701" y="2969"/>
                    <a:pt x="1035" y="2536"/>
                    <a:pt x="1368" y="2069"/>
                  </a:cubicBezTo>
                  <a:cubicBezTo>
                    <a:pt x="1535" y="1869"/>
                    <a:pt x="1768" y="1602"/>
                    <a:pt x="1868" y="1402"/>
                  </a:cubicBezTo>
                  <a:cubicBezTo>
                    <a:pt x="2002" y="1135"/>
                    <a:pt x="2135" y="935"/>
                    <a:pt x="2202" y="734"/>
                  </a:cubicBezTo>
                  <a:cubicBezTo>
                    <a:pt x="2369" y="301"/>
                    <a:pt x="2436" y="34"/>
                    <a:pt x="2436" y="34"/>
                  </a:cubicBezTo>
                  <a:lnTo>
                    <a:pt x="23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7" name="Google Shape;3267;p49"/>
            <p:cNvSpPr/>
            <p:nvPr/>
          </p:nvSpPr>
          <p:spPr>
            <a:xfrm>
              <a:off x="6359656" y="1252634"/>
              <a:ext cx="29968" cy="64487"/>
            </a:xfrm>
            <a:custGeom>
              <a:avLst/>
              <a:gdLst/>
              <a:ahLst/>
              <a:cxnLst/>
              <a:rect l="l" t="t" r="r" b="b"/>
              <a:pathLst>
                <a:path w="1969" h="4237" extrusionOk="0">
                  <a:moveTo>
                    <a:pt x="1935" y="0"/>
                  </a:moveTo>
                  <a:cubicBezTo>
                    <a:pt x="1935" y="0"/>
                    <a:pt x="1735" y="167"/>
                    <a:pt x="1502" y="567"/>
                  </a:cubicBezTo>
                  <a:cubicBezTo>
                    <a:pt x="1368" y="734"/>
                    <a:pt x="1235" y="934"/>
                    <a:pt x="1101" y="1168"/>
                  </a:cubicBezTo>
                  <a:cubicBezTo>
                    <a:pt x="1035" y="1434"/>
                    <a:pt x="935" y="1735"/>
                    <a:pt x="835" y="1968"/>
                  </a:cubicBezTo>
                  <a:cubicBezTo>
                    <a:pt x="601" y="2469"/>
                    <a:pt x="401" y="3002"/>
                    <a:pt x="234" y="3436"/>
                  </a:cubicBezTo>
                  <a:cubicBezTo>
                    <a:pt x="67" y="3803"/>
                    <a:pt x="1" y="4103"/>
                    <a:pt x="1" y="4103"/>
                  </a:cubicBezTo>
                  <a:lnTo>
                    <a:pt x="34" y="4236"/>
                  </a:lnTo>
                  <a:cubicBezTo>
                    <a:pt x="34" y="4236"/>
                    <a:pt x="201" y="3970"/>
                    <a:pt x="401" y="3603"/>
                  </a:cubicBezTo>
                  <a:cubicBezTo>
                    <a:pt x="601" y="3236"/>
                    <a:pt x="901" y="2735"/>
                    <a:pt x="1202" y="2235"/>
                  </a:cubicBezTo>
                  <a:cubicBezTo>
                    <a:pt x="1335" y="1968"/>
                    <a:pt x="1468" y="1768"/>
                    <a:pt x="1602" y="1501"/>
                  </a:cubicBezTo>
                  <a:cubicBezTo>
                    <a:pt x="1735" y="1268"/>
                    <a:pt x="1802" y="1001"/>
                    <a:pt x="1869" y="801"/>
                  </a:cubicBezTo>
                  <a:cubicBezTo>
                    <a:pt x="1969" y="400"/>
                    <a:pt x="1969" y="67"/>
                    <a:pt x="1969" y="67"/>
                  </a:cubicBezTo>
                  <a:lnTo>
                    <a:pt x="1935"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8" name="Google Shape;3268;p49"/>
            <p:cNvSpPr/>
            <p:nvPr/>
          </p:nvSpPr>
          <p:spPr>
            <a:xfrm>
              <a:off x="6332749" y="1234356"/>
              <a:ext cx="23378" cy="66527"/>
            </a:xfrm>
            <a:custGeom>
              <a:avLst/>
              <a:gdLst/>
              <a:ahLst/>
              <a:cxnLst/>
              <a:rect l="l" t="t" r="r" b="b"/>
              <a:pathLst>
                <a:path w="1536" h="4371" extrusionOk="0">
                  <a:moveTo>
                    <a:pt x="1502" y="0"/>
                  </a:moveTo>
                  <a:cubicBezTo>
                    <a:pt x="1502" y="0"/>
                    <a:pt x="1302" y="267"/>
                    <a:pt x="1102" y="634"/>
                  </a:cubicBezTo>
                  <a:cubicBezTo>
                    <a:pt x="1001" y="801"/>
                    <a:pt x="868" y="1034"/>
                    <a:pt x="801" y="1301"/>
                  </a:cubicBezTo>
                  <a:cubicBezTo>
                    <a:pt x="701" y="1535"/>
                    <a:pt x="668" y="1835"/>
                    <a:pt x="601" y="2135"/>
                  </a:cubicBezTo>
                  <a:cubicBezTo>
                    <a:pt x="434" y="2669"/>
                    <a:pt x="268" y="3269"/>
                    <a:pt x="168" y="3670"/>
                  </a:cubicBezTo>
                  <a:cubicBezTo>
                    <a:pt x="101" y="4103"/>
                    <a:pt x="1" y="4370"/>
                    <a:pt x="1" y="4370"/>
                  </a:cubicBezTo>
                  <a:lnTo>
                    <a:pt x="101" y="4370"/>
                  </a:lnTo>
                  <a:cubicBezTo>
                    <a:pt x="101" y="4370"/>
                    <a:pt x="201" y="4103"/>
                    <a:pt x="368" y="3703"/>
                  </a:cubicBezTo>
                  <a:cubicBezTo>
                    <a:pt x="534" y="3336"/>
                    <a:pt x="801" y="2802"/>
                    <a:pt x="1001" y="2269"/>
                  </a:cubicBezTo>
                  <a:cubicBezTo>
                    <a:pt x="1135" y="1968"/>
                    <a:pt x="1268" y="1701"/>
                    <a:pt x="1335" y="1468"/>
                  </a:cubicBezTo>
                  <a:cubicBezTo>
                    <a:pt x="1435" y="1201"/>
                    <a:pt x="1468" y="968"/>
                    <a:pt x="1502" y="767"/>
                  </a:cubicBezTo>
                  <a:cubicBezTo>
                    <a:pt x="1535" y="334"/>
                    <a:pt x="1535" y="0"/>
                    <a:pt x="1535"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9" name="Google Shape;3269;p49"/>
            <p:cNvSpPr/>
            <p:nvPr/>
          </p:nvSpPr>
          <p:spPr>
            <a:xfrm>
              <a:off x="6303816" y="1218619"/>
              <a:ext cx="14231" cy="69571"/>
            </a:xfrm>
            <a:custGeom>
              <a:avLst/>
              <a:gdLst/>
              <a:ahLst/>
              <a:cxnLst/>
              <a:rect l="l" t="t" r="r" b="b"/>
              <a:pathLst>
                <a:path w="935" h="4571" extrusionOk="0">
                  <a:moveTo>
                    <a:pt x="868" y="0"/>
                  </a:moveTo>
                  <a:cubicBezTo>
                    <a:pt x="868" y="0"/>
                    <a:pt x="701" y="234"/>
                    <a:pt x="534" y="667"/>
                  </a:cubicBezTo>
                  <a:cubicBezTo>
                    <a:pt x="434" y="867"/>
                    <a:pt x="367" y="1134"/>
                    <a:pt x="334" y="1368"/>
                  </a:cubicBezTo>
                  <a:cubicBezTo>
                    <a:pt x="267" y="1635"/>
                    <a:pt x="267" y="1902"/>
                    <a:pt x="234" y="2202"/>
                  </a:cubicBezTo>
                  <a:cubicBezTo>
                    <a:pt x="201" y="2769"/>
                    <a:pt x="100" y="3369"/>
                    <a:pt x="67" y="3803"/>
                  </a:cubicBezTo>
                  <a:cubicBezTo>
                    <a:pt x="34" y="4203"/>
                    <a:pt x="0" y="4503"/>
                    <a:pt x="0" y="4503"/>
                  </a:cubicBezTo>
                  <a:lnTo>
                    <a:pt x="34" y="4570"/>
                  </a:lnTo>
                  <a:cubicBezTo>
                    <a:pt x="34" y="4570"/>
                    <a:pt x="100" y="4303"/>
                    <a:pt x="234" y="3870"/>
                  </a:cubicBezTo>
                  <a:cubicBezTo>
                    <a:pt x="367" y="3469"/>
                    <a:pt x="501" y="2869"/>
                    <a:pt x="668" y="2335"/>
                  </a:cubicBezTo>
                  <a:cubicBezTo>
                    <a:pt x="701" y="2035"/>
                    <a:pt x="834" y="1735"/>
                    <a:pt x="868" y="1501"/>
                  </a:cubicBezTo>
                  <a:cubicBezTo>
                    <a:pt x="901" y="1201"/>
                    <a:pt x="934" y="968"/>
                    <a:pt x="934" y="734"/>
                  </a:cubicBezTo>
                  <a:cubicBezTo>
                    <a:pt x="934" y="300"/>
                    <a:pt x="901" y="0"/>
                    <a:pt x="901"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0" name="Google Shape;3270;p49"/>
            <p:cNvSpPr/>
            <p:nvPr/>
          </p:nvSpPr>
          <p:spPr>
            <a:xfrm>
              <a:off x="6269299" y="1221145"/>
              <a:ext cx="9649" cy="55873"/>
            </a:xfrm>
            <a:custGeom>
              <a:avLst/>
              <a:gdLst/>
              <a:ahLst/>
              <a:cxnLst/>
              <a:rect l="l" t="t" r="r" b="b"/>
              <a:pathLst>
                <a:path w="634" h="3671" extrusionOk="0">
                  <a:moveTo>
                    <a:pt x="434" y="1"/>
                  </a:moveTo>
                  <a:cubicBezTo>
                    <a:pt x="434" y="1"/>
                    <a:pt x="267" y="201"/>
                    <a:pt x="167" y="535"/>
                  </a:cubicBezTo>
                  <a:cubicBezTo>
                    <a:pt x="134" y="701"/>
                    <a:pt x="33" y="902"/>
                    <a:pt x="33" y="1135"/>
                  </a:cubicBezTo>
                  <a:lnTo>
                    <a:pt x="33" y="1802"/>
                  </a:lnTo>
                  <a:cubicBezTo>
                    <a:pt x="0" y="2736"/>
                    <a:pt x="33" y="3670"/>
                    <a:pt x="33" y="3670"/>
                  </a:cubicBezTo>
                  <a:lnTo>
                    <a:pt x="134" y="3670"/>
                  </a:lnTo>
                  <a:lnTo>
                    <a:pt x="467" y="1836"/>
                  </a:lnTo>
                  <a:cubicBezTo>
                    <a:pt x="500" y="1635"/>
                    <a:pt x="534" y="1369"/>
                    <a:pt x="601" y="1168"/>
                  </a:cubicBezTo>
                  <a:cubicBezTo>
                    <a:pt x="634" y="968"/>
                    <a:pt x="601" y="735"/>
                    <a:pt x="601" y="568"/>
                  </a:cubicBezTo>
                  <a:cubicBezTo>
                    <a:pt x="534" y="234"/>
                    <a:pt x="467" y="1"/>
                    <a:pt x="467"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1" name="Google Shape;3271;p49"/>
            <p:cNvSpPr/>
            <p:nvPr/>
          </p:nvSpPr>
          <p:spPr>
            <a:xfrm>
              <a:off x="6234264" y="1238921"/>
              <a:ext cx="7625" cy="35554"/>
            </a:xfrm>
            <a:custGeom>
              <a:avLst/>
              <a:gdLst/>
              <a:ahLst/>
              <a:cxnLst/>
              <a:rect l="l" t="t" r="r" b="b"/>
              <a:pathLst>
                <a:path w="501" h="2336" extrusionOk="0">
                  <a:moveTo>
                    <a:pt x="234" y="0"/>
                  </a:moveTo>
                  <a:cubicBezTo>
                    <a:pt x="234" y="0"/>
                    <a:pt x="134" y="167"/>
                    <a:pt x="67" y="367"/>
                  </a:cubicBezTo>
                  <a:cubicBezTo>
                    <a:pt x="67" y="501"/>
                    <a:pt x="0" y="634"/>
                    <a:pt x="0" y="734"/>
                  </a:cubicBezTo>
                  <a:cubicBezTo>
                    <a:pt x="67" y="868"/>
                    <a:pt x="101" y="1035"/>
                    <a:pt x="101" y="1168"/>
                  </a:cubicBezTo>
                  <a:cubicBezTo>
                    <a:pt x="167" y="1735"/>
                    <a:pt x="301" y="2335"/>
                    <a:pt x="301" y="2335"/>
                  </a:cubicBezTo>
                  <a:lnTo>
                    <a:pt x="467" y="1168"/>
                  </a:lnTo>
                  <a:cubicBezTo>
                    <a:pt x="467" y="1035"/>
                    <a:pt x="501" y="868"/>
                    <a:pt x="501" y="734"/>
                  </a:cubicBezTo>
                  <a:cubicBezTo>
                    <a:pt x="501" y="601"/>
                    <a:pt x="467" y="501"/>
                    <a:pt x="434" y="367"/>
                  </a:cubicBezTo>
                  <a:cubicBezTo>
                    <a:pt x="401" y="101"/>
                    <a:pt x="267" y="0"/>
                    <a:pt x="267" y="0"/>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49"/>
            <p:cNvSpPr/>
            <p:nvPr/>
          </p:nvSpPr>
          <p:spPr>
            <a:xfrm>
              <a:off x="5947423" y="1438433"/>
              <a:ext cx="37593" cy="45706"/>
            </a:xfrm>
            <a:custGeom>
              <a:avLst/>
              <a:gdLst/>
              <a:ahLst/>
              <a:cxnLst/>
              <a:rect l="l" t="t" r="r" b="b"/>
              <a:pathLst>
                <a:path w="2470" h="3003" extrusionOk="0">
                  <a:moveTo>
                    <a:pt x="2436" y="1"/>
                  </a:moveTo>
                  <a:cubicBezTo>
                    <a:pt x="2436" y="1"/>
                    <a:pt x="1669" y="735"/>
                    <a:pt x="1302" y="1102"/>
                  </a:cubicBezTo>
                  <a:lnTo>
                    <a:pt x="735" y="1669"/>
                  </a:lnTo>
                  <a:cubicBezTo>
                    <a:pt x="534" y="1902"/>
                    <a:pt x="434" y="2102"/>
                    <a:pt x="301" y="2302"/>
                  </a:cubicBezTo>
                  <a:cubicBezTo>
                    <a:pt x="101" y="2703"/>
                    <a:pt x="1" y="2970"/>
                    <a:pt x="1" y="2970"/>
                  </a:cubicBezTo>
                  <a:lnTo>
                    <a:pt x="34" y="3003"/>
                  </a:lnTo>
                  <a:cubicBezTo>
                    <a:pt x="34" y="3003"/>
                    <a:pt x="301" y="2903"/>
                    <a:pt x="634" y="2603"/>
                  </a:cubicBezTo>
                  <a:cubicBezTo>
                    <a:pt x="801" y="2469"/>
                    <a:pt x="968" y="2269"/>
                    <a:pt x="1135" y="2069"/>
                  </a:cubicBezTo>
                  <a:cubicBezTo>
                    <a:pt x="1302" y="1835"/>
                    <a:pt x="1435" y="1602"/>
                    <a:pt x="1602" y="1335"/>
                  </a:cubicBezTo>
                  <a:cubicBezTo>
                    <a:pt x="1935" y="935"/>
                    <a:pt x="2469" y="68"/>
                    <a:pt x="2436"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3" name="Google Shape;3273;p49"/>
            <p:cNvSpPr/>
            <p:nvPr/>
          </p:nvSpPr>
          <p:spPr>
            <a:xfrm>
              <a:off x="5972307" y="1453165"/>
              <a:ext cx="37076" cy="59921"/>
            </a:xfrm>
            <a:custGeom>
              <a:avLst/>
              <a:gdLst/>
              <a:ahLst/>
              <a:cxnLst/>
              <a:rect l="l" t="t" r="r" b="b"/>
              <a:pathLst>
                <a:path w="2436" h="3937" extrusionOk="0">
                  <a:moveTo>
                    <a:pt x="2369" y="0"/>
                  </a:moveTo>
                  <a:cubicBezTo>
                    <a:pt x="2369" y="0"/>
                    <a:pt x="2202" y="234"/>
                    <a:pt x="1968" y="601"/>
                  </a:cubicBezTo>
                  <a:cubicBezTo>
                    <a:pt x="1701" y="934"/>
                    <a:pt x="1368" y="1401"/>
                    <a:pt x="1034" y="1835"/>
                  </a:cubicBezTo>
                  <a:cubicBezTo>
                    <a:pt x="867" y="2102"/>
                    <a:pt x="701" y="2302"/>
                    <a:pt x="534" y="2502"/>
                  </a:cubicBezTo>
                  <a:cubicBezTo>
                    <a:pt x="434" y="2735"/>
                    <a:pt x="300" y="2969"/>
                    <a:pt x="200" y="3169"/>
                  </a:cubicBezTo>
                  <a:cubicBezTo>
                    <a:pt x="34" y="3603"/>
                    <a:pt x="0" y="3870"/>
                    <a:pt x="0" y="3870"/>
                  </a:cubicBezTo>
                  <a:lnTo>
                    <a:pt x="34" y="3936"/>
                  </a:lnTo>
                  <a:cubicBezTo>
                    <a:pt x="34" y="3936"/>
                    <a:pt x="300" y="3770"/>
                    <a:pt x="567" y="3436"/>
                  </a:cubicBezTo>
                  <a:cubicBezTo>
                    <a:pt x="701" y="3269"/>
                    <a:pt x="867" y="3036"/>
                    <a:pt x="1001" y="2836"/>
                  </a:cubicBezTo>
                  <a:lnTo>
                    <a:pt x="1368" y="2102"/>
                  </a:lnTo>
                  <a:cubicBezTo>
                    <a:pt x="1635" y="1601"/>
                    <a:pt x="1902" y="1101"/>
                    <a:pt x="2102" y="667"/>
                  </a:cubicBezTo>
                  <a:cubicBezTo>
                    <a:pt x="2302" y="300"/>
                    <a:pt x="2435" y="34"/>
                    <a:pt x="2435" y="34"/>
                  </a:cubicBezTo>
                  <a:lnTo>
                    <a:pt x="2369"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4" name="Google Shape;3274;p49"/>
            <p:cNvSpPr/>
            <p:nvPr/>
          </p:nvSpPr>
          <p:spPr>
            <a:xfrm>
              <a:off x="6002761" y="1466863"/>
              <a:ext cx="30486" cy="63985"/>
            </a:xfrm>
            <a:custGeom>
              <a:avLst/>
              <a:gdLst/>
              <a:ahLst/>
              <a:cxnLst/>
              <a:rect l="l" t="t" r="r" b="b"/>
              <a:pathLst>
                <a:path w="2003" h="4204" extrusionOk="0">
                  <a:moveTo>
                    <a:pt x="1969" y="1"/>
                  </a:moveTo>
                  <a:cubicBezTo>
                    <a:pt x="1969" y="1"/>
                    <a:pt x="1802" y="234"/>
                    <a:pt x="1568" y="601"/>
                  </a:cubicBezTo>
                  <a:cubicBezTo>
                    <a:pt x="1368" y="1002"/>
                    <a:pt x="1068" y="1469"/>
                    <a:pt x="801" y="2002"/>
                  </a:cubicBezTo>
                  <a:cubicBezTo>
                    <a:pt x="668" y="2236"/>
                    <a:pt x="501" y="2503"/>
                    <a:pt x="368" y="2703"/>
                  </a:cubicBezTo>
                  <a:cubicBezTo>
                    <a:pt x="234" y="2936"/>
                    <a:pt x="167" y="3203"/>
                    <a:pt x="134" y="3403"/>
                  </a:cubicBezTo>
                  <a:cubicBezTo>
                    <a:pt x="1" y="3804"/>
                    <a:pt x="1" y="4170"/>
                    <a:pt x="1" y="4170"/>
                  </a:cubicBezTo>
                  <a:lnTo>
                    <a:pt x="34" y="4204"/>
                  </a:lnTo>
                  <a:cubicBezTo>
                    <a:pt x="34" y="4204"/>
                    <a:pt x="301" y="3970"/>
                    <a:pt x="501" y="3637"/>
                  </a:cubicBezTo>
                  <a:cubicBezTo>
                    <a:pt x="634" y="3470"/>
                    <a:pt x="734" y="3270"/>
                    <a:pt x="868" y="3036"/>
                  </a:cubicBezTo>
                  <a:cubicBezTo>
                    <a:pt x="1001" y="2769"/>
                    <a:pt x="1068" y="2469"/>
                    <a:pt x="1168" y="2236"/>
                  </a:cubicBezTo>
                  <a:cubicBezTo>
                    <a:pt x="1368" y="1702"/>
                    <a:pt x="1568" y="1135"/>
                    <a:pt x="1769" y="768"/>
                  </a:cubicBezTo>
                  <a:cubicBezTo>
                    <a:pt x="1935" y="368"/>
                    <a:pt x="2002" y="101"/>
                    <a:pt x="2002" y="101"/>
                  </a:cubicBezTo>
                  <a:lnTo>
                    <a:pt x="1969"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5" name="Google Shape;3275;p49"/>
            <p:cNvSpPr/>
            <p:nvPr/>
          </p:nvSpPr>
          <p:spPr>
            <a:xfrm>
              <a:off x="6036274" y="1481078"/>
              <a:ext cx="24382" cy="67029"/>
            </a:xfrm>
            <a:custGeom>
              <a:avLst/>
              <a:gdLst/>
              <a:ahLst/>
              <a:cxnLst/>
              <a:rect l="l" t="t" r="r" b="b"/>
              <a:pathLst>
                <a:path w="1602" h="4404" extrusionOk="0">
                  <a:moveTo>
                    <a:pt x="1501" y="1"/>
                  </a:moveTo>
                  <a:cubicBezTo>
                    <a:pt x="1501" y="1"/>
                    <a:pt x="1401" y="268"/>
                    <a:pt x="1234" y="668"/>
                  </a:cubicBezTo>
                  <a:cubicBezTo>
                    <a:pt x="1034" y="1068"/>
                    <a:pt x="801" y="1602"/>
                    <a:pt x="601" y="2136"/>
                  </a:cubicBezTo>
                  <a:cubicBezTo>
                    <a:pt x="467" y="2403"/>
                    <a:pt x="334" y="2669"/>
                    <a:pt x="267" y="2936"/>
                  </a:cubicBezTo>
                  <a:cubicBezTo>
                    <a:pt x="167" y="3170"/>
                    <a:pt x="134" y="3437"/>
                    <a:pt x="100" y="3637"/>
                  </a:cubicBezTo>
                  <a:cubicBezTo>
                    <a:pt x="0" y="4070"/>
                    <a:pt x="67" y="4404"/>
                    <a:pt x="67" y="4404"/>
                  </a:cubicBezTo>
                  <a:lnTo>
                    <a:pt x="100" y="4404"/>
                  </a:lnTo>
                  <a:cubicBezTo>
                    <a:pt x="100" y="4404"/>
                    <a:pt x="300" y="4137"/>
                    <a:pt x="501" y="3770"/>
                  </a:cubicBezTo>
                  <a:cubicBezTo>
                    <a:pt x="601" y="3570"/>
                    <a:pt x="734" y="3337"/>
                    <a:pt x="801" y="3103"/>
                  </a:cubicBezTo>
                  <a:cubicBezTo>
                    <a:pt x="901" y="2836"/>
                    <a:pt x="934" y="2569"/>
                    <a:pt x="1001" y="2269"/>
                  </a:cubicBezTo>
                  <a:cubicBezTo>
                    <a:pt x="1168" y="1735"/>
                    <a:pt x="1301" y="1135"/>
                    <a:pt x="1435" y="735"/>
                  </a:cubicBezTo>
                  <a:cubicBezTo>
                    <a:pt x="1568" y="301"/>
                    <a:pt x="1601" y="1"/>
                    <a:pt x="1601" y="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6" name="Google Shape;3276;p49"/>
            <p:cNvSpPr/>
            <p:nvPr/>
          </p:nvSpPr>
          <p:spPr>
            <a:xfrm>
              <a:off x="6074338" y="1495293"/>
              <a:ext cx="14748" cy="69571"/>
            </a:xfrm>
            <a:custGeom>
              <a:avLst/>
              <a:gdLst/>
              <a:ahLst/>
              <a:cxnLst/>
              <a:rect l="l" t="t" r="r" b="b"/>
              <a:pathLst>
                <a:path w="969" h="4571" extrusionOk="0">
                  <a:moveTo>
                    <a:pt x="935" y="1"/>
                  </a:moveTo>
                  <a:cubicBezTo>
                    <a:pt x="935" y="1"/>
                    <a:pt x="835" y="268"/>
                    <a:pt x="735" y="701"/>
                  </a:cubicBezTo>
                  <a:cubicBezTo>
                    <a:pt x="601" y="1102"/>
                    <a:pt x="468" y="1669"/>
                    <a:pt x="301" y="2236"/>
                  </a:cubicBezTo>
                  <a:cubicBezTo>
                    <a:pt x="234" y="2536"/>
                    <a:pt x="134" y="2769"/>
                    <a:pt x="101" y="3070"/>
                  </a:cubicBezTo>
                  <a:cubicBezTo>
                    <a:pt x="68" y="3337"/>
                    <a:pt x="1" y="3570"/>
                    <a:pt x="1" y="3837"/>
                  </a:cubicBezTo>
                  <a:cubicBezTo>
                    <a:pt x="1" y="4271"/>
                    <a:pt x="68" y="4571"/>
                    <a:pt x="68" y="4571"/>
                  </a:cubicBezTo>
                  <a:lnTo>
                    <a:pt x="101" y="4571"/>
                  </a:lnTo>
                  <a:cubicBezTo>
                    <a:pt x="101" y="4571"/>
                    <a:pt x="268" y="4337"/>
                    <a:pt x="435" y="3904"/>
                  </a:cubicBezTo>
                  <a:cubicBezTo>
                    <a:pt x="501" y="3703"/>
                    <a:pt x="601" y="3470"/>
                    <a:pt x="635" y="3203"/>
                  </a:cubicBezTo>
                  <a:cubicBezTo>
                    <a:pt x="668" y="2970"/>
                    <a:pt x="668" y="2669"/>
                    <a:pt x="735" y="2369"/>
                  </a:cubicBezTo>
                  <a:cubicBezTo>
                    <a:pt x="802" y="1802"/>
                    <a:pt x="835" y="1202"/>
                    <a:pt x="902" y="801"/>
                  </a:cubicBezTo>
                  <a:cubicBezTo>
                    <a:pt x="935" y="368"/>
                    <a:pt x="968" y="68"/>
                    <a:pt x="968" y="68"/>
                  </a:cubicBezTo>
                  <a:lnTo>
                    <a:pt x="935" y="1"/>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7" name="Google Shape;3277;p49"/>
            <p:cNvSpPr/>
            <p:nvPr/>
          </p:nvSpPr>
          <p:spPr>
            <a:xfrm>
              <a:off x="6113939" y="1503420"/>
              <a:ext cx="7640" cy="70590"/>
            </a:xfrm>
            <a:custGeom>
              <a:avLst/>
              <a:gdLst/>
              <a:ahLst/>
              <a:cxnLst/>
              <a:rect l="l" t="t" r="r" b="b"/>
              <a:pathLst>
                <a:path w="502" h="4638" extrusionOk="0">
                  <a:moveTo>
                    <a:pt x="468" y="1"/>
                  </a:moveTo>
                  <a:lnTo>
                    <a:pt x="401" y="34"/>
                  </a:lnTo>
                  <a:cubicBezTo>
                    <a:pt x="401" y="34"/>
                    <a:pt x="414" y="91"/>
                    <a:pt x="428" y="191"/>
                  </a:cubicBezTo>
                  <a:lnTo>
                    <a:pt x="428" y="191"/>
                  </a:lnTo>
                  <a:cubicBezTo>
                    <a:pt x="452" y="72"/>
                    <a:pt x="468" y="1"/>
                    <a:pt x="468" y="1"/>
                  </a:cubicBezTo>
                  <a:close/>
                  <a:moveTo>
                    <a:pt x="428" y="191"/>
                  </a:moveTo>
                  <a:cubicBezTo>
                    <a:pt x="403" y="317"/>
                    <a:pt x="369" y="496"/>
                    <a:pt x="334" y="701"/>
                  </a:cubicBezTo>
                  <a:cubicBezTo>
                    <a:pt x="234" y="1135"/>
                    <a:pt x="201" y="1702"/>
                    <a:pt x="101" y="2302"/>
                  </a:cubicBezTo>
                  <a:cubicBezTo>
                    <a:pt x="68" y="2602"/>
                    <a:pt x="34" y="2869"/>
                    <a:pt x="1" y="3136"/>
                  </a:cubicBezTo>
                  <a:lnTo>
                    <a:pt x="1" y="3870"/>
                  </a:lnTo>
                  <a:cubicBezTo>
                    <a:pt x="34" y="4337"/>
                    <a:pt x="101" y="4637"/>
                    <a:pt x="101" y="4637"/>
                  </a:cubicBezTo>
                  <a:lnTo>
                    <a:pt x="168" y="4637"/>
                  </a:lnTo>
                  <a:cubicBezTo>
                    <a:pt x="168" y="4637"/>
                    <a:pt x="301" y="4337"/>
                    <a:pt x="368" y="3937"/>
                  </a:cubicBezTo>
                  <a:cubicBezTo>
                    <a:pt x="401" y="3703"/>
                    <a:pt x="434" y="3470"/>
                    <a:pt x="501" y="3169"/>
                  </a:cubicBezTo>
                  <a:lnTo>
                    <a:pt x="501" y="2336"/>
                  </a:lnTo>
                  <a:cubicBezTo>
                    <a:pt x="501" y="1768"/>
                    <a:pt x="501" y="1168"/>
                    <a:pt x="468" y="768"/>
                  </a:cubicBezTo>
                  <a:cubicBezTo>
                    <a:pt x="468" y="523"/>
                    <a:pt x="447" y="321"/>
                    <a:pt x="428" y="191"/>
                  </a:cubicBez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8" name="Google Shape;3278;p49"/>
            <p:cNvSpPr/>
            <p:nvPr/>
          </p:nvSpPr>
          <p:spPr>
            <a:xfrm>
              <a:off x="6154560" y="1510025"/>
              <a:ext cx="8143" cy="70073"/>
            </a:xfrm>
            <a:custGeom>
              <a:avLst/>
              <a:gdLst/>
              <a:ahLst/>
              <a:cxnLst/>
              <a:rect l="l" t="t" r="r" b="b"/>
              <a:pathLst>
                <a:path w="535" h="4604" extrusionOk="0">
                  <a:moveTo>
                    <a:pt x="334" y="0"/>
                  </a:moveTo>
                  <a:cubicBezTo>
                    <a:pt x="334" y="0"/>
                    <a:pt x="301" y="267"/>
                    <a:pt x="234" y="701"/>
                  </a:cubicBezTo>
                  <a:cubicBezTo>
                    <a:pt x="201" y="1101"/>
                    <a:pt x="134" y="1701"/>
                    <a:pt x="67" y="2268"/>
                  </a:cubicBezTo>
                  <a:cubicBezTo>
                    <a:pt x="34" y="2569"/>
                    <a:pt x="0" y="2869"/>
                    <a:pt x="0" y="3102"/>
                  </a:cubicBezTo>
                  <a:cubicBezTo>
                    <a:pt x="0" y="3369"/>
                    <a:pt x="0" y="3669"/>
                    <a:pt x="34" y="3870"/>
                  </a:cubicBezTo>
                  <a:cubicBezTo>
                    <a:pt x="67" y="4270"/>
                    <a:pt x="201" y="4603"/>
                    <a:pt x="201" y="4603"/>
                  </a:cubicBezTo>
                  <a:lnTo>
                    <a:pt x="234" y="4603"/>
                  </a:lnTo>
                  <a:cubicBezTo>
                    <a:pt x="234" y="4603"/>
                    <a:pt x="367" y="4337"/>
                    <a:pt x="467" y="3903"/>
                  </a:cubicBezTo>
                  <a:cubicBezTo>
                    <a:pt x="501" y="3703"/>
                    <a:pt x="534" y="3436"/>
                    <a:pt x="534" y="3169"/>
                  </a:cubicBezTo>
                  <a:cubicBezTo>
                    <a:pt x="534" y="2902"/>
                    <a:pt x="501" y="2569"/>
                    <a:pt x="501" y="2335"/>
                  </a:cubicBezTo>
                  <a:cubicBezTo>
                    <a:pt x="501" y="1735"/>
                    <a:pt x="467" y="1168"/>
                    <a:pt x="467" y="734"/>
                  </a:cubicBezTo>
                  <a:cubicBezTo>
                    <a:pt x="467" y="334"/>
                    <a:pt x="401" y="34"/>
                    <a:pt x="401" y="34"/>
                  </a:cubicBezTo>
                  <a:lnTo>
                    <a:pt x="334" y="0"/>
                  </a:lnTo>
                  <a:close/>
                </a:path>
              </a:pathLst>
            </a:custGeom>
            <a:solidFill>
              <a:schemeClr val="accent5"/>
            </a:solidFill>
            <a:ln>
              <a:noFill/>
            </a:ln>
            <a:effectLst>
              <a:outerShdw blurRad="57150" algn="bl" rotWithShape="0">
                <a:schemeClr val="lt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9" name="Google Shape;3279;p49"/>
            <p:cNvSpPr/>
            <p:nvPr/>
          </p:nvSpPr>
          <p:spPr>
            <a:xfrm>
              <a:off x="6109373" y="1287408"/>
              <a:ext cx="329513" cy="98504"/>
            </a:xfrm>
            <a:custGeom>
              <a:avLst/>
              <a:gdLst/>
              <a:ahLst/>
              <a:cxnLst/>
              <a:rect l="l" t="t" r="r" b="b"/>
              <a:pathLst>
                <a:path w="21650" h="6472" extrusionOk="0">
                  <a:moveTo>
                    <a:pt x="4837" y="0"/>
                  </a:moveTo>
                  <a:cubicBezTo>
                    <a:pt x="4370" y="0"/>
                    <a:pt x="3937" y="0"/>
                    <a:pt x="3503" y="34"/>
                  </a:cubicBezTo>
                  <a:cubicBezTo>
                    <a:pt x="2436" y="1034"/>
                    <a:pt x="1235" y="1902"/>
                    <a:pt x="1" y="2669"/>
                  </a:cubicBezTo>
                  <a:cubicBezTo>
                    <a:pt x="1568" y="2502"/>
                    <a:pt x="3170" y="2369"/>
                    <a:pt x="4837" y="2369"/>
                  </a:cubicBezTo>
                  <a:cubicBezTo>
                    <a:pt x="11042" y="2369"/>
                    <a:pt x="16846" y="3870"/>
                    <a:pt x="21649" y="6472"/>
                  </a:cubicBezTo>
                  <a:cubicBezTo>
                    <a:pt x="16846" y="2369"/>
                    <a:pt x="11042" y="0"/>
                    <a:pt x="483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0" name="Google Shape;3280;p49"/>
            <p:cNvSpPr/>
            <p:nvPr/>
          </p:nvSpPr>
          <p:spPr>
            <a:xfrm>
              <a:off x="5801210" y="1323191"/>
              <a:ext cx="125428" cy="125930"/>
            </a:xfrm>
            <a:custGeom>
              <a:avLst/>
              <a:gdLst/>
              <a:ahLst/>
              <a:cxnLst/>
              <a:rect l="l" t="t" r="r" b="b"/>
              <a:pathLst>
                <a:path w="8241" h="8274" extrusionOk="0">
                  <a:moveTo>
                    <a:pt x="4104" y="1"/>
                  </a:moveTo>
                  <a:cubicBezTo>
                    <a:pt x="3270" y="1"/>
                    <a:pt x="2536" y="201"/>
                    <a:pt x="1902" y="635"/>
                  </a:cubicBezTo>
                  <a:cubicBezTo>
                    <a:pt x="1535" y="868"/>
                    <a:pt x="1202" y="1202"/>
                    <a:pt x="901" y="1535"/>
                  </a:cubicBezTo>
                  <a:lnTo>
                    <a:pt x="768" y="1669"/>
                  </a:lnTo>
                  <a:cubicBezTo>
                    <a:pt x="334" y="2302"/>
                    <a:pt x="34" y="3103"/>
                    <a:pt x="1" y="3937"/>
                  </a:cubicBezTo>
                  <a:cubicBezTo>
                    <a:pt x="68" y="2302"/>
                    <a:pt x="1502" y="1001"/>
                    <a:pt x="3203" y="1001"/>
                  </a:cubicBezTo>
                  <a:cubicBezTo>
                    <a:pt x="3537" y="1001"/>
                    <a:pt x="3870" y="1035"/>
                    <a:pt x="4137" y="1202"/>
                  </a:cubicBezTo>
                  <a:cubicBezTo>
                    <a:pt x="5438" y="1635"/>
                    <a:pt x="6405" y="2803"/>
                    <a:pt x="6405" y="4170"/>
                  </a:cubicBezTo>
                  <a:cubicBezTo>
                    <a:pt x="6405" y="5538"/>
                    <a:pt x="5405" y="6739"/>
                    <a:pt x="4070" y="7139"/>
                  </a:cubicBezTo>
                  <a:cubicBezTo>
                    <a:pt x="3837" y="7206"/>
                    <a:pt x="3503" y="7273"/>
                    <a:pt x="3203" y="7273"/>
                  </a:cubicBezTo>
                  <a:cubicBezTo>
                    <a:pt x="1469" y="7273"/>
                    <a:pt x="68" y="5972"/>
                    <a:pt x="1" y="4337"/>
                  </a:cubicBezTo>
                  <a:lnTo>
                    <a:pt x="1" y="4337"/>
                  </a:lnTo>
                  <a:cubicBezTo>
                    <a:pt x="68" y="6505"/>
                    <a:pt x="1902" y="8273"/>
                    <a:pt x="4104" y="8273"/>
                  </a:cubicBezTo>
                  <a:cubicBezTo>
                    <a:pt x="4504" y="8273"/>
                    <a:pt x="4871" y="8173"/>
                    <a:pt x="5238" y="8107"/>
                  </a:cubicBezTo>
                  <a:cubicBezTo>
                    <a:pt x="7006" y="7606"/>
                    <a:pt x="8240" y="6005"/>
                    <a:pt x="8240" y="4137"/>
                  </a:cubicBezTo>
                  <a:cubicBezTo>
                    <a:pt x="7206" y="2936"/>
                    <a:pt x="6239" y="1602"/>
                    <a:pt x="5438" y="268"/>
                  </a:cubicBezTo>
                  <a:cubicBezTo>
                    <a:pt x="5405" y="201"/>
                    <a:pt x="5405" y="201"/>
                    <a:pt x="5371" y="201"/>
                  </a:cubicBezTo>
                  <a:cubicBezTo>
                    <a:pt x="5004" y="101"/>
                    <a:pt x="4571" y="1"/>
                    <a:pt x="41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1" name="Google Shape;3281;p49"/>
            <p:cNvSpPr/>
            <p:nvPr/>
          </p:nvSpPr>
          <p:spPr>
            <a:xfrm>
              <a:off x="5770756" y="1277974"/>
              <a:ext cx="44184" cy="70621"/>
            </a:xfrm>
            <a:custGeom>
              <a:avLst/>
              <a:gdLst/>
              <a:ahLst/>
              <a:cxnLst/>
              <a:rect l="l" t="t" r="r" b="b"/>
              <a:pathLst>
                <a:path w="2903" h="4640" extrusionOk="0">
                  <a:moveTo>
                    <a:pt x="969" y="0"/>
                  </a:moveTo>
                  <a:cubicBezTo>
                    <a:pt x="568" y="0"/>
                    <a:pt x="266" y="289"/>
                    <a:pt x="234" y="637"/>
                  </a:cubicBezTo>
                  <a:cubicBezTo>
                    <a:pt x="0" y="2938"/>
                    <a:pt x="1668" y="4173"/>
                    <a:pt x="2769" y="4640"/>
                  </a:cubicBezTo>
                  <a:lnTo>
                    <a:pt x="2902" y="4506"/>
                  </a:lnTo>
                  <a:lnTo>
                    <a:pt x="2902" y="4473"/>
                  </a:lnTo>
                  <a:cubicBezTo>
                    <a:pt x="1368" y="3139"/>
                    <a:pt x="1668" y="637"/>
                    <a:pt x="1668" y="637"/>
                  </a:cubicBezTo>
                  <a:cubicBezTo>
                    <a:pt x="1602" y="303"/>
                    <a:pt x="1368" y="70"/>
                    <a:pt x="1034" y="3"/>
                  </a:cubicBezTo>
                  <a:cubicBezTo>
                    <a:pt x="1012" y="1"/>
                    <a:pt x="990" y="0"/>
                    <a:pt x="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2" name="Google Shape;3282;p49"/>
            <p:cNvSpPr/>
            <p:nvPr/>
          </p:nvSpPr>
          <p:spPr>
            <a:xfrm>
              <a:off x="5801210" y="1339696"/>
              <a:ext cx="97499" cy="94440"/>
            </a:xfrm>
            <a:custGeom>
              <a:avLst/>
              <a:gdLst/>
              <a:ahLst/>
              <a:cxnLst/>
              <a:rect l="l" t="t" r="r" b="b"/>
              <a:pathLst>
                <a:path w="6406" h="6205" extrusionOk="0">
                  <a:moveTo>
                    <a:pt x="3203" y="0"/>
                  </a:moveTo>
                  <a:cubicBezTo>
                    <a:pt x="1469" y="0"/>
                    <a:pt x="68" y="1301"/>
                    <a:pt x="1" y="2936"/>
                  </a:cubicBezTo>
                  <a:lnTo>
                    <a:pt x="1" y="3103"/>
                  </a:lnTo>
                  <a:cubicBezTo>
                    <a:pt x="1" y="2002"/>
                    <a:pt x="901" y="1135"/>
                    <a:pt x="2069" y="1135"/>
                  </a:cubicBezTo>
                  <a:cubicBezTo>
                    <a:pt x="2269" y="1135"/>
                    <a:pt x="2503" y="1168"/>
                    <a:pt x="2703" y="1201"/>
                  </a:cubicBezTo>
                  <a:cubicBezTo>
                    <a:pt x="3537" y="1468"/>
                    <a:pt x="4170" y="2202"/>
                    <a:pt x="4170" y="3103"/>
                  </a:cubicBezTo>
                  <a:cubicBezTo>
                    <a:pt x="4170" y="4003"/>
                    <a:pt x="3537" y="4771"/>
                    <a:pt x="2669" y="5004"/>
                  </a:cubicBezTo>
                  <a:cubicBezTo>
                    <a:pt x="2436" y="5037"/>
                    <a:pt x="2269" y="5104"/>
                    <a:pt x="2069" y="5104"/>
                  </a:cubicBezTo>
                  <a:cubicBezTo>
                    <a:pt x="901" y="5104"/>
                    <a:pt x="1" y="4203"/>
                    <a:pt x="1" y="3136"/>
                  </a:cubicBezTo>
                  <a:lnTo>
                    <a:pt x="1" y="3303"/>
                  </a:lnTo>
                  <a:cubicBezTo>
                    <a:pt x="68" y="4937"/>
                    <a:pt x="1502" y="6205"/>
                    <a:pt x="3203" y="6205"/>
                  </a:cubicBezTo>
                  <a:cubicBezTo>
                    <a:pt x="3503" y="6205"/>
                    <a:pt x="3770" y="6172"/>
                    <a:pt x="4070" y="6105"/>
                  </a:cubicBezTo>
                  <a:cubicBezTo>
                    <a:pt x="5405" y="5705"/>
                    <a:pt x="6405" y="4537"/>
                    <a:pt x="6405" y="3136"/>
                  </a:cubicBezTo>
                  <a:cubicBezTo>
                    <a:pt x="6405" y="1768"/>
                    <a:pt x="5438" y="601"/>
                    <a:pt x="4170" y="167"/>
                  </a:cubicBezTo>
                  <a:cubicBezTo>
                    <a:pt x="3870" y="34"/>
                    <a:pt x="3537" y="0"/>
                    <a:pt x="3203"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49"/>
            <p:cNvSpPr/>
            <p:nvPr/>
          </p:nvSpPr>
          <p:spPr>
            <a:xfrm>
              <a:off x="5801210" y="1355685"/>
              <a:ext cx="63483" cy="60439"/>
            </a:xfrm>
            <a:custGeom>
              <a:avLst/>
              <a:gdLst/>
              <a:ahLst/>
              <a:cxnLst/>
              <a:rect l="l" t="t" r="r" b="b"/>
              <a:pathLst>
                <a:path w="4171" h="3971" extrusionOk="0">
                  <a:moveTo>
                    <a:pt x="2069" y="1"/>
                  </a:moveTo>
                  <a:cubicBezTo>
                    <a:pt x="935" y="1"/>
                    <a:pt x="1" y="868"/>
                    <a:pt x="1" y="2002"/>
                  </a:cubicBezTo>
                  <a:cubicBezTo>
                    <a:pt x="1" y="3069"/>
                    <a:pt x="901" y="3970"/>
                    <a:pt x="2069" y="3970"/>
                  </a:cubicBezTo>
                  <a:cubicBezTo>
                    <a:pt x="2269" y="3970"/>
                    <a:pt x="2503" y="3903"/>
                    <a:pt x="2669" y="3870"/>
                  </a:cubicBezTo>
                  <a:cubicBezTo>
                    <a:pt x="3537" y="3637"/>
                    <a:pt x="4170" y="2869"/>
                    <a:pt x="4170" y="1969"/>
                  </a:cubicBezTo>
                  <a:cubicBezTo>
                    <a:pt x="4170" y="1068"/>
                    <a:pt x="3537" y="334"/>
                    <a:pt x="2703" y="67"/>
                  </a:cubicBezTo>
                  <a:cubicBezTo>
                    <a:pt x="2503" y="34"/>
                    <a:pt x="2269" y="1"/>
                    <a:pt x="20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4" name="Google Shape;3284;p49"/>
            <p:cNvSpPr/>
            <p:nvPr/>
          </p:nvSpPr>
          <p:spPr>
            <a:xfrm>
              <a:off x="5883974" y="1327255"/>
              <a:ext cx="42662" cy="58917"/>
            </a:xfrm>
            <a:custGeom>
              <a:avLst/>
              <a:gdLst/>
              <a:ahLst/>
              <a:cxnLst/>
              <a:rect l="l" t="t" r="r" b="b"/>
              <a:pathLst>
                <a:path w="2803" h="3871" extrusionOk="0">
                  <a:moveTo>
                    <a:pt x="0" y="1"/>
                  </a:moveTo>
                  <a:lnTo>
                    <a:pt x="0" y="1"/>
                  </a:lnTo>
                  <a:cubicBezTo>
                    <a:pt x="834" y="1335"/>
                    <a:pt x="1768" y="2602"/>
                    <a:pt x="2802" y="3870"/>
                  </a:cubicBezTo>
                  <a:cubicBezTo>
                    <a:pt x="2468" y="3003"/>
                    <a:pt x="2135" y="2102"/>
                    <a:pt x="1835" y="1201"/>
                  </a:cubicBezTo>
                  <a:cubicBezTo>
                    <a:pt x="1401" y="668"/>
                    <a:pt x="767" y="201"/>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E8A184B5-F67C-51EC-1F45-5D83553F0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419" y="2667125"/>
            <a:ext cx="3580373" cy="3149794"/>
          </a:xfrm>
          <a:prstGeom prst="rect">
            <a:avLst/>
          </a:prstGeom>
        </p:spPr>
      </p:pic>
      <p:sp>
        <p:nvSpPr>
          <p:cNvPr id="3" name="Oval Callout 3">
            <a:extLst>
              <a:ext uri="{FF2B5EF4-FFF2-40B4-BE49-F238E27FC236}">
                <a16:creationId xmlns:a16="http://schemas.microsoft.com/office/drawing/2014/main" id="{D3B1D38D-4CEA-4AD6-D5E7-A8E5C6295958}"/>
              </a:ext>
            </a:extLst>
          </p:cNvPr>
          <p:cNvSpPr/>
          <p:nvPr/>
        </p:nvSpPr>
        <p:spPr>
          <a:xfrm>
            <a:off x="0" y="24231"/>
            <a:ext cx="8702306" cy="2840350"/>
          </a:xfrm>
          <a:custGeom>
            <a:avLst/>
            <a:gdLst>
              <a:gd name="connsiteX0" fmla="*/ 8123864 w 8702306"/>
              <a:gd name="connsiteY0" fmla="*/ 2638060 h 2840350"/>
              <a:gd name="connsiteX1" fmla="*/ 7657554 w 8702306"/>
              <a:gd name="connsiteY1" fmla="*/ 2622196 h 2840350"/>
              <a:gd name="connsiteX2" fmla="*/ 7204442 w 8702306"/>
              <a:gd name="connsiteY2" fmla="*/ 2606780 h 2840350"/>
              <a:gd name="connsiteX3" fmla="*/ 6804120 w 8702306"/>
              <a:gd name="connsiteY3" fmla="*/ 2593161 h 2840350"/>
              <a:gd name="connsiteX4" fmla="*/ 3775655 w 8702306"/>
              <a:gd name="connsiteY4" fmla="*/ 2827873 h 2840350"/>
              <a:gd name="connsiteX5" fmla="*/ 1350170 w 8702306"/>
              <a:gd name="connsiteY5" fmla="*/ 391831 h 2840350"/>
              <a:gd name="connsiteX6" fmla="*/ 4745883 w 8702306"/>
              <a:gd name="connsiteY6" fmla="*/ 5856 h 2840350"/>
              <a:gd name="connsiteX7" fmla="*/ 7971770 w 8702306"/>
              <a:gd name="connsiteY7" fmla="*/ 2207830 h 2840350"/>
              <a:gd name="connsiteX8" fmla="*/ 8123864 w 8702306"/>
              <a:gd name="connsiteY8" fmla="*/ 2638060 h 284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2306" h="2840350" fill="none" extrusionOk="0">
                <a:moveTo>
                  <a:pt x="8123864" y="2638060"/>
                </a:moveTo>
                <a:cubicBezTo>
                  <a:pt x="7950454" y="2653538"/>
                  <a:pt x="7890996" y="2604207"/>
                  <a:pt x="7657554" y="2622196"/>
                </a:cubicBezTo>
                <a:cubicBezTo>
                  <a:pt x="7424112" y="2640184"/>
                  <a:pt x="7314290" y="2573891"/>
                  <a:pt x="7204442" y="2606780"/>
                </a:cubicBezTo>
                <a:cubicBezTo>
                  <a:pt x="7094594" y="2639669"/>
                  <a:pt x="7004533" y="2580500"/>
                  <a:pt x="6804120" y="2593161"/>
                </a:cubicBezTo>
                <a:cubicBezTo>
                  <a:pt x="6106642" y="2716538"/>
                  <a:pt x="4923645" y="2764943"/>
                  <a:pt x="3775655" y="2827873"/>
                </a:cubicBezTo>
                <a:cubicBezTo>
                  <a:pt x="318932" y="2643968"/>
                  <a:pt x="-1686661" y="815153"/>
                  <a:pt x="1350170" y="391831"/>
                </a:cubicBezTo>
                <a:cubicBezTo>
                  <a:pt x="2243869" y="211730"/>
                  <a:pt x="3223379" y="-275314"/>
                  <a:pt x="4745883" y="5856"/>
                </a:cubicBezTo>
                <a:cubicBezTo>
                  <a:pt x="7913242" y="-3783"/>
                  <a:pt x="9881611" y="1083887"/>
                  <a:pt x="7971770" y="2207830"/>
                </a:cubicBezTo>
                <a:cubicBezTo>
                  <a:pt x="8035333" y="2373562"/>
                  <a:pt x="8035270" y="2493101"/>
                  <a:pt x="8123864" y="2638060"/>
                </a:cubicBezTo>
                <a:close/>
              </a:path>
              <a:path w="8702306" h="2840350" stroke="0" extrusionOk="0">
                <a:moveTo>
                  <a:pt x="8123864" y="2638060"/>
                </a:moveTo>
                <a:cubicBezTo>
                  <a:pt x="7949472" y="2637748"/>
                  <a:pt x="7820361" y="2624849"/>
                  <a:pt x="7723542" y="2624441"/>
                </a:cubicBezTo>
                <a:cubicBezTo>
                  <a:pt x="7626723" y="2624032"/>
                  <a:pt x="7436932" y="2592536"/>
                  <a:pt x="7270430" y="2609025"/>
                </a:cubicBezTo>
                <a:cubicBezTo>
                  <a:pt x="7103928" y="2625514"/>
                  <a:pt x="6902342" y="2565239"/>
                  <a:pt x="6804120" y="2593161"/>
                </a:cubicBezTo>
                <a:cubicBezTo>
                  <a:pt x="6031121" y="2744496"/>
                  <a:pt x="4860220" y="2882230"/>
                  <a:pt x="3775655" y="2827873"/>
                </a:cubicBezTo>
                <a:cubicBezTo>
                  <a:pt x="339027" y="3062547"/>
                  <a:pt x="-853273" y="1132995"/>
                  <a:pt x="1350170" y="391831"/>
                </a:cubicBezTo>
                <a:cubicBezTo>
                  <a:pt x="1904941" y="6376"/>
                  <a:pt x="3471683" y="67157"/>
                  <a:pt x="4745883" y="5856"/>
                </a:cubicBezTo>
                <a:cubicBezTo>
                  <a:pt x="8415170" y="29294"/>
                  <a:pt x="9857285" y="1111793"/>
                  <a:pt x="7971770" y="2207830"/>
                </a:cubicBezTo>
                <a:cubicBezTo>
                  <a:pt x="8085565" y="2402480"/>
                  <a:pt x="7999912" y="2439894"/>
                  <a:pt x="8123864" y="2638060"/>
                </a:cubicBezTo>
                <a:close/>
              </a:path>
            </a:pathLst>
          </a:custGeom>
          <a:solidFill>
            <a:schemeClr val="bg1"/>
          </a:solidFill>
          <a:ln w="57150">
            <a:solidFill>
              <a:srgbClr val="8BD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800"/>
              </a:spcAft>
              <a:buClr>
                <a:srgbClr val="00B0F0"/>
              </a:buClr>
              <a:buSzTx/>
              <a:tabLst/>
              <a:defRPr/>
            </a:pPr>
            <a:endParaRPr kumimoji="0" lang="en-US" sz="3600" b="0" i="0" u="none" strike="noStrike" kern="0" cap="none" spc="0" normalizeH="0" baseline="0" noProof="0" dirty="0">
              <a:ln>
                <a:noFill/>
              </a:ln>
              <a:solidFill>
                <a:srgbClr val="0070C0"/>
              </a:solidFill>
              <a:effectLst/>
              <a:uLnTx/>
              <a:uFillTx/>
              <a:latin typeface="Didact Gothic" panose="00000500000000000000" pitchFamily="2" charset="0"/>
              <a:ea typeface="Yu Mincho" panose="02020400000000000000" pitchFamily="18" charset="-128"/>
              <a:cs typeface="Times New Roman" panose="02020603050405020304" pitchFamily="18" charset="0"/>
              <a:sym typeface="Arial"/>
            </a:endParaRPr>
          </a:p>
        </p:txBody>
      </p:sp>
      <p:pic>
        <p:nvPicPr>
          <p:cNvPr id="4" name="Picture 4" descr="Idea ">
            <a:extLst>
              <a:ext uri="{FF2B5EF4-FFF2-40B4-BE49-F238E27FC236}">
                <a16:creationId xmlns:a16="http://schemas.microsoft.com/office/drawing/2014/main" id="{7C84DAC5-75A9-D9CC-CDBA-C942D6E16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13856">
            <a:off x="7243754" y="1938967"/>
            <a:ext cx="948828" cy="9488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B9CFA8-04C2-B439-6ABB-D1CB4C1A7B79}"/>
              </a:ext>
            </a:extLst>
          </p:cNvPr>
          <p:cNvSpPr txBox="1"/>
          <p:nvPr/>
        </p:nvSpPr>
        <p:spPr>
          <a:xfrm>
            <a:off x="1793790" y="592144"/>
            <a:ext cx="4988488" cy="707886"/>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1. Trật tự từ là gì?</a:t>
            </a:r>
            <a:endParaRPr kumimoji="0" lang="en-US" sz="4000" b="0" i="0" u="none" strike="noStrike" kern="0" cap="none" spc="0" normalizeH="0" baseline="0" noProof="0" dirty="0">
              <a:ln>
                <a:noFill/>
              </a:ln>
              <a:solidFill>
                <a:srgbClr val="434343"/>
              </a:solidFill>
              <a:effectLst/>
              <a:uLnTx/>
              <a:uFillTx/>
              <a:sym typeface="Arial"/>
            </a:endParaRPr>
          </a:p>
        </p:txBody>
      </p:sp>
      <p:sp>
        <p:nvSpPr>
          <p:cNvPr id="6" name="TextBox 5">
            <a:extLst>
              <a:ext uri="{FF2B5EF4-FFF2-40B4-BE49-F238E27FC236}">
                <a16:creationId xmlns:a16="http://schemas.microsoft.com/office/drawing/2014/main" id="{DD555108-7A1B-E928-13CA-AB76AA6863C5}"/>
              </a:ext>
            </a:extLst>
          </p:cNvPr>
          <p:cNvSpPr txBox="1"/>
          <p:nvPr/>
        </p:nvSpPr>
        <p:spPr>
          <a:xfrm>
            <a:off x="1793790" y="1699715"/>
            <a:ext cx="5440490" cy="707886"/>
          </a:xfrm>
          <a:prstGeom prst="rect">
            <a:avLst/>
          </a:prstGeom>
          <a:noFill/>
          <a:ln w="28575">
            <a:solidFill>
              <a:schemeClr val="accent2">
                <a:lumMod val="75000"/>
              </a:schemeClr>
            </a:solidFill>
            <a:prstDash val="lgDash"/>
          </a:ln>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2. Các lỗi </a:t>
            </a:r>
            <a:r>
              <a:rPr kumimoji="0" lang="vi-VN" sz="4000" b="1" i="1" u="none" strike="noStrike" kern="0" cap="none" spc="0" normalizeH="0" baseline="0" noProof="0" dirty="0" err="1">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thuờng</a:t>
            </a:r>
            <a:r>
              <a:rPr kumimoji="0" lang="vi-VN" sz="4000" b="1" i="1" u="none" strike="noStrike" kern="0" cap="none" spc="0" normalizeH="0" baseline="0" noProof="0" dirty="0">
                <a:ln>
                  <a:noFill/>
                </a:ln>
                <a:solidFill>
                  <a:srgbClr val="434343"/>
                </a:solidFill>
                <a:effectLst/>
                <a:uLnTx/>
                <a:uFillTx/>
                <a:latin typeface="Calibri" panose="020F0502020204030204" pitchFamily="34" charset="0"/>
                <a:ea typeface="Cambria" panose="02040503050406030204" pitchFamily="18" charset="0"/>
                <a:cs typeface="Calibri" panose="020F0502020204030204" pitchFamily="34" charset="0"/>
                <a:sym typeface="Arial"/>
              </a:rPr>
              <a:t> gặp…?</a:t>
            </a:r>
            <a:endParaRPr kumimoji="0" lang="en-US" sz="4000" b="0" i="0" u="none" strike="noStrike" kern="0" cap="none" spc="0" normalizeH="0" baseline="0" noProof="0" dirty="0">
              <a:ln>
                <a:noFill/>
              </a:ln>
              <a:solidFill>
                <a:srgbClr val="434343"/>
              </a:solidFill>
              <a:effectLst/>
              <a:uLnTx/>
              <a:uFillTx/>
              <a:sym typeface="Arial"/>
            </a:endParaRPr>
          </a:p>
        </p:txBody>
      </p:sp>
      <p:sp>
        <p:nvSpPr>
          <p:cNvPr id="7" name="TextBox 6">
            <a:extLst>
              <a:ext uri="{FF2B5EF4-FFF2-40B4-BE49-F238E27FC236}">
                <a16:creationId xmlns:a16="http://schemas.microsoft.com/office/drawing/2014/main" id="{605489AA-1800-B330-CAA2-C5E384AD26BB}"/>
              </a:ext>
            </a:extLst>
          </p:cNvPr>
          <p:cNvSpPr txBox="1"/>
          <p:nvPr/>
        </p:nvSpPr>
        <p:spPr>
          <a:xfrm>
            <a:off x="1464658" y="3390563"/>
            <a:ext cx="5405480" cy="1200329"/>
          </a:xfrm>
          <a:prstGeom prst="rect">
            <a:avLst/>
          </a:prstGeom>
          <a:noFill/>
        </p:spPr>
        <p:txBody>
          <a:bodyPr wrap="square" rtlCol="0">
            <a:spAutoFit/>
          </a:bodyPr>
          <a:lstStyle/>
          <a:p>
            <a:pPr algn="ctr"/>
            <a:r>
              <a:rPr lang="vi-VN" sz="2400" b="1" dirty="0"/>
              <a:t>CHÚNG TA CÙNG VƯỢT CHƯỚNG NGẠI VẬT ĐỂ TÌM CÂU TRẢ LỜI NHÉ…</a:t>
            </a:r>
            <a:endParaRPr lang="en-US" sz="2400" b="1" dirty="0"/>
          </a:p>
        </p:txBody>
      </p:sp>
    </p:spTree>
    <p:extLst>
      <p:ext uri="{BB962C8B-B14F-4D97-AF65-F5344CB8AC3E}">
        <p14:creationId xmlns:p14="http://schemas.microsoft.com/office/powerpoint/2010/main" val="53844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nodeType="clickEffect">
                                  <p:stCondLst>
                                    <p:cond delay="0"/>
                                  </p:stCondLst>
                                  <p:iterate type="lt">
                                    <p:tmPct val="10000"/>
                                  </p:iterate>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theme/theme1.xml><?xml version="1.0" encoding="utf-8"?>
<a:theme xmlns:a="http://schemas.openxmlformats.org/drawingml/2006/main" name="Muju Firefly Festival by Slidesgo">
  <a:themeElements>
    <a:clrScheme name="Simple Light">
      <a:dk1>
        <a:srgbClr val="000000"/>
      </a:dk1>
      <a:lt1>
        <a:srgbClr val="FFFFFF"/>
      </a:lt1>
      <a:dk2>
        <a:srgbClr val="EADF9F"/>
      </a:dk2>
      <a:lt2>
        <a:srgbClr val="9CBCC2"/>
      </a:lt2>
      <a:accent1>
        <a:srgbClr val="2D4E56"/>
      </a:accent1>
      <a:accent2>
        <a:srgbClr val="55958F"/>
      </a:accent2>
      <a:accent3>
        <a:srgbClr val="434343"/>
      </a:accent3>
      <a:accent4>
        <a:srgbClr val="F6D472"/>
      </a:accent4>
      <a:accent5>
        <a:srgbClr val="FCC32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uju Firefly Festival by Slidesgo">
  <a:themeElements>
    <a:clrScheme name="Simple Light">
      <a:dk1>
        <a:srgbClr val="000000"/>
      </a:dk1>
      <a:lt1>
        <a:srgbClr val="FFFFFF"/>
      </a:lt1>
      <a:dk2>
        <a:srgbClr val="EADF9F"/>
      </a:dk2>
      <a:lt2>
        <a:srgbClr val="9CBCC2"/>
      </a:lt2>
      <a:accent1>
        <a:srgbClr val="2D4E56"/>
      </a:accent1>
      <a:accent2>
        <a:srgbClr val="55958F"/>
      </a:accent2>
      <a:accent3>
        <a:srgbClr val="434343"/>
      </a:accent3>
      <a:accent4>
        <a:srgbClr val="F6D472"/>
      </a:accent4>
      <a:accent5>
        <a:srgbClr val="FCC32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1972</TotalTime>
  <Words>4482</Words>
  <Application>Microsoft Office PowerPoint</Application>
  <PresentationFormat>On-screen Show (16:9)</PresentationFormat>
  <Paragraphs>547</Paragraphs>
  <Slides>71</Slides>
  <Notes>27</Notes>
  <HiddenSlides>0</HiddenSlides>
  <MMClips>3</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71</vt:i4>
      </vt:variant>
    </vt:vector>
  </HeadingPairs>
  <TitlesOfParts>
    <vt:vector size="93" baseType="lpstr">
      <vt:lpstr>Wingdings</vt:lpstr>
      <vt:lpstr>等线</vt:lpstr>
      <vt:lpstr>Kumbh Sans Black</vt:lpstr>
      <vt:lpstr>Bodoni MT Poster Compressed</vt:lpstr>
      <vt:lpstr>#9Slide03 HelvetIns</vt:lpstr>
      <vt:lpstr>Nunito</vt:lpstr>
      <vt:lpstr>Bradley Hand ITC</vt:lpstr>
      <vt:lpstr>Didact Gothic</vt:lpstr>
      <vt:lpstr>Arial</vt:lpstr>
      <vt:lpstr>#9Slide04 Spectral ExtraBold</vt:lpstr>
      <vt:lpstr>#9Slide05 Fourth Medium</vt:lpstr>
      <vt:lpstr>#9Slide03 Arima Madurai Bold</vt:lpstr>
      <vt:lpstr>Times New Roman</vt:lpstr>
      <vt:lpstr>Calibri</vt:lpstr>
      <vt:lpstr>Cambria</vt:lpstr>
      <vt:lpstr>Actor</vt:lpstr>
      <vt:lpstr>#9Slide04 SFU CenturySchoolbook</vt:lpstr>
      <vt:lpstr>#9Slide03 SFU Helvetica NarrowB</vt:lpstr>
      <vt:lpstr>Kumbh Sans ExtraBold</vt:lpstr>
      <vt:lpstr>Muju Firefly Festival by Slidesgo</vt:lpstr>
      <vt:lpstr>1_Muju Firefly Festival by Slidesgo</vt:lpstr>
      <vt:lpstr>Office Theme</vt:lpstr>
      <vt:lpstr>PowerPoint Presentation</vt:lpstr>
      <vt:lpstr>PowerPoint Presentation</vt:lpstr>
      <vt:lpstr>MỤC TIÊU BÀI HỌC</vt:lpstr>
      <vt:lpstr>CUỘC THI:  “VUA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NHI</dc:creator>
  <cp:lastModifiedBy>ASUS</cp:lastModifiedBy>
  <cp:revision>34</cp:revision>
  <dcterms:modified xsi:type="dcterms:W3CDTF">2024-05-25T14:46:40Z</dcterms:modified>
</cp:coreProperties>
</file>