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1.wav" ContentType="audio/x-wav"/>
  <Override PartName="/ppt/media/audio2.wav" ContentType="audio/x-wav"/>
  <Override PartName="/ppt/media/audio3.wav" ContentType="audio/x-wav"/>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73"/>
  </p:notesMasterIdLst>
  <p:sldIdLst>
    <p:sldId id="256" r:id="rId5"/>
    <p:sldId id="450" r:id="rId6"/>
    <p:sldId id="340" r:id="rId7"/>
    <p:sldId id="313" r:id="rId8"/>
    <p:sldId id="287" r:id="rId9"/>
    <p:sldId id="444" r:id="rId10"/>
    <p:sldId id="345" r:id="rId11"/>
    <p:sldId id="346" r:id="rId12"/>
    <p:sldId id="440" r:id="rId13"/>
    <p:sldId id="348" r:id="rId14"/>
    <p:sldId id="349" r:id="rId15"/>
    <p:sldId id="350" r:id="rId16"/>
    <p:sldId id="494" r:id="rId17"/>
    <p:sldId id="495" r:id="rId18"/>
    <p:sldId id="496" r:id="rId19"/>
    <p:sldId id="497" r:id="rId20"/>
    <p:sldId id="284" r:id="rId21"/>
    <p:sldId id="285" r:id="rId22"/>
    <p:sldId id="261" r:id="rId23"/>
    <p:sldId id="262" r:id="rId24"/>
    <p:sldId id="263" r:id="rId25"/>
    <p:sldId id="264" r:id="rId26"/>
    <p:sldId id="265" r:id="rId27"/>
    <p:sldId id="266" r:id="rId28"/>
    <p:sldId id="267" r:id="rId29"/>
    <p:sldId id="268" r:id="rId30"/>
    <p:sldId id="269" r:id="rId31"/>
    <p:sldId id="270" r:id="rId32"/>
    <p:sldId id="441" r:id="rId33"/>
    <p:sldId id="432" r:id="rId34"/>
    <p:sldId id="439" r:id="rId35"/>
    <p:sldId id="437" r:id="rId36"/>
    <p:sldId id="436" r:id="rId37"/>
    <p:sldId id="435" r:id="rId38"/>
    <p:sldId id="498" r:id="rId39"/>
    <p:sldId id="499" r:id="rId40"/>
    <p:sldId id="500" r:id="rId41"/>
    <p:sldId id="501" r:id="rId42"/>
    <p:sldId id="502" r:id="rId43"/>
    <p:sldId id="503" r:id="rId44"/>
    <p:sldId id="331" r:id="rId45"/>
    <p:sldId id="332" r:id="rId46"/>
    <p:sldId id="371" r:id="rId47"/>
    <p:sldId id="257" r:id="rId48"/>
    <p:sldId id="504" r:id="rId49"/>
    <p:sldId id="505" r:id="rId50"/>
    <p:sldId id="506" r:id="rId51"/>
    <p:sldId id="507" r:id="rId52"/>
    <p:sldId id="508" r:id="rId53"/>
    <p:sldId id="509" r:id="rId54"/>
    <p:sldId id="510" r:id="rId55"/>
    <p:sldId id="511" r:id="rId56"/>
    <p:sldId id="512" r:id="rId57"/>
    <p:sldId id="513" r:id="rId58"/>
    <p:sldId id="514" r:id="rId59"/>
    <p:sldId id="515" r:id="rId60"/>
    <p:sldId id="516" r:id="rId61"/>
    <p:sldId id="517" r:id="rId62"/>
    <p:sldId id="518" r:id="rId63"/>
    <p:sldId id="519" r:id="rId64"/>
    <p:sldId id="520" r:id="rId65"/>
    <p:sldId id="521" r:id="rId66"/>
    <p:sldId id="522" r:id="rId67"/>
    <p:sldId id="524" r:id="rId68"/>
    <p:sldId id="523" r:id="rId69"/>
    <p:sldId id="525" r:id="rId70"/>
    <p:sldId id="526" r:id="rId71"/>
    <p:sldId id="527"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416" userDrawn="1">
          <p15:clr>
            <a:srgbClr val="A4A3A4"/>
          </p15:clr>
        </p15:guide>
        <p15:guide id="2" pos="7256" userDrawn="1">
          <p15:clr>
            <a:srgbClr val="A4A3A4"/>
          </p15:clr>
        </p15:guide>
        <p15:guide id="3" orient="horz" pos="648" userDrawn="1">
          <p15:clr>
            <a:srgbClr val="A4A3A4"/>
          </p15:clr>
        </p15:guide>
        <p15:guide id="4" orient="horz" pos="712" userDrawn="1">
          <p15:clr>
            <a:srgbClr val="A4A3A4"/>
          </p15:clr>
        </p15:guide>
        <p15:guide id="5" orient="horz" pos="3888"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p:scale>
          <a:sx n="72" d="100"/>
          <a:sy n="72" d="100"/>
        </p:scale>
        <p:origin x="-356" y="376"/>
      </p:cViewPr>
      <p:guideLst>
        <p:guide orient="horz" pos="648"/>
        <p:guide orient="horz" pos="712"/>
        <p:guide orient="horz" pos="3888"/>
        <p:guide orient="horz" pos="3864"/>
        <p:guide pos="416"/>
        <p:guide pos="72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4188B9-764F-4226-AA50-C5550DC50254}" type="datetimeFigureOut">
              <a:rPr lang="en-US" smtClean="0"/>
              <a:t>9/22/2023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FD142D-F4A3-4B8D-9759-CC3FF4FE6E70}" type="slidenum">
              <a:rPr lang="en-US" smtClean="0"/>
              <a:t>‹#›</a:t>
            </a:fld>
            <a:endParaRPr lang="en-US"/>
          </a:p>
        </p:txBody>
      </p:sp>
    </p:spTree>
    <p:extLst>
      <p:ext uri="{BB962C8B-B14F-4D97-AF65-F5344CB8AC3E}">
        <p14:creationId xmlns:p14="http://schemas.microsoft.com/office/powerpoint/2010/main" val="3359980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xmlns="" id="{F016133D-115D-6D3D-52C4-736DB26273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700" b="1">
                <a:solidFill>
                  <a:srgbClr val="0000FF"/>
                </a:solidFill>
                <a:latin typeface="Times New Roman" panose="02020603050405020304" pitchFamily="18" charset="0"/>
              </a:defRPr>
            </a:lvl1pPr>
            <a:lvl2pPr marL="742950" indent="-285750"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716B9F-AF51-4C1C-B0A9-FB4ED7BA485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4147" name="Rectangle 2">
            <a:extLst>
              <a:ext uri="{FF2B5EF4-FFF2-40B4-BE49-F238E27FC236}">
                <a16:creationId xmlns:a16="http://schemas.microsoft.com/office/drawing/2014/main" xmlns="" id="{490969AB-F0FD-B74A-FBE6-A4259C5AD7C9}"/>
              </a:ext>
            </a:extLst>
          </p:cNvPr>
          <p:cNvSpPr>
            <a:spLocks noGrp="1" noRot="1" noChangeAspect="1" noChangeArrowheads="1" noTextEdit="1"/>
          </p:cNvSpPr>
          <p:nvPr>
            <p:ph type="sldImg"/>
          </p:nvPr>
        </p:nvSpPr>
        <p:spPr>
          <a:xfrm>
            <a:off x="968375" y="685800"/>
            <a:ext cx="4922838" cy="3429000"/>
          </a:xfrm>
          <a:ln/>
        </p:spPr>
      </p:sp>
      <p:sp>
        <p:nvSpPr>
          <p:cNvPr id="134148" name="Rectangle 3">
            <a:extLst>
              <a:ext uri="{FF2B5EF4-FFF2-40B4-BE49-F238E27FC236}">
                <a16:creationId xmlns:a16="http://schemas.microsoft.com/office/drawing/2014/main" xmlns="" id="{12F55829-3BB3-39FD-A5EC-9B194DAAF3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xmlns="" id="{C4BF62BA-5A30-1A2B-F2EB-BA5B4065B6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700" b="1">
                <a:solidFill>
                  <a:srgbClr val="0000FF"/>
                </a:solidFill>
                <a:latin typeface="Times New Roman" panose="02020603050405020304" pitchFamily="18" charset="0"/>
              </a:defRPr>
            </a:lvl1pPr>
            <a:lvl2pPr marL="742950" indent="-285750"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4C7641-5FD7-4038-B9F2-0F1FD841BC7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6195" name="Rectangle 2">
            <a:extLst>
              <a:ext uri="{FF2B5EF4-FFF2-40B4-BE49-F238E27FC236}">
                <a16:creationId xmlns:a16="http://schemas.microsoft.com/office/drawing/2014/main" xmlns="" id="{9A7FF294-0D3B-603B-35D5-BF50F70F0CC6}"/>
              </a:ext>
            </a:extLst>
          </p:cNvPr>
          <p:cNvSpPr>
            <a:spLocks noGrp="1" noRot="1" noChangeAspect="1" noChangeArrowheads="1" noTextEdit="1"/>
          </p:cNvSpPr>
          <p:nvPr>
            <p:ph type="sldImg"/>
          </p:nvPr>
        </p:nvSpPr>
        <p:spPr>
          <a:xfrm>
            <a:off x="968375" y="685800"/>
            <a:ext cx="4922838" cy="3429000"/>
          </a:xfrm>
          <a:ln/>
        </p:spPr>
      </p:sp>
      <p:sp>
        <p:nvSpPr>
          <p:cNvPr id="136196" name="Rectangle 3">
            <a:extLst>
              <a:ext uri="{FF2B5EF4-FFF2-40B4-BE49-F238E27FC236}">
                <a16:creationId xmlns:a16="http://schemas.microsoft.com/office/drawing/2014/main" xmlns="" id="{4AAC212B-18EE-AB86-6E15-7ED7AAF40D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274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43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606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680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xmlns=""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9/22/2023</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504106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74539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2075144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8AD723-AC2B-5606-FC06-451864B5A7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970A9E8-2F21-1AA6-C3B3-4C7913CA6A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407E337-CA1C-05AE-BD1D-A0CD70C0A343}"/>
              </a:ext>
            </a:extLst>
          </p:cNvPr>
          <p:cNvSpPr>
            <a:spLocks noGrp="1"/>
          </p:cNvSpPr>
          <p:nvPr>
            <p:ph type="dt" sz="half" idx="10"/>
          </p:nvPr>
        </p:nvSpPr>
        <p:spPr/>
        <p:txBody>
          <a:bodyPr/>
          <a:lstStyle/>
          <a:p>
            <a:fld id="{4557DA69-9DC8-4312-8784-016C6E407F8E}" type="datetimeFigureOut">
              <a:rPr lang="en-US" smtClean="0"/>
              <a:t>9/22/2023</a:t>
            </a:fld>
            <a:endParaRPr lang="en-US"/>
          </a:p>
        </p:txBody>
      </p:sp>
      <p:sp>
        <p:nvSpPr>
          <p:cNvPr id="5" name="Footer Placeholder 4">
            <a:extLst>
              <a:ext uri="{FF2B5EF4-FFF2-40B4-BE49-F238E27FC236}">
                <a16:creationId xmlns:a16="http://schemas.microsoft.com/office/drawing/2014/main" xmlns="" id="{3F65476A-F097-595C-F5A0-7BEDA7A676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81D62A3-043C-8514-B691-206F86E79A1B}"/>
              </a:ext>
            </a:extLst>
          </p:cNvPr>
          <p:cNvSpPr>
            <a:spLocks noGrp="1"/>
          </p:cNvSpPr>
          <p:nvPr>
            <p:ph type="sldNum" sz="quarter" idx="12"/>
          </p:nvPr>
        </p:nvSpPr>
        <p:spPr/>
        <p:txBody>
          <a:bodyPr/>
          <a:lstStyle/>
          <a:p>
            <a:fld id="{A84EC701-6688-4AB0-840C-FA5BCCAC4013}" type="slidenum">
              <a:rPr lang="en-US" smtClean="0"/>
              <a:t>‹#›</a:t>
            </a:fld>
            <a:endParaRPr lang="en-US"/>
          </a:p>
        </p:txBody>
      </p:sp>
    </p:spTree>
    <p:extLst>
      <p:ext uri="{BB962C8B-B14F-4D97-AF65-F5344CB8AC3E}">
        <p14:creationId xmlns:p14="http://schemas.microsoft.com/office/powerpoint/2010/main" val="1949367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B05FCA-2FDB-DF00-F543-F3F6187374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06BF2D6-C78D-79AB-C63C-F024D2781C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7CEAD6-96A7-9BB7-EFFE-BF999B5F6E35}"/>
              </a:ext>
            </a:extLst>
          </p:cNvPr>
          <p:cNvSpPr>
            <a:spLocks noGrp="1"/>
          </p:cNvSpPr>
          <p:nvPr>
            <p:ph type="dt" sz="half" idx="10"/>
          </p:nvPr>
        </p:nvSpPr>
        <p:spPr/>
        <p:txBody>
          <a:bodyPr/>
          <a:lstStyle/>
          <a:p>
            <a:fld id="{4557DA69-9DC8-4312-8784-016C6E407F8E}" type="datetimeFigureOut">
              <a:rPr lang="en-US" smtClean="0"/>
              <a:t>9/22/2023</a:t>
            </a:fld>
            <a:endParaRPr lang="en-US"/>
          </a:p>
        </p:txBody>
      </p:sp>
      <p:sp>
        <p:nvSpPr>
          <p:cNvPr id="5" name="Footer Placeholder 4">
            <a:extLst>
              <a:ext uri="{FF2B5EF4-FFF2-40B4-BE49-F238E27FC236}">
                <a16:creationId xmlns:a16="http://schemas.microsoft.com/office/drawing/2014/main" xmlns="" id="{778EC17E-8674-5040-1F5A-9B1440405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609DE5F-71AF-CBE8-3A59-EAF9B8DB85B3}"/>
              </a:ext>
            </a:extLst>
          </p:cNvPr>
          <p:cNvSpPr>
            <a:spLocks noGrp="1"/>
          </p:cNvSpPr>
          <p:nvPr>
            <p:ph type="sldNum" sz="quarter" idx="12"/>
          </p:nvPr>
        </p:nvSpPr>
        <p:spPr/>
        <p:txBody>
          <a:bodyPr/>
          <a:lstStyle/>
          <a:p>
            <a:fld id="{A84EC701-6688-4AB0-840C-FA5BCCAC4013}" type="slidenum">
              <a:rPr lang="en-US" smtClean="0"/>
              <a:t>‹#›</a:t>
            </a:fld>
            <a:endParaRPr lang="en-US"/>
          </a:p>
        </p:txBody>
      </p:sp>
    </p:spTree>
    <p:extLst>
      <p:ext uri="{BB962C8B-B14F-4D97-AF65-F5344CB8AC3E}">
        <p14:creationId xmlns:p14="http://schemas.microsoft.com/office/powerpoint/2010/main" val="489386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5C9E34-A66A-4D7F-51C8-D1867CD44C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3D0FBCA-DF1E-9BFC-88C7-E1BFEA717D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2CCD8C3-8F6E-7D9A-9B9D-BBA6913528EF}"/>
              </a:ext>
            </a:extLst>
          </p:cNvPr>
          <p:cNvSpPr>
            <a:spLocks noGrp="1"/>
          </p:cNvSpPr>
          <p:nvPr>
            <p:ph type="dt" sz="half" idx="10"/>
          </p:nvPr>
        </p:nvSpPr>
        <p:spPr/>
        <p:txBody>
          <a:bodyPr/>
          <a:lstStyle/>
          <a:p>
            <a:fld id="{4557DA69-9DC8-4312-8784-016C6E407F8E}" type="datetimeFigureOut">
              <a:rPr lang="en-US" smtClean="0"/>
              <a:t>9/22/2023</a:t>
            </a:fld>
            <a:endParaRPr lang="en-US"/>
          </a:p>
        </p:txBody>
      </p:sp>
      <p:sp>
        <p:nvSpPr>
          <p:cNvPr id="5" name="Footer Placeholder 4">
            <a:extLst>
              <a:ext uri="{FF2B5EF4-FFF2-40B4-BE49-F238E27FC236}">
                <a16:creationId xmlns:a16="http://schemas.microsoft.com/office/drawing/2014/main" xmlns="" id="{FAA5F51F-E436-A5CC-7495-BE11C86601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5EA0BC4-B642-1094-865F-B1E977E9420F}"/>
              </a:ext>
            </a:extLst>
          </p:cNvPr>
          <p:cNvSpPr>
            <a:spLocks noGrp="1"/>
          </p:cNvSpPr>
          <p:nvPr>
            <p:ph type="sldNum" sz="quarter" idx="12"/>
          </p:nvPr>
        </p:nvSpPr>
        <p:spPr/>
        <p:txBody>
          <a:bodyPr/>
          <a:lstStyle/>
          <a:p>
            <a:fld id="{A84EC701-6688-4AB0-840C-FA5BCCAC4013}" type="slidenum">
              <a:rPr lang="en-US" smtClean="0"/>
              <a:t>‹#›</a:t>
            </a:fld>
            <a:endParaRPr lang="en-US"/>
          </a:p>
        </p:txBody>
      </p:sp>
    </p:spTree>
    <p:extLst>
      <p:ext uri="{BB962C8B-B14F-4D97-AF65-F5344CB8AC3E}">
        <p14:creationId xmlns:p14="http://schemas.microsoft.com/office/powerpoint/2010/main" val="4004857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1CC7B5-DD9A-BA7E-8B1E-77C57FF2CA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1D8EC09-80A2-C5A9-9A89-5CD115BBF6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12D9EF7-30A7-9F3F-7CFA-EBE2651C84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E5777E2-C12F-A5F9-5D36-1F328DF39111}"/>
              </a:ext>
            </a:extLst>
          </p:cNvPr>
          <p:cNvSpPr>
            <a:spLocks noGrp="1"/>
          </p:cNvSpPr>
          <p:nvPr>
            <p:ph type="dt" sz="half" idx="10"/>
          </p:nvPr>
        </p:nvSpPr>
        <p:spPr/>
        <p:txBody>
          <a:bodyPr/>
          <a:lstStyle/>
          <a:p>
            <a:fld id="{4557DA69-9DC8-4312-8784-016C6E407F8E}" type="datetimeFigureOut">
              <a:rPr lang="en-US" smtClean="0"/>
              <a:t>9/22/2023</a:t>
            </a:fld>
            <a:endParaRPr lang="en-US"/>
          </a:p>
        </p:txBody>
      </p:sp>
      <p:sp>
        <p:nvSpPr>
          <p:cNvPr id="6" name="Footer Placeholder 5">
            <a:extLst>
              <a:ext uri="{FF2B5EF4-FFF2-40B4-BE49-F238E27FC236}">
                <a16:creationId xmlns:a16="http://schemas.microsoft.com/office/drawing/2014/main" xmlns="" id="{14DD72AB-0687-45A2-F292-E501C78C48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42B5C56-574E-92A4-7BCE-B25F34C6C8BE}"/>
              </a:ext>
            </a:extLst>
          </p:cNvPr>
          <p:cNvSpPr>
            <a:spLocks noGrp="1"/>
          </p:cNvSpPr>
          <p:nvPr>
            <p:ph type="sldNum" sz="quarter" idx="12"/>
          </p:nvPr>
        </p:nvSpPr>
        <p:spPr/>
        <p:txBody>
          <a:bodyPr/>
          <a:lstStyle/>
          <a:p>
            <a:fld id="{A84EC701-6688-4AB0-840C-FA5BCCAC4013}" type="slidenum">
              <a:rPr lang="en-US" smtClean="0"/>
              <a:t>‹#›</a:t>
            </a:fld>
            <a:endParaRPr lang="en-US"/>
          </a:p>
        </p:txBody>
      </p:sp>
    </p:spTree>
    <p:extLst>
      <p:ext uri="{BB962C8B-B14F-4D97-AF65-F5344CB8AC3E}">
        <p14:creationId xmlns:p14="http://schemas.microsoft.com/office/powerpoint/2010/main" val="1318739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10AFA6-075A-25A8-67FD-B3EFEB440D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9D19D24-BEBC-606E-313E-FD028E0FD6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9EFA629-0B3E-67AB-90F3-5AF95DEA40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1D885ED-F670-E9BE-84E7-87F670C193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924DF30-73E7-2DAE-5677-F0D9A656FA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93A8E09-32C7-9A35-7DA7-17ECE9DDB221}"/>
              </a:ext>
            </a:extLst>
          </p:cNvPr>
          <p:cNvSpPr>
            <a:spLocks noGrp="1"/>
          </p:cNvSpPr>
          <p:nvPr>
            <p:ph type="dt" sz="half" idx="10"/>
          </p:nvPr>
        </p:nvSpPr>
        <p:spPr/>
        <p:txBody>
          <a:bodyPr/>
          <a:lstStyle/>
          <a:p>
            <a:fld id="{4557DA69-9DC8-4312-8784-016C6E407F8E}" type="datetimeFigureOut">
              <a:rPr lang="en-US" smtClean="0"/>
              <a:t>9/22/2023</a:t>
            </a:fld>
            <a:endParaRPr lang="en-US"/>
          </a:p>
        </p:txBody>
      </p:sp>
      <p:sp>
        <p:nvSpPr>
          <p:cNvPr id="8" name="Footer Placeholder 7">
            <a:extLst>
              <a:ext uri="{FF2B5EF4-FFF2-40B4-BE49-F238E27FC236}">
                <a16:creationId xmlns:a16="http://schemas.microsoft.com/office/drawing/2014/main" xmlns="" id="{CC43FE61-6347-B6BD-0E17-AA9E6FCF19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A04C7619-CD00-1B4B-7223-B7C90C254DE8}"/>
              </a:ext>
            </a:extLst>
          </p:cNvPr>
          <p:cNvSpPr>
            <a:spLocks noGrp="1"/>
          </p:cNvSpPr>
          <p:nvPr>
            <p:ph type="sldNum" sz="quarter" idx="12"/>
          </p:nvPr>
        </p:nvSpPr>
        <p:spPr/>
        <p:txBody>
          <a:bodyPr/>
          <a:lstStyle/>
          <a:p>
            <a:fld id="{A84EC701-6688-4AB0-840C-FA5BCCAC4013}" type="slidenum">
              <a:rPr lang="en-US" smtClean="0"/>
              <a:t>‹#›</a:t>
            </a:fld>
            <a:endParaRPr lang="en-US"/>
          </a:p>
        </p:txBody>
      </p:sp>
    </p:spTree>
    <p:extLst>
      <p:ext uri="{BB962C8B-B14F-4D97-AF65-F5344CB8AC3E}">
        <p14:creationId xmlns:p14="http://schemas.microsoft.com/office/powerpoint/2010/main" val="155938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31D6C0-1B99-8AD2-AB51-99860D4140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22DF91C-671A-5261-8A90-466A2363BE2E}"/>
              </a:ext>
            </a:extLst>
          </p:cNvPr>
          <p:cNvSpPr>
            <a:spLocks noGrp="1"/>
          </p:cNvSpPr>
          <p:nvPr>
            <p:ph type="dt" sz="half" idx="10"/>
          </p:nvPr>
        </p:nvSpPr>
        <p:spPr/>
        <p:txBody>
          <a:bodyPr/>
          <a:lstStyle/>
          <a:p>
            <a:fld id="{4557DA69-9DC8-4312-8784-016C6E407F8E}" type="datetimeFigureOut">
              <a:rPr lang="en-US" smtClean="0"/>
              <a:t>9/22/2023</a:t>
            </a:fld>
            <a:endParaRPr lang="en-US"/>
          </a:p>
        </p:txBody>
      </p:sp>
      <p:sp>
        <p:nvSpPr>
          <p:cNvPr id="4" name="Footer Placeholder 3">
            <a:extLst>
              <a:ext uri="{FF2B5EF4-FFF2-40B4-BE49-F238E27FC236}">
                <a16:creationId xmlns:a16="http://schemas.microsoft.com/office/drawing/2014/main" xmlns="" id="{6EC04778-ED4D-922F-11C0-9583D2A8EA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A0D3A26-B75E-68BD-79DF-7DBF53944C4E}"/>
              </a:ext>
            </a:extLst>
          </p:cNvPr>
          <p:cNvSpPr>
            <a:spLocks noGrp="1"/>
          </p:cNvSpPr>
          <p:nvPr>
            <p:ph type="sldNum" sz="quarter" idx="12"/>
          </p:nvPr>
        </p:nvSpPr>
        <p:spPr/>
        <p:txBody>
          <a:bodyPr/>
          <a:lstStyle/>
          <a:p>
            <a:fld id="{A84EC701-6688-4AB0-840C-FA5BCCAC4013}" type="slidenum">
              <a:rPr lang="en-US" smtClean="0"/>
              <a:t>‹#›</a:t>
            </a:fld>
            <a:endParaRPr lang="en-US"/>
          </a:p>
        </p:txBody>
      </p:sp>
    </p:spTree>
    <p:extLst>
      <p:ext uri="{BB962C8B-B14F-4D97-AF65-F5344CB8AC3E}">
        <p14:creationId xmlns:p14="http://schemas.microsoft.com/office/powerpoint/2010/main" val="8203237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D6F3889-5809-E4D5-4345-E892993A3C9E}"/>
              </a:ext>
            </a:extLst>
          </p:cNvPr>
          <p:cNvSpPr>
            <a:spLocks noGrp="1"/>
          </p:cNvSpPr>
          <p:nvPr>
            <p:ph type="dt" sz="half" idx="10"/>
          </p:nvPr>
        </p:nvSpPr>
        <p:spPr/>
        <p:txBody>
          <a:bodyPr/>
          <a:lstStyle/>
          <a:p>
            <a:fld id="{4557DA69-9DC8-4312-8784-016C6E407F8E}" type="datetimeFigureOut">
              <a:rPr lang="en-US" smtClean="0"/>
              <a:t>9/22/2023</a:t>
            </a:fld>
            <a:endParaRPr lang="en-US"/>
          </a:p>
        </p:txBody>
      </p:sp>
      <p:sp>
        <p:nvSpPr>
          <p:cNvPr id="3" name="Footer Placeholder 2">
            <a:extLst>
              <a:ext uri="{FF2B5EF4-FFF2-40B4-BE49-F238E27FC236}">
                <a16:creationId xmlns:a16="http://schemas.microsoft.com/office/drawing/2014/main" xmlns="" id="{E02344F0-E276-76FD-EEE7-700208FD86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1EA9ED9-9EFD-1242-1496-F5B144237D86}"/>
              </a:ext>
            </a:extLst>
          </p:cNvPr>
          <p:cNvSpPr>
            <a:spLocks noGrp="1"/>
          </p:cNvSpPr>
          <p:nvPr>
            <p:ph type="sldNum" sz="quarter" idx="12"/>
          </p:nvPr>
        </p:nvSpPr>
        <p:spPr/>
        <p:txBody>
          <a:bodyPr/>
          <a:lstStyle/>
          <a:p>
            <a:fld id="{A84EC701-6688-4AB0-840C-FA5BCCAC4013}" type="slidenum">
              <a:rPr lang="en-US" smtClean="0"/>
              <a:t>‹#›</a:t>
            </a:fld>
            <a:endParaRPr lang="en-US"/>
          </a:p>
        </p:txBody>
      </p:sp>
    </p:spTree>
    <p:extLst>
      <p:ext uri="{BB962C8B-B14F-4D97-AF65-F5344CB8AC3E}">
        <p14:creationId xmlns:p14="http://schemas.microsoft.com/office/powerpoint/2010/main" val="1421586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897A7A-CA1D-A8A4-E187-E7906D2F45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1434092-12DF-F92E-F511-081F470E6B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A38AC05-7F96-CBCA-785E-5EAF0F8E84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73E4241-942F-89AA-ACFA-A9A572207ACA}"/>
              </a:ext>
            </a:extLst>
          </p:cNvPr>
          <p:cNvSpPr>
            <a:spLocks noGrp="1"/>
          </p:cNvSpPr>
          <p:nvPr>
            <p:ph type="dt" sz="half" idx="10"/>
          </p:nvPr>
        </p:nvSpPr>
        <p:spPr/>
        <p:txBody>
          <a:bodyPr/>
          <a:lstStyle/>
          <a:p>
            <a:fld id="{4557DA69-9DC8-4312-8784-016C6E407F8E}" type="datetimeFigureOut">
              <a:rPr lang="en-US" smtClean="0"/>
              <a:t>9/22/2023</a:t>
            </a:fld>
            <a:endParaRPr lang="en-US"/>
          </a:p>
        </p:txBody>
      </p:sp>
      <p:sp>
        <p:nvSpPr>
          <p:cNvPr id="6" name="Footer Placeholder 5">
            <a:extLst>
              <a:ext uri="{FF2B5EF4-FFF2-40B4-BE49-F238E27FC236}">
                <a16:creationId xmlns:a16="http://schemas.microsoft.com/office/drawing/2014/main" xmlns="" id="{4ABBBC36-C0E5-E35E-93B1-44A11CF405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1CD38E8-A332-518B-D108-AD43854EAED3}"/>
              </a:ext>
            </a:extLst>
          </p:cNvPr>
          <p:cNvSpPr>
            <a:spLocks noGrp="1"/>
          </p:cNvSpPr>
          <p:nvPr>
            <p:ph type="sldNum" sz="quarter" idx="12"/>
          </p:nvPr>
        </p:nvSpPr>
        <p:spPr/>
        <p:txBody>
          <a:bodyPr/>
          <a:lstStyle/>
          <a:p>
            <a:fld id="{A84EC701-6688-4AB0-840C-FA5BCCAC4013}" type="slidenum">
              <a:rPr lang="en-US" smtClean="0"/>
              <a:t>‹#›</a:t>
            </a:fld>
            <a:endParaRPr lang="en-US"/>
          </a:p>
        </p:txBody>
      </p:sp>
    </p:spTree>
    <p:extLst>
      <p:ext uri="{BB962C8B-B14F-4D97-AF65-F5344CB8AC3E}">
        <p14:creationId xmlns:p14="http://schemas.microsoft.com/office/powerpoint/2010/main" val="2375712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841124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ECD4BA-44BA-560A-AC7B-57357A4DDD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A253C43-D9CA-3619-CBD4-07CE998071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A7514B8-D7B6-6F1E-5FED-2609EA87C0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E3B1BB7-1187-DEAC-89B6-3C3B16E3D828}"/>
              </a:ext>
            </a:extLst>
          </p:cNvPr>
          <p:cNvSpPr>
            <a:spLocks noGrp="1"/>
          </p:cNvSpPr>
          <p:nvPr>
            <p:ph type="dt" sz="half" idx="10"/>
          </p:nvPr>
        </p:nvSpPr>
        <p:spPr/>
        <p:txBody>
          <a:bodyPr/>
          <a:lstStyle/>
          <a:p>
            <a:fld id="{4557DA69-9DC8-4312-8784-016C6E407F8E}" type="datetimeFigureOut">
              <a:rPr lang="en-US" smtClean="0"/>
              <a:t>9/22/2023</a:t>
            </a:fld>
            <a:endParaRPr lang="en-US"/>
          </a:p>
        </p:txBody>
      </p:sp>
      <p:sp>
        <p:nvSpPr>
          <p:cNvPr id="6" name="Footer Placeholder 5">
            <a:extLst>
              <a:ext uri="{FF2B5EF4-FFF2-40B4-BE49-F238E27FC236}">
                <a16:creationId xmlns:a16="http://schemas.microsoft.com/office/drawing/2014/main" xmlns="" id="{FEDD64E2-A96C-6F43-E777-570E865F0A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D31749A-C627-DE0E-8DBF-4EAEE4C95852}"/>
              </a:ext>
            </a:extLst>
          </p:cNvPr>
          <p:cNvSpPr>
            <a:spLocks noGrp="1"/>
          </p:cNvSpPr>
          <p:nvPr>
            <p:ph type="sldNum" sz="quarter" idx="12"/>
          </p:nvPr>
        </p:nvSpPr>
        <p:spPr/>
        <p:txBody>
          <a:bodyPr/>
          <a:lstStyle/>
          <a:p>
            <a:fld id="{A84EC701-6688-4AB0-840C-FA5BCCAC4013}" type="slidenum">
              <a:rPr lang="en-US" smtClean="0"/>
              <a:t>‹#›</a:t>
            </a:fld>
            <a:endParaRPr lang="en-US"/>
          </a:p>
        </p:txBody>
      </p:sp>
    </p:spTree>
    <p:extLst>
      <p:ext uri="{BB962C8B-B14F-4D97-AF65-F5344CB8AC3E}">
        <p14:creationId xmlns:p14="http://schemas.microsoft.com/office/powerpoint/2010/main" val="13139444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1D7627-7AC6-708D-A1D1-63B2BA8BAD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A8B89BA-DF41-4F2C-B051-B795B463E7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6B0B7A3-C572-9464-4697-630D97363E9C}"/>
              </a:ext>
            </a:extLst>
          </p:cNvPr>
          <p:cNvSpPr>
            <a:spLocks noGrp="1"/>
          </p:cNvSpPr>
          <p:nvPr>
            <p:ph type="dt" sz="half" idx="10"/>
          </p:nvPr>
        </p:nvSpPr>
        <p:spPr/>
        <p:txBody>
          <a:bodyPr/>
          <a:lstStyle/>
          <a:p>
            <a:fld id="{4557DA69-9DC8-4312-8784-016C6E407F8E}" type="datetimeFigureOut">
              <a:rPr lang="en-US" smtClean="0"/>
              <a:t>9/22/2023</a:t>
            </a:fld>
            <a:endParaRPr lang="en-US"/>
          </a:p>
        </p:txBody>
      </p:sp>
      <p:sp>
        <p:nvSpPr>
          <p:cNvPr id="5" name="Footer Placeholder 4">
            <a:extLst>
              <a:ext uri="{FF2B5EF4-FFF2-40B4-BE49-F238E27FC236}">
                <a16:creationId xmlns:a16="http://schemas.microsoft.com/office/drawing/2014/main" xmlns="" id="{DD2C784C-5830-064A-F531-701928ABA5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807C166-292A-F871-6023-1C335DABAB06}"/>
              </a:ext>
            </a:extLst>
          </p:cNvPr>
          <p:cNvSpPr>
            <a:spLocks noGrp="1"/>
          </p:cNvSpPr>
          <p:nvPr>
            <p:ph type="sldNum" sz="quarter" idx="12"/>
          </p:nvPr>
        </p:nvSpPr>
        <p:spPr/>
        <p:txBody>
          <a:bodyPr/>
          <a:lstStyle/>
          <a:p>
            <a:fld id="{A84EC701-6688-4AB0-840C-FA5BCCAC4013}" type="slidenum">
              <a:rPr lang="en-US" smtClean="0"/>
              <a:t>‹#›</a:t>
            </a:fld>
            <a:endParaRPr lang="en-US"/>
          </a:p>
        </p:txBody>
      </p:sp>
    </p:spTree>
    <p:extLst>
      <p:ext uri="{BB962C8B-B14F-4D97-AF65-F5344CB8AC3E}">
        <p14:creationId xmlns:p14="http://schemas.microsoft.com/office/powerpoint/2010/main" val="451729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348D67A-B702-1A4E-F955-2A8B949A29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2FF75C0-7E7F-E3A1-B734-6AD414E2C4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278F1D6-087D-5E11-117F-89597C9E95D5}"/>
              </a:ext>
            </a:extLst>
          </p:cNvPr>
          <p:cNvSpPr>
            <a:spLocks noGrp="1"/>
          </p:cNvSpPr>
          <p:nvPr>
            <p:ph type="dt" sz="half" idx="10"/>
          </p:nvPr>
        </p:nvSpPr>
        <p:spPr/>
        <p:txBody>
          <a:bodyPr/>
          <a:lstStyle/>
          <a:p>
            <a:fld id="{4557DA69-9DC8-4312-8784-016C6E407F8E}" type="datetimeFigureOut">
              <a:rPr lang="en-US" smtClean="0"/>
              <a:t>9/22/2023</a:t>
            </a:fld>
            <a:endParaRPr lang="en-US"/>
          </a:p>
        </p:txBody>
      </p:sp>
      <p:sp>
        <p:nvSpPr>
          <p:cNvPr id="5" name="Footer Placeholder 4">
            <a:extLst>
              <a:ext uri="{FF2B5EF4-FFF2-40B4-BE49-F238E27FC236}">
                <a16:creationId xmlns:a16="http://schemas.microsoft.com/office/drawing/2014/main" xmlns="" id="{1B555499-909D-4075-691A-8522C18D16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52D6F7E-BFFD-6FAE-3889-07B76663DFB8}"/>
              </a:ext>
            </a:extLst>
          </p:cNvPr>
          <p:cNvSpPr>
            <a:spLocks noGrp="1"/>
          </p:cNvSpPr>
          <p:nvPr>
            <p:ph type="sldNum" sz="quarter" idx="12"/>
          </p:nvPr>
        </p:nvSpPr>
        <p:spPr/>
        <p:txBody>
          <a:bodyPr/>
          <a:lstStyle/>
          <a:p>
            <a:fld id="{A84EC701-6688-4AB0-840C-FA5BCCAC4013}" type="slidenum">
              <a:rPr lang="en-US" smtClean="0"/>
              <a:t>‹#›</a:t>
            </a:fld>
            <a:endParaRPr lang="en-US"/>
          </a:p>
        </p:txBody>
      </p:sp>
    </p:spTree>
    <p:extLst>
      <p:ext uri="{BB962C8B-B14F-4D97-AF65-F5344CB8AC3E}">
        <p14:creationId xmlns:p14="http://schemas.microsoft.com/office/powerpoint/2010/main" val="1233631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634" y="2131111"/>
            <a:ext cx="10362732" cy="1469680"/>
          </a:xfrm>
        </p:spPr>
        <p:txBody>
          <a:bodyPr/>
          <a:lstStyle/>
          <a:p>
            <a:r>
              <a:rPr lang="en-US"/>
              <a:t>Click to edit Master title style</a:t>
            </a:r>
          </a:p>
        </p:txBody>
      </p:sp>
      <p:sp>
        <p:nvSpPr>
          <p:cNvPr id="3" name="Subtitle 2"/>
          <p:cNvSpPr>
            <a:spLocks noGrp="1"/>
          </p:cNvSpPr>
          <p:nvPr>
            <p:ph type="subTitle" idx="1"/>
          </p:nvPr>
        </p:nvSpPr>
        <p:spPr>
          <a:xfrm>
            <a:off x="1829269" y="3886855"/>
            <a:ext cx="8533463" cy="1751205"/>
          </a:xfrm>
        </p:spPr>
        <p:txBody>
          <a:bodyPr/>
          <a:lstStyle>
            <a:lvl1pPr marL="0" indent="0" algn="ctr">
              <a:buNone/>
              <a:defRPr/>
            </a:lvl1pPr>
            <a:lvl2pPr marL="435894" indent="0" algn="ctr">
              <a:buNone/>
              <a:defRPr/>
            </a:lvl2pPr>
            <a:lvl3pPr marL="871789" indent="0" algn="ctr">
              <a:buNone/>
              <a:defRPr/>
            </a:lvl3pPr>
            <a:lvl4pPr marL="1307683" indent="0" algn="ctr">
              <a:buNone/>
              <a:defRPr/>
            </a:lvl4pPr>
            <a:lvl5pPr marL="1743578" indent="0" algn="ctr">
              <a:buNone/>
              <a:defRPr/>
            </a:lvl5pPr>
            <a:lvl6pPr marL="2179472" indent="0" algn="ctr">
              <a:buNone/>
              <a:defRPr/>
            </a:lvl6pPr>
            <a:lvl7pPr marL="2615367" indent="0" algn="ctr">
              <a:buNone/>
              <a:defRPr/>
            </a:lvl7pPr>
            <a:lvl8pPr marL="3051261" indent="0" algn="ctr">
              <a:buNone/>
              <a:defRPr/>
            </a:lvl8pPr>
            <a:lvl9pPr marL="3487156"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xmlns="" id="{96948A36-76B5-C451-7F1E-6FD47197BE4C}"/>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xmlns="" id="{E2C401CD-F5C0-3C17-9DF1-5EF707CC8B3F}"/>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xmlns="" id="{A8CA0F71-7119-74B6-1DD9-C20460371050}"/>
              </a:ext>
            </a:extLst>
          </p:cNvPr>
          <p:cNvSpPr>
            <a:spLocks noGrp="1" noChangeArrowheads="1"/>
          </p:cNvSpPr>
          <p:nvPr>
            <p:ph type="sldNum" sz="quarter" idx="12"/>
          </p:nvPr>
        </p:nvSpPr>
        <p:spPr>
          <a:ln/>
        </p:spPr>
        <p:txBody>
          <a:bodyPr/>
          <a:lstStyle>
            <a:lvl1pPr>
              <a:defRPr/>
            </a:lvl1pPr>
          </a:lstStyle>
          <a:p>
            <a:fld id="{BF9C8DE3-40C9-4053-B987-AD4061B0AB23}" type="slidenum">
              <a:rPr lang="en-US" altLang="en-US"/>
              <a:pPr/>
              <a:t>‹#›</a:t>
            </a:fld>
            <a:endParaRPr lang="en-US" altLang="en-US"/>
          </a:p>
        </p:txBody>
      </p:sp>
    </p:spTree>
    <p:extLst>
      <p:ext uri="{BB962C8B-B14F-4D97-AF65-F5344CB8AC3E}">
        <p14:creationId xmlns:p14="http://schemas.microsoft.com/office/powerpoint/2010/main" val="41454775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7C34D0A6-D31B-3993-AE7A-184223B4DE35}"/>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xmlns="" id="{8DC11F67-9DF9-0209-BAAE-82C5EAE72DA3}"/>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xmlns="" id="{6B43108D-5882-D2FA-FD2D-CC62E2FEFC37}"/>
              </a:ext>
            </a:extLst>
          </p:cNvPr>
          <p:cNvSpPr>
            <a:spLocks noGrp="1" noChangeArrowheads="1"/>
          </p:cNvSpPr>
          <p:nvPr>
            <p:ph type="sldNum" sz="quarter" idx="12"/>
          </p:nvPr>
        </p:nvSpPr>
        <p:spPr>
          <a:ln/>
        </p:spPr>
        <p:txBody>
          <a:bodyPr/>
          <a:lstStyle>
            <a:lvl1pPr>
              <a:defRPr/>
            </a:lvl1pPr>
          </a:lstStyle>
          <a:p>
            <a:fld id="{EC17E541-2393-4301-B481-96FF1AF4BDCB}" type="slidenum">
              <a:rPr lang="en-US" altLang="en-US"/>
              <a:pPr/>
              <a:t>‹#›</a:t>
            </a:fld>
            <a:endParaRPr lang="en-US" altLang="en-US"/>
          </a:p>
        </p:txBody>
      </p:sp>
    </p:spTree>
    <p:extLst>
      <p:ext uri="{BB962C8B-B14F-4D97-AF65-F5344CB8AC3E}">
        <p14:creationId xmlns:p14="http://schemas.microsoft.com/office/powerpoint/2010/main" val="1360785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65" y="4407525"/>
            <a:ext cx="10362732" cy="1360703"/>
          </a:xfrm>
        </p:spPr>
        <p:txBody>
          <a:bodyPr anchor="t"/>
          <a:lstStyle>
            <a:lvl1pPr algn="l">
              <a:defRPr sz="3814" b="1" cap="all"/>
            </a:lvl1pPr>
          </a:lstStyle>
          <a:p>
            <a:r>
              <a:rPr lang="en-US"/>
              <a:t>Click to edit Master title style</a:t>
            </a:r>
          </a:p>
        </p:txBody>
      </p:sp>
      <p:sp>
        <p:nvSpPr>
          <p:cNvPr id="3" name="Text Placeholder 2"/>
          <p:cNvSpPr>
            <a:spLocks noGrp="1"/>
          </p:cNvSpPr>
          <p:nvPr>
            <p:ph type="body" idx="1"/>
          </p:nvPr>
        </p:nvSpPr>
        <p:spPr>
          <a:xfrm>
            <a:off x="963365" y="2906061"/>
            <a:ext cx="10362732" cy="1501464"/>
          </a:xfrm>
        </p:spPr>
        <p:txBody>
          <a:bodyPr anchor="b"/>
          <a:lstStyle>
            <a:lvl1pPr marL="0" indent="0">
              <a:buNone/>
              <a:defRPr sz="1907"/>
            </a:lvl1pPr>
            <a:lvl2pPr marL="435894" indent="0">
              <a:buNone/>
              <a:defRPr sz="1716"/>
            </a:lvl2pPr>
            <a:lvl3pPr marL="871789" indent="0">
              <a:buNone/>
              <a:defRPr sz="1525"/>
            </a:lvl3pPr>
            <a:lvl4pPr marL="1307683" indent="0">
              <a:buNone/>
              <a:defRPr sz="1335"/>
            </a:lvl4pPr>
            <a:lvl5pPr marL="1743578" indent="0">
              <a:buNone/>
              <a:defRPr sz="1335"/>
            </a:lvl5pPr>
            <a:lvl6pPr marL="2179472" indent="0">
              <a:buNone/>
              <a:defRPr sz="1335"/>
            </a:lvl6pPr>
            <a:lvl7pPr marL="2615367" indent="0">
              <a:buNone/>
              <a:defRPr sz="1335"/>
            </a:lvl7pPr>
            <a:lvl8pPr marL="3051261" indent="0">
              <a:buNone/>
              <a:defRPr sz="1335"/>
            </a:lvl8pPr>
            <a:lvl9pPr marL="3487156" indent="0">
              <a:buNone/>
              <a:defRPr sz="1335"/>
            </a:lvl9pPr>
          </a:lstStyle>
          <a:p>
            <a:pPr lvl="0"/>
            <a:r>
              <a:rPr lang="en-US"/>
              <a:t>Click to edit Master text styles</a:t>
            </a:r>
          </a:p>
        </p:txBody>
      </p:sp>
      <p:sp>
        <p:nvSpPr>
          <p:cNvPr id="4" name="Rectangle 4">
            <a:extLst>
              <a:ext uri="{FF2B5EF4-FFF2-40B4-BE49-F238E27FC236}">
                <a16:creationId xmlns:a16="http://schemas.microsoft.com/office/drawing/2014/main" xmlns="" id="{163D9F3A-5055-541F-501A-2023F94B71A8}"/>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xmlns="" id="{1FF97731-9AF1-7EDD-4E40-04DF395CDF1F}"/>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xmlns="" id="{F5E3F39C-288D-250E-0813-5C03E4C9C44E}"/>
              </a:ext>
            </a:extLst>
          </p:cNvPr>
          <p:cNvSpPr>
            <a:spLocks noGrp="1" noChangeArrowheads="1"/>
          </p:cNvSpPr>
          <p:nvPr>
            <p:ph type="sldNum" sz="quarter" idx="12"/>
          </p:nvPr>
        </p:nvSpPr>
        <p:spPr>
          <a:ln/>
        </p:spPr>
        <p:txBody>
          <a:bodyPr/>
          <a:lstStyle>
            <a:lvl1pPr>
              <a:defRPr/>
            </a:lvl1pPr>
          </a:lstStyle>
          <a:p>
            <a:fld id="{262C9901-7543-43F9-8BF0-F4118E5220FF}" type="slidenum">
              <a:rPr lang="en-US" altLang="en-US"/>
              <a:pPr/>
              <a:t>‹#›</a:t>
            </a:fld>
            <a:endParaRPr lang="en-US" altLang="en-US"/>
          </a:p>
        </p:txBody>
      </p:sp>
    </p:spTree>
    <p:extLst>
      <p:ext uri="{BB962C8B-B14F-4D97-AF65-F5344CB8AC3E}">
        <p14:creationId xmlns:p14="http://schemas.microsoft.com/office/powerpoint/2010/main" val="3716930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7257" y="1596820"/>
            <a:ext cx="5397841" cy="4533151"/>
          </a:xfrm>
        </p:spPr>
        <p:txBody>
          <a:bodyPr/>
          <a:lstStyle>
            <a:lvl1pPr>
              <a:defRPr sz="2670"/>
            </a:lvl1pPr>
            <a:lvl2pPr>
              <a:defRPr sz="2288"/>
            </a:lvl2pPr>
            <a:lvl3pPr>
              <a:defRPr sz="1907"/>
            </a:lvl3pPr>
            <a:lvl4pPr>
              <a:defRPr sz="1716"/>
            </a:lvl4pPr>
            <a:lvl5pPr>
              <a:defRPr sz="1716"/>
            </a:lvl5pPr>
            <a:lvl6pPr>
              <a:defRPr sz="1716"/>
            </a:lvl6pPr>
            <a:lvl7pPr>
              <a:defRPr sz="1716"/>
            </a:lvl7pPr>
            <a:lvl8pPr>
              <a:defRPr sz="1716"/>
            </a:lvl8pPr>
            <a:lvl9pPr>
              <a:defRPr sz="171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5027" y="1596820"/>
            <a:ext cx="5399716" cy="4533151"/>
          </a:xfrm>
        </p:spPr>
        <p:txBody>
          <a:bodyPr/>
          <a:lstStyle>
            <a:lvl1pPr>
              <a:defRPr sz="2670"/>
            </a:lvl1pPr>
            <a:lvl2pPr>
              <a:defRPr sz="2288"/>
            </a:lvl2pPr>
            <a:lvl3pPr>
              <a:defRPr sz="1907"/>
            </a:lvl3pPr>
            <a:lvl4pPr>
              <a:defRPr sz="1716"/>
            </a:lvl4pPr>
            <a:lvl5pPr>
              <a:defRPr sz="1716"/>
            </a:lvl5pPr>
            <a:lvl6pPr>
              <a:defRPr sz="1716"/>
            </a:lvl6pPr>
            <a:lvl7pPr>
              <a:defRPr sz="1716"/>
            </a:lvl7pPr>
            <a:lvl8pPr>
              <a:defRPr sz="1716"/>
            </a:lvl8pPr>
            <a:lvl9pPr>
              <a:defRPr sz="171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3A29DE44-0D67-886B-38E2-7BBA182BF9B5}"/>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xmlns="" id="{D3A33D75-2A16-69B4-4378-6EE59CDF53E9}"/>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xmlns="" id="{A7FA3C5F-A2C9-9B22-20CD-2259C5417F8C}"/>
              </a:ext>
            </a:extLst>
          </p:cNvPr>
          <p:cNvSpPr>
            <a:spLocks noGrp="1" noChangeArrowheads="1"/>
          </p:cNvSpPr>
          <p:nvPr>
            <p:ph type="sldNum" sz="quarter" idx="12"/>
          </p:nvPr>
        </p:nvSpPr>
        <p:spPr>
          <a:ln/>
        </p:spPr>
        <p:txBody>
          <a:bodyPr/>
          <a:lstStyle>
            <a:lvl1pPr>
              <a:defRPr/>
            </a:lvl1pPr>
          </a:lstStyle>
          <a:p>
            <a:fld id="{E674D805-6FFF-4DEF-A722-AA8D4823D32C}" type="slidenum">
              <a:rPr lang="en-US" altLang="en-US"/>
              <a:pPr/>
              <a:t>‹#›</a:t>
            </a:fld>
            <a:endParaRPr lang="en-US" altLang="en-US"/>
          </a:p>
        </p:txBody>
      </p:sp>
    </p:spTree>
    <p:extLst>
      <p:ext uri="{BB962C8B-B14F-4D97-AF65-F5344CB8AC3E}">
        <p14:creationId xmlns:p14="http://schemas.microsoft.com/office/powerpoint/2010/main" val="14643237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132" y="273957"/>
            <a:ext cx="10973736" cy="1144261"/>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133" y="1534763"/>
            <a:ext cx="5386596" cy="640242"/>
          </a:xfrm>
        </p:spPr>
        <p:txBody>
          <a:bodyPr anchor="b"/>
          <a:lstStyle>
            <a:lvl1pPr marL="0" indent="0">
              <a:buNone/>
              <a:defRPr sz="2288" b="1"/>
            </a:lvl1pPr>
            <a:lvl2pPr marL="435894" indent="0">
              <a:buNone/>
              <a:defRPr sz="1907" b="1"/>
            </a:lvl2pPr>
            <a:lvl3pPr marL="871789" indent="0">
              <a:buNone/>
              <a:defRPr sz="1716" b="1"/>
            </a:lvl3pPr>
            <a:lvl4pPr marL="1307683" indent="0">
              <a:buNone/>
              <a:defRPr sz="1525" b="1"/>
            </a:lvl4pPr>
            <a:lvl5pPr marL="1743578" indent="0">
              <a:buNone/>
              <a:defRPr sz="1525" b="1"/>
            </a:lvl5pPr>
            <a:lvl6pPr marL="2179472" indent="0">
              <a:buNone/>
              <a:defRPr sz="1525" b="1"/>
            </a:lvl6pPr>
            <a:lvl7pPr marL="2615367" indent="0">
              <a:buNone/>
              <a:defRPr sz="1525" b="1"/>
            </a:lvl7pPr>
            <a:lvl8pPr marL="3051261" indent="0">
              <a:buNone/>
              <a:defRPr sz="1525" b="1"/>
            </a:lvl8pPr>
            <a:lvl9pPr marL="3487156" indent="0">
              <a:buNone/>
              <a:defRPr sz="1525" b="1"/>
            </a:lvl9pPr>
          </a:lstStyle>
          <a:p>
            <a:pPr lvl="0"/>
            <a:r>
              <a:rPr lang="en-US"/>
              <a:t>Click to edit Master text styles</a:t>
            </a:r>
          </a:p>
        </p:txBody>
      </p:sp>
      <p:sp>
        <p:nvSpPr>
          <p:cNvPr id="4" name="Content Placeholder 3"/>
          <p:cNvSpPr>
            <a:spLocks noGrp="1"/>
          </p:cNvSpPr>
          <p:nvPr>
            <p:ph sz="half" idx="2"/>
          </p:nvPr>
        </p:nvSpPr>
        <p:spPr>
          <a:xfrm>
            <a:off x="609133" y="2175005"/>
            <a:ext cx="5386596" cy="3950426"/>
          </a:xfrm>
        </p:spPr>
        <p:txBody>
          <a:bodyPr/>
          <a:lstStyle>
            <a:lvl1pPr>
              <a:defRPr sz="2288"/>
            </a:lvl1pPr>
            <a:lvl2pPr>
              <a:defRPr sz="1907"/>
            </a:lvl2pPr>
            <a:lvl3pPr>
              <a:defRPr sz="1716"/>
            </a:lvl3pPr>
            <a:lvl4pPr>
              <a:defRPr sz="1525"/>
            </a:lvl4pPr>
            <a:lvl5pPr>
              <a:defRPr sz="1525"/>
            </a:lvl5pPr>
            <a:lvl6pPr>
              <a:defRPr sz="1525"/>
            </a:lvl6pPr>
            <a:lvl7pPr>
              <a:defRPr sz="1525"/>
            </a:lvl7pPr>
            <a:lvl8pPr>
              <a:defRPr sz="1525"/>
            </a:lvl8pPr>
            <a:lvl9pPr>
              <a:defRPr sz="15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24" y="1534763"/>
            <a:ext cx="5390344" cy="640242"/>
          </a:xfrm>
        </p:spPr>
        <p:txBody>
          <a:bodyPr anchor="b"/>
          <a:lstStyle>
            <a:lvl1pPr marL="0" indent="0">
              <a:buNone/>
              <a:defRPr sz="2288" b="1"/>
            </a:lvl1pPr>
            <a:lvl2pPr marL="435894" indent="0">
              <a:buNone/>
              <a:defRPr sz="1907" b="1"/>
            </a:lvl2pPr>
            <a:lvl3pPr marL="871789" indent="0">
              <a:buNone/>
              <a:defRPr sz="1716" b="1"/>
            </a:lvl3pPr>
            <a:lvl4pPr marL="1307683" indent="0">
              <a:buNone/>
              <a:defRPr sz="1525" b="1"/>
            </a:lvl4pPr>
            <a:lvl5pPr marL="1743578" indent="0">
              <a:buNone/>
              <a:defRPr sz="1525" b="1"/>
            </a:lvl5pPr>
            <a:lvl6pPr marL="2179472" indent="0">
              <a:buNone/>
              <a:defRPr sz="1525" b="1"/>
            </a:lvl6pPr>
            <a:lvl7pPr marL="2615367" indent="0">
              <a:buNone/>
              <a:defRPr sz="1525" b="1"/>
            </a:lvl7pPr>
            <a:lvl8pPr marL="3051261" indent="0">
              <a:buNone/>
              <a:defRPr sz="1525" b="1"/>
            </a:lvl8pPr>
            <a:lvl9pPr marL="3487156" indent="0">
              <a:buNone/>
              <a:defRPr sz="1525" b="1"/>
            </a:lvl9pPr>
          </a:lstStyle>
          <a:p>
            <a:pPr lvl="0"/>
            <a:r>
              <a:rPr lang="en-US"/>
              <a:t>Click to edit Master text styles</a:t>
            </a:r>
          </a:p>
        </p:txBody>
      </p:sp>
      <p:sp>
        <p:nvSpPr>
          <p:cNvPr id="6" name="Content Placeholder 5"/>
          <p:cNvSpPr>
            <a:spLocks noGrp="1"/>
          </p:cNvSpPr>
          <p:nvPr>
            <p:ph sz="quarter" idx="4"/>
          </p:nvPr>
        </p:nvSpPr>
        <p:spPr>
          <a:xfrm>
            <a:off x="6192524" y="2175005"/>
            <a:ext cx="5390344" cy="3950426"/>
          </a:xfrm>
        </p:spPr>
        <p:txBody>
          <a:bodyPr/>
          <a:lstStyle>
            <a:lvl1pPr>
              <a:defRPr sz="2288"/>
            </a:lvl1pPr>
            <a:lvl2pPr>
              <a:defRPr sz="1907"/>
            </a:lvl2pPr>
            <a:lvl3pPr>
              <a:defRPr sz="1716"/>
            </a:lvl3pPr>
            <a:lvl4pPr>
              <a:defRPr sz="1525"/>
            </a:lvl4pPr>
            <a:lvl5pPr>
              <a:defRPr sz="1525"/>
            </a:lvl5pPr>
            <a:lvl6pPr>
              <a:defRPr sz="1525"/>
            </a:lvl6pPr>
            <a:lvl7pPr>
              <a:defRPr sz="1525"/>
            </a:lvl7pPr>
            <a:lvl8pPr>
              <a:defRPr sz="1525"/>
            </a:lvl8pPr>
            <a:lvl9pPr>
              <a:defRPr sz="15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B87A7A0D-9F0B-8FAD-AAB8-76EC6473DF18}"/>
              </a:ext>
            </a:extLst>
          </p:cNvPr>
          <p:cNvSpPr>
            <a:spLocks noGrp="1" noChangeArrowheads="1"/>
          </p:cNvSpPr>
          <p:nvPr>
            <p:ph type="dt" sz="half" idx="10"/>
          </p:nvPr>
        </p:nvSpPr>
        <p:spPr>
          <a:ln/>
        </p:spPr>
        <p:txBody>
          <a:bodyPr/>
          <a:lstStyle>
            <a:lvl1pPr>
              <a:defRPr/>
            </a:lvl1pPr>
          </a:lstStyle>
          <a:p>
            <a:endParaRPr lang="en-US" altLang="en-US"/>
          </a:p>
        </p:txBody>
      </p:sp>
      <p:sp>
        <p:nvSpPr>
          <p:cNvPr id="8" name="Rectangle 5">
            <a:extLst>
              <a:ext uri="{FF2B5EF4-FFF2-40B4-BE49-F238E27FC236}">
                <a16:creationId xmlns:a16="http://schemas.microsoft.com/office/drawing/2014/main" xmlns="" id="{18593852-5F77-27F2-50BD-E4DF2B7083DA}"/>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xmlns="" id="{BCE83504-74AB-3E64-61A8-6A1BD94C04AA}"/>
              </a:ext>
            </a:extLst>
          </p:cNvPr>
          <p:cNvSpPr>
            <a:spLocks noGrp="1" noChangeArrowheads="1"/>
          </p:cNvSpPr>
          <p:nvPr>
            <p:ph type="sldNum" sz="quarter" idx="12"/>
          </p:nvPr>
        </p:nvSpPr>
        <p:spPr>
          <a:ln/>
        </p:spPr>
        <p:txBody>
          <a:bodyPr/>
          <a:lstStyle>
            <a:lvl1pPr>
              <a:defRPr/>
            </a:lvl1pPr>
          </a:lstStyle>
          <a:p>
            <a:fld id="{9E06F508-61A8-4800-8776-B32B02A427AD}" type="slidenum">
              <a:rPr lang="en-US" altLang="en-US"/>
              <a:pPr/>
              <a:t>‹#›</a:t>
            </a:fld>
            <a:endParaRPr lang="en-US" altLang="en-US"/>
          </a:p>
        </p:txBody>
      </p:sp>
    </p:spTree>
    <p:extLst>
      <p:ext uri="{BB962C8B-B14F-4D97-AF65-F5344CB8AC3E}">
        <p14:creationId xmlns:p14="http://schemas.microsoft.com/office/powerpoint/2010/main" val="41118030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6B52D822-E2C4-1C61-4E10-7C39DA29F862}"/>
              </a:ext>
            </a:extLst>
          </p:cNvPr>
          <p:cNvSpPr>
            <a:spLocks noGrp="1" noChangeArrowheads="1"/>
          </p:cNvSpPr>
          <p:nvPr>
            <p:ph type="dt" sz="half" idx="10"/>
          </p:nvPr>
        </p:nvSpPr>
        <p:spPr>
          <a:ln/>
        </p:spPr>
        <p:txBody>
          <a:bodyPr/>
          <a:lstStyle>
            <a:lvl1pPr>
              <a:defRPr/>
            </a:lvl1pPr>
          </a:lstStyle>
          <a:p>
            <a:endParaRPr lang="en-US" altLang="en-US"/>
          </a:p>
        </p:txBody>
      </p:sp>
      <p:sp>
        <p:nvSpPr>
          <p:cNvPr id="4" name="Rectangle 5">
            <a:extLst>
              <a:ext uri="{FF2B5EF4-FFF2-40B4-BE49-F238E27FC236}">
                <a16:creationId xmlns:a16="http://schemas.microsoft.com/office/drawing/2014/main" xmlns="" id="{E68E0D79-25C2-84A3-7887-34FE415393BC}"/>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xmlns="" id="{65BCCF29-2928-5ABB-6B71-AF222FADA76D}"/>
              </a:ext>
            </a:extLst>
          </p:cNvPr>
          <p:cNvSpPr>
            <a:spLocks noGrp="1" noChangeArrowheads="1"/>
          </p:cNvSpPr>
          <p:nvPr>
            <p:ph type="sldNum" sz="quarter" idx="12"/>
          </p:nvPr>
        </p:nvSpPr>
        <p:spPr>
          <a:ln/>
        </p:spPr>
        <p:txBody>
          <a:bodyPr/>
          <a:lstStyle>
            <a:lvl1pPr>
              <a:defRPr/>
            </a:lvl1pPr>
          </a:lstStyle>
          <a:p>
            <a:fld id="{1AB3C2D7-777C-4875-98EE-9A634712FCEB}" type="slidenum">
              <a:rPr lang="en-US" altLang="en-US"/>
              <a:pPr/>
              <a:t>‹#›</a:t>
            </a:fld>
            <a:endParaRPr lang="en-US" altLang="en-US"/>
          </a:p>
        </p:txBody>
      </p:sp>
    </p:spTree>
    <p:extLst>
      <p:ext uri="{BB962C8B-B14F-4D97-AF65-F5344CB8AC3E}">
        <p14:creationId xmlns:p14="http://schemas.microsoft.com/office/powerpoint/2010/main" val="22748720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239F5B54-6F20-D725-22A6-F0B5A33D822B}"/>
              </a:ext>
            </a:extLst>
          </p:cNvPr>
          <p:cNvSpPr>
            <a:spLocks noGrp="1" noChangeArrowheads="1"/>
          </p:cNvSpPr>
          <p:nvPr>
            <p:ph type="dt" sz="half" idx="10"/>
          </p:nvPr>
        </p:nvSpPr>
        <p:spPr>
          <a:ln/>
        </p:spPr>
        <p:txBody>
          <a:bodyPr/>
          <a:lstStyle>
            <a:lvl1pPr>
              <a:defRPr/>
            </a:lvl1pPr>
          </a:lstStyle>
          <a:p>
            <a:endParaRPr lang="en-US" altLang="en-US"/>
          </a:p>
        </p:txBody>
      </p:sp>
      <p:sp>
        <p:nvSpPr>
          <p:cNvPr id="3" name="Rectangle 5">
            <a:extLst>
              <a:ext uri="{FF2B5EF4-FFF2-40B4-BE49-F238E27FC236}">
                <a16:creationId xmlns:a16="http://schemas.microsoft.com/office/drawing/2014/main" xmlns="" id="{C16D9EC8-2E33-1AB2-F58F-7B3BF33141D7}"/>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xmlns="" id="{27FEC05B-DB17-5CA1-E226-F8AF8AF3982B}"/>
              </a:ext>
            </a:extLst>
          </p:cNvPr>
          <p:cNvSpPr>
            <a:spLocks noGrp="1" noChangeArrowheads="1"/>
          </p:cNvSpPr>
          <p:nvPr>
            <p:ph type="sldNum" sz="quarter" idx="12"/>
          </p:nvPr>
        </p:nvSpPr>
        <p:spPr>
          <a:ln/>
        </p:spPr>
        <p:txBody>
          <a:bodyPr/>
          <a:lstStyle>
            <a:lvl1pPr>
              <a:defRPr/>
            </a:lvl1pPr>
          </a:lstStyle>
          <a:p>
            <a:fld id="{C1D57CA2-1F66-4431-ABBF-8449D08E9BA7}" type="slidenum">
              <a:rPr lang="en-US" altLang="en-US"/>
              <a:pPr/>
              <a:t>‹#›</a:t>
            </a:fld>
            <a:endParaRPr lang="en-US" altLang="en-US"/>
          </a:p>
        </p:txBody>
      </p:sp>
    </p:spTree>
    <p:extLst>
      <p:ext uri="{BB962C8B-B14F-4D97-AF65-F5344CB8AC3E}">
        <p14:creationId xmlns:p14="http://schemas.microsoft.com/office/powerpoint/2010/main" val="2470906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xmlns=""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xmlns=""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9/22/2023</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805191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132" y="272443"/>
            <a:ext cx="4010896" cy="1162424"/>
          </a:xfrm>
        </p:spPr>
        <p:txBody>
          <a:bodyPr anchor="b"/>
          <a:lstStyle>
            <a:lvl1pPr algn="l">
              <a:defRPr sz="1907" b="1"/>
            </a:lvl1pPr>
          </a:lstStyle>
          <a:p>
            <a:r>
              <a:rPr lang="en-US"/>
              <a:t>Click to edit Master title style</a:t>
            </a:r>
          </a:p>
        </p:txBody>
      </p:sp>
      <p:sp>
        <p:nvSpPr>
          <p:cNvPr id="3" name="Content Placeholder 2"/>
          <p:cNvSpPr>
            <a:spLocks noGrp="1"/>
          </p:cNvSpPr>
          <p:nvPr>
            <p:ph idx="1"/>
          </p:nvPr>
        </p:nvSpPr>
        <p:spPr>
          <a:xfrm>
            <a:off x="4766220" y="272444"/>
            <a:ext cx="6816648" cy="5852987"/>
          </a:xfrm>
        </p:spPr>
        <p:txBody>
          <a:bodyPr/>
          <a:lstStyle>
            <a:lvl1pPr>
              <a:defRPr sz="3051"/>
            </a:lvl1pPr>
            <a:lvl2pPr>
              <a:defRPr sz="2670"/>
            </a:lvl2pPr>
            <a:lvl3pPr>
              <a:defRPr sz="2288"/>
            </a:lvl3pPr>
            <a:lvl4pPr>
              <a:defRPr sz="1907"/>
            </a:lvl4pPr>
            <a:lvl5pPr>
              <a:defRPr sz="1907"/>
            </a:lvl5pPr>
            <a:lvl6pPr>
              <a:defRPr sz="1907"/>
            </a:lvl6pPr>
            <a:lvl7pPr>
              <a:defRPr sz="1907"/>
            </a:lvl7pPr>
            <a:lvl8pPr>
              <a:defRPr sz="1907"/>
            </a:lvl8pPr>
            <a:lvl9pPr>
              <a:defRPr sz="190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132" y="1434868"/>
            <a:ext cx="4010896" cy="4690563"/>
          </a:xfrm>
        </p:spPr>
        <p:txBody>
          <a:bodyPr/>
          <a:lstStyle>
            <a:lvl1pPr marL="0" indent="0">
              <a:buNone/>
              <a:defRPr sz="1335"/>
            </a:lvl1pPr>
            <a:lvl2pPr marL="435894" indent="0">
              <a:buNone/>
              <a:defRPr sz="1144"/>
            </a:lvl2pPr>
            <a:lvl3pPr marL="871789" indent="0">
              <a:buNone/>
              <a:defRPr sz="953"/>
            </a:lvl3pPr>
            <a:lvl4pPr marL="1307683" indent="0">
              <a:buNone/>
              <a:defRPr sz="858"/>
            </a:lvl4pPr>
            <a:lvl5pPr marL="1743578" indent="0">
              <a:buNone/>
              <a:defRPr sz="858"/>
            </a:lvl5pPr>
            <a:lvl6pPr marL="2179472" indent="0">
              <a:buNone/>
              <a:defRPr sz="858"/>
            </a:lvl6pPr>
            <a:lvl7pPr marL="2615367" indent="0">
              <a:buNone/>
              <a:defRPr sz="858"/>
            </a:lvl7pPr>
            <a:lvl8pPr marL="3051261" indent="0">
              <a:buNone/>
              <a:defRPr sz="858"/>
            </a:lvl8pPr>
            <a:lvl9pPr marL="3487156" indent="0">
              <a:buNone/>
              <a:defRPr sz="858"/>
            </a:lvl9pPr>
          </a:lstStyle>
          <a:p>
            <a:pPr lvl="0"/>
            <a:r>
              <a:rPr lang="en-US"/>
              <a:t>Click to edit Master text styles</a:t>
            </a:r>
          </a:p>
        </p:txBody>
      </p:sp>
      <p:sp>
        <p:nvSpPr>
          <p:cNvPr id="5" name="Rectangle 4">
            <a:extLst>
              <a:ext uri="{FF2B5EF4-FFF2-40B4-BE49-F238E27FC236}">
                <a16:creationId xmlns:a16="http://schemas.microsoft.com/office/drawing/2014/main" xmlns="" id="{53B2863E-6329-552A-8246-391CCBD6E989}"/>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xmlns="" id="{A67C1E51-B905-BB3B-101C-E16E46BFAA1B}"/>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xmlns="" id="{5A6DD4EC-B070-4F26-2405-E0DF572C544D}"/>
              </a:ext>
            </a:extLst>
          </p:cNvPr>
          <p:cNvSpPr>
            <a:spLocks noGrp="1" noChangeArrowheads="1"/>
          </p:cNvSpPr>
          <p:nvPr>
            <p:ph type="sldNum" sz="quarter" idx="12"/>
          </p:nvPr>
        </p:nvSpPr>
        <p:spPr>
          <a:ln/>
        </p:spPr>
        <p:txBody>
          <a:bodyPr/>
          <a:lstStyle>
            <a:lvl1pPr>
              <a:defRPr/>
            </a:lvl1pPr>
          </a:lstStyle>
          <a:p>
            <a:fld id="{E070B662-348D-43D0-9685-5FCA5FA20386}" type="slidenum">
              <a:rPr lang="en-US" altLang="en-US"/>
              <a:pPr/>
              <a:t>‹#›</a:t>
            </a:fld>
            <a:endParaRPr lang="en-US" altLang="en-US"/>
          </a:p>
        </p:txBody>
      </p:sp>
    </p:spTree>
    <p:extLst>
      <p:ext uri="{BB962C8B-B14F-4D97-AF65-F5344CB8AC3E}">
        <p14:creationId xmlns:p14="http://schemas.microsoft.com/office/powerpoint/2010/main" val="17442342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670" y="4801054"/>
            <a:ext cx="7315199" cy="566076"/>
          </a:xfrm>
        </p:spPr>
        <p:txBody>
          <a:bodyPr anchor="b"/>
          <a:lstStyle>
            <a:lvl1pPr algn="l">
              <a:defRPr sz="1907" b="1"/>
            </a:lvl1pPr>
          </a:lstStyle>
          <a:p>
            <a:r>
              <a:rPr lang="en-US"/>
              <a:t>Click to edit Master title style</a:t>
            </a:r>
          </a:p>
        </p:txBody>
      </p:sp>
      <p:sp>
        <p:nvSpPr>
          <p:cNvPr id="3" name="Picture Placeholder 2"/>
          <p:cNvSpPr>
            <a:spLocks noGrp="1"/>
          </p:cNvSpPr>
          <p:nvPr>
            <p:ph type="pic" idx="1"/>
          </p:nvPr>
        </p:nvSpPr>
        <p:spPr>
          <a:xfrm>
            <a:off x="2389670" y="612998"/>
            <a:ext cx="7315199" cy="4113892"/>
          </a:xfrm>
        </p:spPr>
        <p:txBody>
          <a:bodyPr lIns="100079" tIns="50040" rIns="100079" bIns="50040"/>
          <a:lstStyle>
            <a:lvl1pPr marL="0" indent="0">
              <a:buNone/>
              <a:defRPr sz="3051"/>
            </a:lvl1pPr>
            <a:lvl2pPr marL="435894" indent="0">
              <a:buNone/>
              <a:defRPr sz="2670"/>
            </a:lvl2pPr>
            <a:lvl3pPr marL="871789" indent="0">
              <a:buNone/>
              <a:defRPr sz="2288"/>
            </a:lvl3pPr>
            <a:lvl4pPr marL="1307683" indent="0">
              <a:buNone/>
              <a:defRPr sz="1907"/>
            </a:lvl4pPr>
            <a:lvl5pPr marL="1743578" indent="0">
              <a:buNone/>
              <a:defRPr sz="1907"/>
            </a:lvl5pPr>
            <a:lvl6pPr marL="2179472" indent="0">
              <a:buNone/>
              <a:defRPr sz="1907"/>
            </a:lvl6pPr>
            <a:lvl7pPr marL="2615367" indent="0">
              <a:buNone/>
              <a:defRPr sz="1907"/>
            </a:lvl7pPr>
            <a:lvl8pPr marL="3051261" indent="0">
              <a:buNone/>
              <a:defRPr sz="1907"/>
            </a:lvl8pPr>
            <a:lvl9pPr marL="3487156" indent="0">
              <a:buNone/>
              <a:defRPr sz="1907"/>
            </a:lvl9pPr>
          </a:lstStyle>
          <a:p>
            <a:pPr lvl="0"/>
            <a:endParaRPr lang="en-US" noProof="0"/>
          </a:p>
        </p:txBody>
      </p:sp>
      <p:sp>
        <p:nvSpPr>
          <p:cNvPr id="4" name="Text Placeholder 3"/>
          <p:cNvSpPr>
            <a:spLocks noGrp="1"/>
          </p:cNvSpPr>
          <p:nvPr>
            <p:ph type="body" sz="half" idx="2"/>
          </p:nvPr>
        </p:nvSpPr>
        <p:spPr>
          <a:xfrm>
            <a:off x="2389670" y="5367130"/>
            <a:ext cx="7315199" cy="805221"/>
          </a:xfrm>
        </p:spPr>
        <p:txBody>
          <a:bodyPr/>
          <a:lstStyle>
            <a:lvl1pPr marL="0" indent="0">
              <a:buNone/>
              <a:defRPr sz="1335"/>
            </a:lvl1pPr>
            <a:lvl2pPr marL="435894" indent="0">
              <a:buNone/>
              <a:defRPr sz="1144"/>
            </a:lvl2pPr>
            <a:lvl3pPr marL="871789" indent="0">
              <a:buNone/>
              <a:defRPr sz="953"/>
            </a:lvl3pPr>
            <a:lvl4pPr marL="1307683" indent="0">
              <a:buNone/>
              <a:defRPr sz="858"/>
            </a:lvl4pPr>
            <a:lvl5pPr marL="1743578" indent="0">
              <a:buNone/>
              <a:defRPr sz="858"/>
            </a:lvl5pPr>
            <a:lvl6pPr marL="2179472" indent="0">
              <a:buNone/>
              <a:defRPr sz="858"/>
            </a:lvl6pPr>
            <a:lvl7pPr marL="2615367" indent="0">
              <a:buNone/>
              <a:defRPr sz="858"/>
            </a:lvl7pPr>
            <a:lvl8pPr marL="3051261" indent="0">
              <a:buNone/>
              <a:defRPr sz="858"/>
            </a:lvl8pPr>
            <a:lvl9pPr marL="3487156" indent="0">
              <a:buNone/>
              <a:defRPr sz="858"/>
            </a:lvl9pPr>
          </a:lstStyle>
          <a:p>
            <a:pPr lvl="0"/>
            <a:r>
              <a:rPr lang="en-US"/>
              <a:t>Click to edit Master text styles</a:t>
            </a:r>
          </a:p>
        </p:txBody>
      </p:sp>
      <p:sp>
        <p:nvSpPr>
          <p:cNvPr id="5" name="Rectangle 4">
            <a:extLst>
              <a:ext uri="{FF2B5EF4-FFF2-40B4-BE49-F238E27FC236}">
                <a16:creationId xmlns:a16="http://schemas.microsoft.com/office/drawing/2014/main" xmlns="" id="{8784B203-CF4A-8AE4-3A7F-821503254EA2}"/>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xmlns="" id="{1B9E5433-9FAB-2F7D-3158-5B1E88A42D01}"/>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xmlns="" id="{76C22165-0D9D-6208-E451-A79AD19F690C}"/>
              </a:ext>
            </a:extLst>
          </p:cNvPr>
          <p:cNvSpPr>
            <a:spLocks noGrp="1" noChangeArrowheads="1"/>
          </p:cNvSpPr>
          <p:nvPr>
            <p:ph type="sldNum" sz="quarter" idx="12"/>
          </p:nvPr>
        </p:nvSpPr>
        <p:spPr>
          <a:ln/>
        </p:spPr>
        <p:txBody>
          <a:bodyPr/>
          <a:lstStyle>
            <a:lvl1pPr>
              <a:defRPr/>
            </a:lvl1pPr>
          </a:lstStyle>
          <a:p>
            <a:fld id="{26DE9B19-89EC-4CDB-8694-5F6C30C52E43}" type="slidenum">
              <a:rPr lang="en-US" altLang="en-US"/>
              <a:pPr/>
              <a:t>‹#›</a:t>
            </a:fld>
            <a:endParaRPr lang="en-US" altLang="en-US"/>
          </a:p>
        </p:txBody>
      </p:sp>
    </p:spTree>
    <p:extLst>
      <p:ext uri="{BB962C8B-B14F-4D97-AF65-F5344CB8AC3E}">
        <p14:creationId xmlns:p14="http://schemas.microsoft.com/office/powerpoint/2010/main" val="18920695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1EEB5E85-0411-F730-90EE-A9FC493607B8}"/>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xmlns="" id="{D39481D0-DCDE-7ACD-EC4B-A92DCA6ABCF1}"/>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xmlns="" id="{D2EC8B55-D9E8-9C72-DABA-7FE5AF6BB9BB}"/>
              </a:ext>
            </a:extLst>
          </p:cNvPr>
          <p:cNvSpPr>
            <a:spLocks noGrp="1" noChangeArrowheads="1"/>
          </p:cNvSpPr>
          <p:nvPr>
            <p:ph type="sldNum" sz="quarter" idx="12"/>
          </p:nvPr>
        </p:nvSpPr>
        <p:spPr>
          <a:ln/>
        </p:spPr>
        <p:txBody>
          <a:bodyPr/>
          <a:lstStyle>
            <a:lvl1pPr>
              <a:defRPr/>
            </a:lvl1pPr>
          </a:lstStyle>
          <a:p>
            <a:fld id="{C96DF025-99E7-4E40-B45F-808E823D0858}" type="slidenum">
              <a:rPr lang="en-US" altLang="en-US"/>
              <a:pPr/>
              <a:t>‹#›</a:t>
            </a:fld>
            <a:endParaRPr lang="en-US" altLang="en-US"/>
          </a:p>
        </p:txBody>
      </p:sp>
    </p:spTree>
    <p:extLst>
      <p:ext uri="{BB962C8B-B14F-4D97-AF65-F5344CB8AC3E}">
        <p14:creationId xmlns:p14="http://schemas.microsoft.com/office/powerpoint/2010/main" val="32952996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40840" y="272443"/>
            <a:ext cx="2743903" cy="58575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7257" y="272443"/>
            <a:ext cx="8053655" cy="58575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F2AFFC8F-E5D4-4F7C-F3F2-DCF16EC7DADD}"/>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xmlns="" id="{66B5192B-95E7-F0FE-E38E-EBCD143E7650}"/>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xmlns="" id="{C8DFC114-0567-46A5-D5E6-2F2B3D0830E9}"/>
              </a:ext>
            </a:extLst>
          </p:cNvPr>
          <p:cNvSpPr>
            <a:spLocks noGrp="1" noChangeArrowheads="1"/>
          </p:cNvSpPr>
          <p:nvPr>
            <p:ph type="sldNum" sz="quarter" idx="12"/>
          </p:nvPr>
        </p:nvSpPr>
        <p:spPr>
          <a:ln/>
        </p:spPr>
        <p:txBody>
          <a:bodyPr/>
          <a:lstStyle>
            <a:lvl1pPr>
              <a:defRPr/>
            </a:lvl1pPr>
          </a:lstStyle>
          <a:p>
            <a:fld id="{5C795F88-3092-42F0-A816-AD2E757501BC}" type="slidenum">
              <a:rPr lang="en-US" altLang="en-US"/>
              <a:pPr/>
              <a:t>‹#›</a:t>
            </a:fld>
            <a:endParaRPr lang="en-US" altLang="en-US"/>
          </a:p>
        </p:txBody>
      </p:sp>
    </p:spTree>
    <p:extLst>
      <p:ext uri="{BB962C8B-B14F-4D97-AF65-F5344CB8AC3E}">
        <p14:creationId xmlns:p14="http://schemas.microsoft.com/office/powerpoint/2010/main" val="20097163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0BDD2E9A-A89F-13E4-C33F-8CC3F698E5D3}"/>
              </a:ext>
            </a:extLst>
          </p:cNvPr>
          <p:cNvSpPr>
            <a:spLocks noGrp="1"/>
          </p:cNvSpPr>
          <p:nvPr>
            <p:ph/>
          </p:nvPr>
        </p:nvSpPr>
        <p:spPr>
          <a:xfrm>
            <a:off x="607257" y="272443"/>
            <a:ext cx="10977486" cy="58575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xmlns="" id="{E5C8A3FC-EE5A-EB63-289A-F2CCE1F82D9E}"/>
              </a:ext>
            </a:extLst>
          </p:cNvPr>
          <p:cNvSpPr>
            <a:spLocks noGrp="1"/>
          </p:cNvSpPr>
          <p:nvPr>
            <p:ph type="dt" sz="half" idx="10"/>
          </p:nvPr>
        </p:nvSpPr>
        <p:spPr>
          <a:xfrm>
            <a:off x="607258" y="6248030"/>
            <a:ext cx="2845112" cy="476776"/>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xmlns="" id="{4C22AAE6-1F39-FB87-855D-1DA354AFCE7E}"/>
              </a:ext>
            </a:extLst>
          </p:cNvPr>
          <p:cNvSpPr>
            <a:spLocks noGrp="1"/>
          </p:cNvSpPr>
          <p:nvPr>
            <p:ph type="ftr" sz="quarter" idx="11"/>
          </p:nvPr>
        </p:nvSpPr>
        <p:spPr>
          <a:xfrm>
            <a:off x="4166460" y="6248030"/>
            <a:ext cx="3859081" cy="476776"/>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xmlns="" id="{361CC44E-DBE4-F87B-5D77-9965B2A9FB38}"/>
              </a:ext>
            </a:extLst>
          </p:cNvPr>
          <p:cNvSpPr>
            <a:spLocks noGrp="1"/>
          </p:cNvSpPr>
          <p:nvPr>
            <p:ph type="sldNum" sz="quarter" idx="12"/>
          </p:nvPr>
        </p:nvSpPr>
        <p:spPr>
          <a:xfrm>
            <a:off x="8739631" y="6248030"/>
            <a:ext cx="2845112" cy="476776"/>
          </a:xfrm>
        </p:spPr>
        <p:txBody>
          <a:bodyPr/>
          <a:lstStyle>
            <a:lvl1pPr>
              <a:defRPr/>
            </a:lvl1pPr>
          </a:lstStyle>
          <a:p>
            <a:fld id="{D3D7ECD3-C0D9-4CA5-9085-DE0D018D3A45}" type="slidenum">
              <a:rPr lang="en-US" altLang="en-US"/>
              <a:pPr/>
              <a:t>‹#›</a:t>
            </a:fld>
            <a:endParaRPr lang="en-US" altLang="en-US"/>
          </a:p>
        </p:txBody>
      </p:sp>
    </p:spTree>
    <p:extLst>
      <p:ext uri="{BB962C8B-B14F-4D97-AF65-F5344CB8AC3E}">
        <p14:creationId xmlns:p14="http://schemas.microsoft.com/office/powerpoint/2010/main" val="32319301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AC87100-A6B2-43DE-8265-A7E5DEB4E57F}" type="datetimeFigureOut">
              <a:rPr lang="en-US" smtClean="0">
                <a:solidFill>
                  <a:prstClr val="black">
                    <a:tint val="75000"/>
                  </a:prstClr>
                </a:solidFill>
              </a:rPr>
              <a:pPr/>
              <a:t>9/22/2023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8C41E0E-0F2F-4A46-BFEC-80478DF491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8741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87100-A6B2-43DE-8265-A7E5DEB4E57F}" type="datetimeFigureOut">
              <a:rPr lang="en-US" smtClean="0">
                <a:solidFill>
                  <a:prstClr val="black">
                    <a:tint val="75000"/>
                  </a:prstClr>
                </a:solidFill>
              </a:rPr>
              <a:pPr/>
              <a:t>9/22/2023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8C41E0E-0F2F-4A46-BFEC-80478DF491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43421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999">
                <a:solidFill>
                  <a:schemeClr val="tx1">
                    <a:tint val="7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C87100-A6B2-43DE-8265-A7E5DEB4E57F}" type="datetimeFigureOut">
              <a:rPr lang="en-US" smtClean="0">
                <a:solidFill>
                  <a:prstClr val="black">
                    <a:tint val="75000"/>
                  </a:prstClr>
                </a:solidFill>
              </a:rPr>
              <a:pPr/>
              <a:t>9/22/2023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8C41E0E-0F2F-4A46-BFEC-80478DF491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47270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C87100-A6B2-43DE-8265-A7E5DEB4E57F}" type="datetimeFigureOut">
              <a:rPr lang="en-US" smtClean="0">
                <a:solidFill>
                  <a:prstClr val="black">
                    <a:tint val="75000"/>
                  </a:prstClr>
                </a:solidFill>
              </a:rPr>
              <a:pPr/>
              <a:t>9/22/2023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8C41E0E-0F2F-4A46-BFEC-80478DF491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01300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C87100-A6B2-43DE-8265-A7E5DEB4E57F}" type="datetimeFigureOut">
              <a:rPr lang="en-US" smtClean="0">
                <a:solidFill>
                  <a:prstClr val="black">
                    <a:tint val="75000"/>
                  </a:prstClr>
                </a:solidFill>
              </a:rPr>
              <a:pPr/>
              <a:t>9/22/2023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8C41E0E-0F2F-4A46-BFEC-80478DF491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7956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880366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C87100-A6B2-43DE-8265-A7E5DEB4E57F}" type="datetimeFigureOut">
              <a:rPr lang="en-US" smtClean="0">
                <a:solidFill>
                  <a:prstClr val="black">
                    <a:tint val="75000"/>
                  </a:prstClr>
                </a:solidFill>
              </a:rPr>
              <a:pPr/>
              <a:t>9/22/2023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8C41E0E-0F2F-4A46-BFEC-80478DF491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39599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87100-A6B2-43DE-8265-A7E5DEB4E57F}" type="datetimeFigureOut">
              <a:rPr lang="en-US" smtClean="0">
                <a:solidFill>
                  <a:prstClr val="black">
                    <a:tint val="75000"/>
                  </a:prstClr>
                </a:solidFill>
              </a:rPr>
              <a:pPr/>
              <a:t>9/22/2023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8C41E0E-0F2F-4A46-BFEC-80478DF491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29442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1999"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C87100-A6B2-43DE-8265-A7E5DEB4E57F}" type="datetimeFigureOut">
              <a:rPr lang="en-US" smtClean="0">
                <a:solidFill>
                  <a:prstClr val="black">
                    <a:tint val="75000"/>
                  </a:prstClr>
                </a:solidFill>
              </a:rPr>
              <a:pPr/>
              <a:t>9/22/2023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8C41E0E-0F2F-4A46-BFEC-80478DF491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57523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1999"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C87100-A6B2-43DE-8265-A7E5DEB4E57F}" type="datetimeFigureOut">
              <a:rPr lang="en-US" smtClean="0">
                <a:solidFill>
                  <a:prstClr val="black">
                    <a:tint val="75000"/>
                  </a:prstClr>
                </a:solidFill>
              </a:rPr>
              <a:pPr/>
              <a:t>9/22/2023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8C41E0E-0F2F-4A46-BFEC-80478DF491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8535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87100-A6B2-43DE-8265-A7E5DEB4E57F}" type="datetimeFigureOut">
              <a:rPr lang="en-US" smtClean="0">
                <a:solidFill>
                  <a:prstClr val="black">
                    <a:tint val="75000"/>
                  </a:prstClr>
                </a:solidFill>
              </a:rPr>
              <a:pPr/>
              <a:t>9/22/2023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8C41E0E-0F2F-4A46-BFEC-80478DF491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5526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87100-A6B2-43DE-8265-A7E5DEB4E57F}" type="datetimeFigureOut">
              <a:rPr lang="en-US" smtClean="0">
                <a:solidFill>
                  <a:prstClr val="black">
                    <a:tint val="75000"/>
                  </a:prstClr>
                </a:solidFill>
              </a:rPr>
              <a:pPr/>
              <a:t>9/22/2023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8C41E0E-0F2F-4A46-BFEC-80478DF491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2343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9/22/2023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711908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9/22/2023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025095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9/22/2023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03735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xmlns=""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9/22/2023</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897636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9/22/2023</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xmlns=""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63363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9/22/2023</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347830050"/>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90000"/>
        </a:lnSpc>
        <a:spcBef>
          <a:spcPct val="0"/>
        </a:spcBef>
        <a:buNone/>
        <a:defRPr lang="en-US" sz="42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9AF6D41-BEEE-2EE8-3681-2B7B64CF2C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1AA3BF4-4BCA-CC1D-D1E0-98C7BC7EEE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EB9AB54-B4FF-FB13-06DC-78B057B851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57DA69-9DC8-4312-8784-016C6E407F8E}" type="datetimeFigureOut">
              <a:rPr lang="en-US" smtClean="0"/>
              <a:t>9/22/2023</a:t>
            </a:fld>
            <a:endParaRPr lang="en-US"/>
          </a:p>
        </p:txBody>
      </p:sp>
      <p:sp>
        <p:nvSpPr>
          <p:cNvPr id="5" name="Footer Placeholder 4">
            <a:extLst>
              <a:ext uri="{FF2B5EF4-FFF2-40B4-BE49-F238E27FC236}">
                <a16:creationId xmlns:a16="http://schemas.microsoft.com/office/drawing/2014/main" xmlns="" id="{CA0B28A0-ECB7-9130-10F6-B62BE81C3E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03FA754-2BE9-A19F-4818-2E1BF90863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4EC701-6688-4AB0-840C-FA5BCCAC4013}" type="slidenum">
              <a:rPr lang="en-US" smtClean="0"/>
              <a:t>‹#›</a:t>
            </a:fld>
            <a:endParaRPr lang="en-US"/>
          </a:p>
        </p:txBody>
      </p:sp>
    </p:spTree>
    <p:extLst>
      <p:ext uri="{BB962C8B-B14F-4D97-AF65-F5344CB8AC3E}">
        <p14:creationId xmlns:p14="http://schemas.microsoft.com/office/powerpoint/2010/main" val="25131794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xmlns="" id="{E9CCFF85-6265-21CD-629E-BB8861EABC68}"/>
              </a:ext>
            </a:extLst>
          </p:cNvPr>
          <p:cNvSpPr>
            <a:spLocks noGrp="1" noChangeArrowheads="1"/>
          </p:cNvSpPr>
          <p:nvPr>
            <p:ph type="title"/>
          </p:nvPr>
        </p:nvSpPr>
        <p:spPr bwMode="auto">
          <a:xfrm>
            <a:off x="607257" y="272444"/>
            <a:ext cx="10977486" cy="1142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043" tIns="50023" rIns="100043" bIns="50023"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xmlns="" id="{BB06929D-053A-06EA-88BE-065ABF8373A2}"/>
              </a:ext>
            </a:extLst>
          </p:cNvPr>
          <p:cNvSpPr>
            <a:spLocks noGrp="1" noChangeArrowheads="1"/>
          </p:cNvSpPr>
          <p:nvPr>
            <p:ph type="body" idx="1"/>
          </p:nvPr>
        </p:nvSpPr>
        <p:spPr bwMode="auto">
          <a:xfrm>
            <a:off x="607257" y="1596820"/>
            <a:ext cx="10977486" cy="45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043" tIns="50023" rIns="100043" bIns="5002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7284" name="Rectangle 4">
            <a:extLst>
              <a:ext uri="{FF2B5EF4-FFF2-40B4-BE49-F238E27FC236}">
                <a16:creationId xmlns:a16="http://schemas.microsoft.com/office/drawing/2014/main" xmlns="" id="{067A98F9-64D1-9E3D-ABC1-8FBA219758B1}"/>
              </a:ext>
            </a:extLst>
          </p:cNvPr>
          <p:cNvSpPr>
            <a:spLocks noGrp="1" noChangeArrowheads="1"/>
          </p:cNvSpPr>
          <p:nvPr>
            <p:ph type="dt" sz="half" idx="2"/>
          </p:nvPr>
        </p:nvSpPr>
        <p:spPr bwMode="auto">
          <a:xfrm>
            <a:off x="607258" y="6248030"/>
            <a:ext cx="2845112" cy="476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043" tIns="50023" rIns="100043" bIns="50023" numCol="1" anchor="t" anchorCtr="0" compatLnSpc="1">
            <a:prstTxWarp prst="textNoShape">
              <a:avLst/>
            </a:prstTxWarp>
          </a:bodyPr>
          <a:lstStyle>
            <a:lvl1pPr>
              <a:spcBef>
                <a:spcPct val="0"/>
              </a:spcBef>
              <a:defRPr sz="1335" b="0">
                <a:solidFill>
                  <a:schemeClr val="tx1"/>
                </a:solidFill>
                <a:latin typeface="Arial" panose="020B0604020202020204" pitchFamily="34" charset="0"/>
              </a:defRPr>
            </a:lvl1pPr>
          </a:lstStyle>
          <a:p>
            <a:endParaRPr lang="en-US" altLang="en-US"/>
          </a:p>
        </p:txBody>
      </p:sp>
      <p:sp>
        <p:nvSpPr>
          <p:cNvPr id="97285" name="Rectangle 5">
            <a:extLst>
              <a:ext uri="{FF2B5EF4-FFF2-40B4-BE49-F238E27FC236}">
                <a16:creationId xmlns:a16="http://schemas.microsoft.com/office/drawing/2014/main" xmlns="" id="{17FD79EE-1373-3275-4324-60B7F1ED1245}"/>
              </a:ext>
            </a:extLst>
          </p:cNvPr>
          <p:cNvSpPr>
            <a:spLocks noGrp="1" noChangeArrowheads="1"/>
          </p:cNvSpPr>
          <p:nvPr>
            <p:ph type="ftr" sz="quarter" idx="3"/>
          </p:nvPr>
        </p:nvSpPr>
        <p:spPr bwMode="auto">
          <a:xfrm>
            <a:off x="4166460" y="6248030"/>
            <a:ext cx="3859081" cy="476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043" tIns="50023" rIns="100043" bIns="50023" numCol="1" anchor="t" anchorCtr="0" compatLnSpc="1">
            <a:prstTxWarp prst="textNoShape">
              <a:avLst/>
            </a:prstTxWarp>
          </a:bodyPr>
          <a:lstStyle>
            <a:lvl1pPr algn="ctr">
              <a:spcBef>
                <a:spcPct val="0"/>
              </a:spcBef>
              <a:defRPr sz="1335" b="0">
                <a:solidFill>
                  <a:schemeClr val="tx1"/>
                </a:solidFill>
                <a:latin typeface="Arial" panose="020B0604020202020204" pitchFamily="34" charset="0"/>
              </a:defRPr>
            </a:lvl1pPr>
          </a:lstStyle>
          <a:p>
            <a:endParaRPr lang="en-US" altLang="en-US"/>
          </a:p>
        </p:txBody>
      </p:sp>
      <p:sp>
        <p:nvSpPr>
          <p:cNvPr id="97286" name="Rectangle 6">
            <a:extLst>
              <a:ext uri="{FF2B5EF4-FFF2-40B4-BE49-F238E27FC236}">
                <a16:creationId xmlns:a16="http://schemas.microsoft.com/office/drawing/2014/main" xmlns="" id="{7ED725AD-5B8F-E3DC-23A9-5536CFB9AF63}"/>
              </a:ext>
            </a:extLst>
          </p:cNvPr>
          <p:cNvSpPr>
            <a:spLocks noGrp="1" noChangeArrowheads="1"/>
          </p:cNvSpPr>
          <p:nvPr>
            <p:ph type="sldNum" sz="quarter" idx="4"/>
          </p:nvPr>
        </p:nvSpPr>
        <p:spPr bwMode="auto">
          <a:xfrm>
            <a:off x="8739631" y="6248030"/>
            <a:ext cx="2845112" cy="476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043" tIns="50023" rIns="100043" bIns="50023" numCol="1" anchor="t" anchorCtr="0" compatLnSpc="1">
            <a:prstTxWarp prst="textNoShape">
              <a:avLst/>
            </a:prstTxWarp>
          </a:bodyPr>
          <a:lstStyle>
            <a:lvl1pPr algn="r">
              <a:spcBef>
                <a:spcPct val="0"/>
              </a:spcBef>
              <a:defRPr sz="1335" b="0">
                <a:solidFill>
                  <a:schemeClr val="tx1"/>
                </a:solidFill>
                <a:latin typeface="Arial" panose="020B0604020202020204" pitchFamily="34" charset="0"/>
              </a:defRPr>
            </a:lvl1pPr>
          </a:lstStyle>
          <a:p>
            <a:fld id="{4487BCE7-B5D0-41DB-90DE-0C0DD6C04675}" type="slidenum">
              <a:rPr lang="en-US" altLang="en-US"/>
              <a:pPr/>
              <a:t>‹#›</a:t>
            </a:fld>
            <a:endParaRPr lang="en-US" altLang="en-US"/>
          </a:p>
        </p:txBody>
      </p:sp>
    </p:spTree>
    <p:extLst>
      <p:ext uri="{BB962C8B-B14F-4D97-AF65-F5344CB8AC3E}">
        <p14:creationId xmlns:p14="http://schemas.microsoft.com/office/powerpoint/2010/main" val="36177666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955033" rtl="0" eaLnBrk="0" fontAlgn="base" hangingPunct="0">
        <a:spcBef>
          <a:spcPct val="0"/>
        </a:spcBef>
        <a:spcAft>
          <a:spcPct val="0"/>
        </a:spcAft>
        <a:defRPr sz="4672">
          <a:solidFill>
            <a:schemeClr val="tx2"/>
          </a:solidFill>
          <a:latin typeface="+mj-lt"/>
          <a:ea typeface="+mj-ea"/>
          <a:cs typeface="+mj-cs"/>
        </a:defRPr>
      </a:lvl1pPr>
      <a:lvl2pPr algn="ctr" defTabSz="955033" rtl="0" eaLnBrk="0" fontAlgn="base" hangingPunct="0">
        <a:spcBef>
          <a:spcPct val="0"/>
        </a:spcBef>
        <a:spcAft>
          <a:spcPct val="0"/>
        </a:spcAft>
        <a:defRPr sz="4672">
          <a:solidFill>
            <a:schemeClr val="tx2"/>
          </a:solidFill>
          <a:latin typeface="Arial" charset="0"/>
        </a:defRPr>
      </a:lvl2pPr>
      <a:lvl3pPr algn="ctr" defTabSz="955033" rtl="0" eaLnBrk="0" fontAlgn="base" hangingPunct="0">
        <a:spcBef>
          <a:spcPct val="0"/>
        </a:spcBef>
        <a:spcAft>
          <a:spcPct val="0"/>
        </a:spcAft>
        <a:defRPr sz="4672">
          <a:solidFill>
            <a:schemeClr val="tx2"/>
          </a:solidFill>
          <a:latin typeface="Arial" charset="0"/>
        </a:defRPr>
      </a:lvl3pPr>
      <a:lvl4pPr algn="ctr" defTabSz="955033" rtl="0" eaLnBrk="0" fontAlgn="base" hangingPunct="0">
        <a:spcBef>
          <a:spcPct val="0"/>
        </a:spcBef>
        <a:spcAft>
          <a:spcPct val="0"/>
        </a:spcAft>
        <a:defRPr sz="4672">
          <a:solidFill>
            <a:schemeClr val="tx2"/>
          </a:solidFill>
          <a:latin typeface="Arial" charset="0"/>
        </a:defRPr>
      </a:lvl4pPr>
      <a:lvl5pPr algn="ctr" defTabSz="955033" rtl="0" eaLnBrk="0" fontAlgn="base" hangingPunct="0">
        <a:spcBef>
          <a:spcPct val="0"/>
        </a:spcBef>
        <a:spcAft>
          <a:spcPct val="0"/>
        </a:spcAft>
        <a:defRPr sz="4672">
          <a:solidFill>
            <a:schemeClr val="tx2"/>
          </a:solidFill>
          <a:latin typeface="Arial" charset="0"/>
        </a:defRPr>
      </a:lvl5pPr>
      <a:lvl6pPr marL="435894" algn="ctr" defTabSz="955033" rtl="0" fontAlgn="base">
        <a:spcBef>
          <a:spcPct val="0"/>
        </a:spcBef>
        <a:spcAft>
          <a:spcPct val="0"/>
        </a:spcAft>
        <a:defRPr sz="4672">
          <a:solidFill>
            <a:schemeClr val="tx2"/>
          </a:solidFill>
          <a:latin typeface="Arial" charset="0"/>
        </a:defRPr>
      </a:lvl6pPr>
      <a:lvl7pPr marL="871789" algn="ctr" defTabSz="955033" rtl="0" fontAlgn="base">
        <a:spcBef>
          <a:spcPct val="0"/>
        </a:spcBef>
        <a:spcAft>
          <a:spcPct val="0"/>
        </a:spcAft>
        <a:defRPr sz="4672">
          <a:solidFill>
            <a:schemeClr val="tx2"/>
          </a:solidFill>
          <a:latin typeface="Arial" charset="0"/>
        </a:defRPr>
      </a:lvl7pPr>
      <a:lvl8pPr marL="1307683" algn="ctr" defTabSz="955033" rtl="0" fontAlgn="base">
        <a:spcBef>
          <a:spcPct val="0"/>
        </a:spcBef>
        <a:spcAft>
          <a:spcPct val="0"/>
        </a:spcAft>
        <a:defRPr sz="4672">
          <a:solidFill>
            <a:schemeClr val="tx2"/>
          </a:solidFill>
          <a:latin typeface="Arial" charset="0"/>
        </a:defRPr>
      </a:lvl8pPr>
      <a:lvl9pPr marL="1743578" algn="ctr" defTabSz="955033" rtl="0" fontAlgn="base">
        <a:spcBef>
          <a:spcPct val="0"/>
        </a:spcBef>
        <a:spcAft>
          <a:spcPct val="0"/>
        </a:spcAft>
        <a:defRPr sz="4672">
          <a:solidFill>
            <a:schemeClr val="tx2"/>
          </a:solidFill>
          <a:latin typeface="Arial" charset="0"/>
        </a:defRPr>
      </a:lvl9pPr>
    </p:titleStyle>
    <p:bodyStyle>
      <a:lvl1pPr marL="357191" indent="-357191" algn="l" defTabSz="955033" rtl="0" eaLnBrk="0" fontAlgn="base" hangingPunct="0">
        <a:spcBef>
          <a:spcPct val="20000"/>
        </a:spcBef>
        <a:spcAft>
          <a:spcPct val="0"/>
        </a:spcAft>
        <a:buChar char="•"/>
        <a:defRPr sz="3337">
          <a:solidFill>
            <a:schemeClr val="tx1"/>
          </a:solidFill>
          <a:latin typeface="+mn-lt"/>
          <a:ea typeface="+mn-ea"/>
          <a:cs typeface="+mn-cs"/>
        </a:defRPr>
      </a:lvl1pPr>
      <a:lvl2pPr marL="774924" indent="-301191" algn="l" defTabSz="955033" rtl="0" eaLnBrk="0" fontAlgn="base" hangingPunct="0">
        <a:spcBef>
          <a:spcPct val="20000"/>
        </a:spcBef>
        <a:spcAft>
          <a:spcPct val="0"/>
        </a:spcAft>
        <a:buChar char="–"/>
        <a:defRPr sz="3051">
          <a:solidFill>
            <a:schemeClr val="tx1"/>
          </a:solidFill>
          <a:latin typeface="+mn-lt"/>
        </a:defRPr>
      </a:lvl2pPr>
      <a:lvl3pPr marL="1191143" indent="-236110" algn="l" defTabSz="955033" rtl="0" eaLnBrk="0" fontAlgn="base" hangingPunct="0">
        <a:spcBef>
          <a:spcPct val="20000"/>
        </a:spcBef>
        <a:spcAft>
          <a:spcPct val="0"/>
        </a:spcAft>
        <a:buChar char="•"/>
        <a:defRPr sz="2574">
          <a:solidFill>
            <a:schemeClr val="tx1"/>
          </a:solidFill>
          <a:latin typeface="+mn-lt"/>
        </a:defRPr>
      </a:lvl3pPr>
      <a:lvl4pPr marL="1672443" indent="-243678" algn="l" defTabSz="955033" rtl="0" eaLnBrk="0" fontAlgn="base" hangingPunct="0">
        <a:spcBef>
          <a:spcPct val="20000"/>
        </a:spcBef>
        <a:spcAft>
          <a:spcPct val="0"/>
        </a:spcAft>
        <a:buChar char="–"/>
        <a:defRPr sz="2002">
          <a:solidFill>
            <a:schemeClr val="tx1"/>
          </a:solidFill>
          <a:latin typeface="+mn-lt"/>
        </a:defRPr>
      </a:lvl4pPr>
      <a:lvl5pPr marL="2146175" indent="-237624" algn="l" defTabSz="955033" rtl="0" eaLnBrk="0" fontAlgn="base" hangingPunct="0">
        <a:spcBef>
          <a:spcPct val="20000"/>
        </a:spcBef>
        <a:spcAft>
          <a:spcPct val="0"/>
        </a:spcAft>
        <a:buChar char="»"/>
        <a:defRPr sz="2002">
          <a:solidFill>
            <a:schemeClr val="tx1"/>
          </a:solidFill>
          <a:latin typeface="+mn-lt"/>
        </a:defRPr>
      </a:lvl5pPr>
      <a:lvl6pPr marL="2582069" indent="-237624" algn="l" defTabSz="955033" rtl="0" fontAlgn="base">
        <a:spcBef>
          <a:spcPct val="20000"/>
        </a:spcBef>
        <a:spcAft>
          <a:spcPct val="0"/>
        </a:spcAft>
        <a:buChar char="»"/>
        <a:defRPr sz="2002">
          <a:solidFill>
            <a:schemeClr val="tx1"/>
          </a:solidFill>
          <a:latin typeface="+mn-lt"/>
        </a:defRPr>
      </a:lvl6pPr>
      <a:lvl7pPr marL="3017964" indent="-237624" algn="l" defTabSz="955033" rtl="0" fontAlgn="base">
        <a:spcBef>
          <a:spcPct val="20000"/>
        </a:spcBef>
        <a:spcAft>
          <a:spcPct val="0"/>
        </a:spcAft>
        <a:buChar char="»"/>
        <a:defRPr sz="2002">
          <a:solidFill>
            <a:schemeClr val="tx1"/>
          </a:solidFill>
          <a:latin typeface="+mn-lt"/>
        </a:defRPr>
      </a:lvl7pPr>
      <a:lvl8pPr marL="3453858" indent="-237624" algn="l" defTabSz="955033" rtl="0" fontAlgn="base">
        <a:spcBef>
          <a:spcPct val="20000"/>
        </a:spcBef>
        <a:spcAft>
          <a:spcPct val="0"/>
        </a:spcAft>
        <a:buChar char="»"/>
        <a:defRPr sz="2002">
          <a:solidFill>
            <a:schemeClr val="tx1"/>
          </a:solidFill>
          <a:latin typeface="+mn-lt"/>
        </a:defRPr>
      </a:lvl8pPr>
      <a:lvl9pPr marL="3889753" indent="-237624" algn="l" defTabSz="955033" rtl="0" fontAlgn="base">
        <a:spcBef>
          <a:spcPct val="20000"/>
        </a:spcBef>
        <a:spcAft>
          <a:spcPct val="0"/>
        </a:spcAft>
        <a:buChar char="»"/>
        <a:defRPr sz="2002">
          <a:solidFill>
            <a:schemeClr val="tx1"/>
          </a:solidFill>
          <a:latin typeface="+mn-lt"/>
        </a:defRPr>
      </a:lvl9pPr>
    </p:bodyStyle>
    <p:otherStyle>
      <a:defPPr>
        <a:defRPr lang="en-US"/>
      </a:defPPr>
      <a:lvl1pPr marL="0" algn="l" defTabSz="871789" rtl="0" eaLnBrk="1" latinLnBrk="0" hangingPunct="1">
        <a:defRPr sz="1716" kern="1200">
          <a:solidFill>
            <a:schemeClr val="tx1"/>
          </a:solidFill>
          <a:latin typeface="+mn-lt"/>
          <a:ea typeface="+mn-ea"/>
          <a:cs typeface="+mn-cs"/>
        </a:defRPr>
      </a:lvl1pPr>
      <a:lvl2pPr marL="435894" algn="l" defTabSz="871789" rtl="0" eaLnBrk="1" latinLnBrk="0" hangingPunct="1">
        <a:defRPr sz="1716" kern="1200">
          <a:solidFill>
            <a:schemeClr val="tx1"/>
          </a:solidFill>
          <a:latin typeface="+mn-lt"/>
          <a:ea typeface="+mn-ea"/>
          <a:cs typeface="+mn-cs"/>
        </a:defRPr>
      </a:lvl2pPr>
      <a:lvl3pPr marL="871789" algn="l" defTabSz="871789" rtl="0" eaLnBrk="1" latinLnBrk="0" hangingPunct="1">
        <a:defRPr sz="1716" kern="1200">
          <a:solidFill>
            <a:schemeClr val="tx1"/>
          </a:solidFill>
          <a:latin typeface="+mn-lt"/>
          <a:ea typeface="+mn-ea"/>
          <a:cs typeface="+mn-cs"/>
        </a:defRPr>
      </a:lvl3pPr>
      <a:lvl4pPr marL="1307683" algn="l" defTabSz="871789" rtl="0" eaLnBrk="1" latinLnBrk="0" hangingPunct="1">
        <a:defRPr sz="1716" kern="1200">
          <a:solidFill>
            <a:schemeClr val="tx1"/>
          </a:solidFill>
          <a:latin typeface="+mn-lt"/>
          <a:ea typeface="+mn-ea"/>
          <a:cs typeface="+mn-cs"/>
        </a:defRPr>
      </a:lvl4pPr>
      <a:lvl5pPr marL="1743578" algn="l" defTabSz="871789" rtl="0" eaLnBrk="1" latinLnBrk="0" hangingPunct="1">
        <a:defRPr sz="1716" kern="1200">
          <a:solidFill>
            <a:schemeClr val="tx1"/>
          </a:solidFill>
          <a:latin typeface="+mn-lt"/>
          <a:ea typeface="+mn-ea"/>
          <a:cs typeface="+mn-cs"/>
        </a:defRPr>
      </a:lvl5pPr>
      <a:lvl6pPr marL="2179472" algn="l" defTabSz="871789" rtl="0" eaLnBrk="1" latinLnBrk="0" hangingPunct="1">
        <a:defRPr sz="1716" kern="1200">
          <a:solidFill>
            <a:schemeClr val="tx1"/>
          </a:solidFill>
          <a:latin typeface="+mn-lt"/>
          <a:ea typeface="+mn-ea"/>
          <a:cs typeface="+mn-cs"/>
        </a:defRPr>
      </a:lvl6pPr>
      <a:lvl7pPr marL="2615367" algn="l" defTabSz="871789" rtl="0" eaLnBrk="1" latinLnBrk="0" hangingPunct="1">
        <a:defRPr sz="1716" kern="1200">
          <a:solidFill>
            <a:schemeClr val="tx1"/>
          </a:solidFill>
          <a:latin typeface="+mn-lt"/>
          <a:ea typeface="+mn-ea"/>
          <a:cs typeface="+mn-cs"/>
        </a:defRPr>
      </a:lvl7pPr>
      <a:lvl8pPr marL="3051261" algn="l" defTabSz="871789" rtl="0" eaLnBrk="1" latinLnBrk="0" hangingPunct="1">
        <a:defRPr sz="1716" kern="1200">
          <a:solidFill>
            <a:schemeClr val="tx1"/>
          </a:solidFill>
          <a:latin typeface="+mn-lt"/>
          <a:ea typeface="+mn-ea"/>
          <a:cs typeface="+mn-cs"/>
        </a:defRPr>
      </a:lvl8pPr>
      <a:lvl9pPr marL="3487156" algn="l" defTabSz="871789" rtl="0" eaLnBrk="1" latinLnBrk="0" hangingPunct="1">
        <a:defRPr sz="171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1"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1"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C87100-A6B2-43DE-8265-A7E5DEB4E57F}" type="datetimeFigureOut">
              <a:rPr lang="en-US" smtClean="0">
                <a:solidFill>
                  <a:prstClr val="black">
                    <a:tint val="75000"/>
                  </a:prstClr>
                </a:solidFill>
              </a:rPr>
              <a:pPr/>
              <a:t>9/22/2023</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C41E0E-0F2F-4A46-BFEC-80478DF491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570307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126" rtl="0" eaLnBrk="1" latinLnBrk="0" hangingPunct="1">
        <a:spcBef>
          <a:spcPct val="0"/>
        </a:spcBef>
        <a:buNone/>
        <a:defRPr sz="4399" b="0" i="0" u="none"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itchFamily="34" charset="0"/>
        <a:buChar char="–"/>
        <a:defRPr sz="2799" b="0" i="0" u="none" kern="1200">
          <a:solidFill>
            <a:schemeClr val="tx1"/>
          </a:solidFill>
          <a:latin typeface="+mn-lt"/>
          <a:ea typeface="+mn-ea"/>
          <a:cs typeface="+mn-cs"/>
        </a:defRPr>
      </a:lvl2pPr>
      <a:lvl3pPr marL="1142657" indent="-228531" algn="l" defTabSz="914126"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4.xml"/><Relationship Id="rId4" Type="http://schemas.openxmlformats.org/officeDocument/2006/relationships/image" Target="../media/image19.gif"/></Relationships>
</file>

<file path=ppt/slides/_rels/slide1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4.xml"/><Relationship Id="rId4" Type="http://schemas.openxmlformats.org/officeDocument/2006/relationships/image" Target="../media/image19.gif"/></Relationships>
</file>

<file path=ppt/slides/_rels/slide1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4.xml"/><Relationship Id="rId5" Type="http://schemas.openxmlformats.org/officeDocument/2006/relationships/slide" Target="slide6.xml"/><Relationship Id="rId4" Type="http://schemas.openxmlformats.org/officeDocument/2006/relationships/image" Target="../media/image19.gif"/></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4.xml"/><Relationship Id="rId5" Type="http://schemas.openxmlformats.org/officeDocument/2006/relationships/slide" Target="slide6.xml"/><Relationship Id="rId4" Type="http://schemas.openxmlformats.org/officeDocument/2006/relationships/image" Target="../media/image19.gif"/></Relationships>
</file>

<file path=ppt/slides/_rels/slide1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4.xml"/><Relationship Id="rId5" Type="http://schemas.openxmlformats.org/officeDocument/2006/relationships/slide" Target="slide6.xml"/><Relationship Id="rId4" Type="http://schemas.openxmlformats.org/officeDocument/2006/relationships/image" Target="../media/image19.gif"/></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4.xml"/><Relationship Id="rId5" Type="http://schemas.openxmlformats.org/officeDocument/2006/relationships/slide" Target="slide6.xml"/><Relationship Id="rId4" Type="http://schemas.openxmlformats.org/officeDocument/2006/relationships/image" Target="../media/image19.gif"/></Relationships>
</file>

<file path=ppt/slides/_rels/slide1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4.xml"/><Relationship Id="rId5" Type="http://schemas.openxmlformats.org/officeDocument/2006/relationships/slide" Target="slide6.xml"/><Relationship Id="rId4" Type="http://schemas.openxmlformats.org/officeDocument/2006/relationships/image" Target="../media/image19.gif"/></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9.xml"/><Relationship Id="rId7" Type="http://schemas.openxmlformats.org/officeDocument/2006/relationships/image" Target="../media/image10.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1.gif"/><Relationship Id="rId5" Type="http://schemas.openxmlformats.org/officeDocument/2006/relationships/image" Target="../media/image20.png"/><Relationship Id="rId10" Type="http://schemas.openxmlformats.org/officeDocument/2006/relationships/image" Target="../media/image5.png"/><Relationship Id="rId4" Type="http://schemas.openxmlformats.org/officeDocument/2006/relationships/audio" Target="../media/audio1.wav"/><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28.emf"/><Relationship Id="rId18" Type="http://schemas.microsoft.com/office/2007/relationships/hdphoto" Target="../media/hdphoto1.wdp"/><Relationship Id="rId3" Type="http://schemas.openxmlformats.org/officeDocument/2006/relationships/audio" Target="../media/media2.wav"/><Relationship Id="rId21" Type="http://schemas.openxmlformats.org/officeDocument/2006/relationships/image" Target="../media/image34.svg"/><Relationship Id="rId7" Type="http://schemas.openxmlformats.org/officeDocument/2006/relationships/audio" Target="../media/audio4.wav"/><Relationship Id="rId12" Type="http://schemas.openxmlformats.org/officeDocument/2006/relationships/image" Target="../media/image27.png"/><Relationship Id="rId17" Type="http://schemas.openxmlformats.org/officeDocument/2006/relationships/image" Target="../media/image32.png"/><Relationship Id="rId2" Type="http://schemas.microsoft.com/office/2007/relationships/media" Target="../media/media2.wav"/><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tags" Target="../tags/tag2.xml"/><Relationship Id="rId6" Type="http://schemas.openxmlformats.org/officeDocument/2006/relationships/slideLayout" Target="../slideLayouts/slideLayout41.xml"/><Relationship Id="rId11" Type="http://schemas.openxmlformats.org/officeDocument/2006/relationships/image" Target="../media/image26.png"/><Relationship Id="rId5" Type="http://schemas.openxmlformats.org/officeDocument/2006/relationships/audio" Target="../media/media3.wav"/><Relationship Id="rId15" Type="http://schemas.openxmlformats.org/officeDocument/2006/relationships/image" Target="../media/image30.png"/><Relationship Id="rId10" Type="http://schemas.openxmlformats.org/officeDocument/2006/relationships/image" Target="../media/image25.jpeg"/><Relationship Id="rId19" Type="http://schemas.openxmlformats.org/officeDocument/2006/relationships/slide" Target="slide4.xml"/><Relationship Id="rId4" Type="http://schemas.microsoft.com/office/2007/relationships/media" Target="../media/media3.wav"/><Relationship Id="rId9" Type="http://schemas.openxmlformats.org/officeDocument/2006/relationships/audio" Target="../media/audio6.wav"/><Relationship Id="rId1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5.png"/><Relationship Id="rId2" Type="http://schemas.openxmlformats.org/officeDocument/2006/relationships/audio" Target="file:///C:\Documents%20and%20Settings\SaGoTech\Desktop\duongdendinvinhquang.wma" TargetMode="External"/><Relationship Id="rId1" Type="http://schemas.openxmlformats.org/officeDocument/2006/relationships/tags" Target="../tags/tag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slide" Target="slide4.xml"/><Relationship Id="rId18" Type="http://schemas.openxmlformats.org/officeDocument/2006/relationships/image" Target="../media/image31.png"/><Relationship Id="rId3" Type="http://schemas.openxmlformats.org/officeDocument/2006/relationships/audio" Target="../media/media2.wav"/><Relationship Id="rId21" Type="http://schemas.openxmlformats.org/officeDocument/2006/relationships/image" Target="../media/image34.svg"/><Relationship Id="rId7" Type="http://schemas.openxmlformats.org/officeDocument/2006/relationships/notesSlide" Target="../notesSlides/notesSlide3.xml"/><Relationship Id="rId12" Type="http://schemas.openxmlformats.org/officeDocument/2006/relationships/image" Target="../media/image26.png"/><Relationship Id="rId17" Type="http://schemas.openxmlformats.org/officeDocument/2006/relationships/image" Target="../media/image30.png"/><Relationship Id="rId2" Type="http://schemas.microsoft.com/office/2007/relationships/media" Target="../media/media2.wav"/><Relationship Id="rId16" Type="http://schemas.openxmlformats.org/officeDocument/2006/relationships/image" Target="../media/image29.jpeg"/><Relationship Id="rId20" Type="http://schemas.openxmlformats.org/officeDocument/2006/relationships/image" Target="../media/image33.png"/><Relationship Id="rId1" Type="http://schemas.openxmlformats.org/officeDocument/2006/relationships/tags" Target="../tags/tag3.xml"/><Relationship Id="rId6" Type="http://schemas.openxmlformats.org/officeDocument/2006/relationships/slideLayout" Target="../slideLayouts/slideLayout41.xml"/><Relationship Id="rId11" Type="http://schemas.openxmlformats.org/officeDocument/2006/relationships/image" Target="../media/image25.jpeg"/><Relationship Id="rId5" Type="http://schemas.openxmlformats.org/officeDocument/2006/relationships/audio" Target="../media/media3.wav"/><Relationship Id="rId15" Type="http://schemas.openxmlformats.org/officeDocument/2006/relationships/image" Target="../media/image28.emf"/><Relationship Id="rId10" Type="http://schemas.openxmlformats.org/officeDocument/2006/relationships/audio" Target="../media/audio6.wav"/><Relationship Id="rId19" Type="http://schemas.openxmlformats.org/officeDocument/2006/relationships/image" Target="../media/image34.png"/><Relationship Id="rId4" Type="http://schemas.microsoft.com/office/2007/relationships/media" Target="../media/media3.wav"/><Relationship Id="rId9" Type="http://schemas.openxmlformats.org/officeDocument/2006/relationships/audio" Target="../media/audio5.wav"/><Relationship Id="rId1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28.emf"/><Relationship Id="rId18" Type="http://schemas.openxmlformats.org/officeDocument/2006/relationships/slide" Target="slide4.xml"/><Relationship Id="rId3" Type="http://schemas.openxmlformats.org/officeDocument/2006/relationships/audio" Target="../media/media2.wav"/><Relationship Id="rId7" Type="http://schemas.openxmlformats.org/officeDocument/2006/relationships/audio" Target="../media/audio4.wav"/><Relationship Id="rId12" Type="http://schemas.openxmlformats.org/officeDocument/2006/relationships/image" Target="../media/image27.png"/><Relationship Id="rId17" Type="http://schemas.openxmlformats.org/officeDocument/2006/relationships/image" Target="../media/image35.png"/><Relationship Id="rId2" Type="http://schemas.microsoft.com/office/2007/relationships/media" Target="../media/media2.wav"/><Relationship Id="rId16" Type="http://schemas.openxmlformats.org/officeDocument/2006/relationships/image" Target="../media/image31.png"/><Relationship Id="rId20" Type="http://schemas.openxmlformats.org/officeDocument/2006/relationships/image" Target="../media/image34.svg"/><Relationship Id="rId1" Type="http://schemas.openxmlformats.org/officeDocument/2006/relationships/tags" Target="../tags/tag4.xml"/><Relationship Id="rId6" Type="http://schemas.openxmlformats.org/officeDocument/2006/relationships/slideLayout" Target="../slideLayouts/slideLayout41.xml"/><Relationship Id="rId11" Type="http://schemas.openxmlformats.org/officeDocument/2006/relationships/image" Target="../media/image26.png"/><Relationship Id="rId5" Type="http://schemas.openxmlformats.org/officeDocument/2006/relationships/audio" Target="../media/media3.wav"/><Relationship Id="rId15" Type="http://schemas.openxmlformats.org/officeDocument/2006/relationships/image" Target="../media/image30.png"/><Relationship Id="rId10" Type="http://schemas.openxmlformats.org/officeDocument/2006/relationships/image" Target="../media/image25.jpeg"/><Relationship Id="rId19" Type="http://schemas.openxmlformats.org/officeDocument/2006/relationships/image" Target="../media/image33.png"/><Relationship Id="rId4" Type="http://schemas.microsoft.com/office/2007/relationships/media" Target="../media/media3.wav"/><Relationship Id="rId9" Type="http://schemas.openxmlformats.org/officeDocument/2006/relationships/audio" Target="../media/audio6.wav"/><Relationship Id="rId14" Type="http://schemas.openxmlformats.org/officeDocument/2006/relationships/image" Target="../media/image29.jpeg"/></Relationships>
</file>

<file path=ppt/slides/_rels/slide2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27.png"/><Relationship Id="rId18" Type="http://schemas.openxmlformats.org/officeDocument/2006/relationships/image" Target="../media/image36.png"/><Relationship Id="rId3" Type="http://schemas.openxmlformats.org/officeDocument/2006/relationships/audio" Target="../media/media2.wav"/><Relationship Id="rId21" Type="http://schemas.openxmlformats.org/officeDocument/2006/relationships/image" Target="../media/image34.svg"/><Relationship Id="rId7" Type="http://schemas.openxmlformats.org/officeDocument/2006/relationships/notesSlide" Target="../notesSlides/notesSlide4.xml"/><Relationship Id="rId12" Type="http://schemas.openxmlformats.org/officeDocument/2006/relationships/image" Target="../media/image26.png"/><Relationship Id="rId17" Type="http://schemas.openxmlformats.org/officeDocument/2006/relationships/image" Target="../media/image31.png"/><Relationship Id="rId2" Type="http://schemas.microsoft.com/office/2007/relationships/media" Target="../media/media2.wav"/><Relationship Id="rId16" Type="http://schemas.openxmlformats.org/officeDocument/2006/relationships/image" Target="../media/image30.png"/><Relationship Id="rId20" Type="http://schemas.openxmlformats.org/officeDocument/2006/relationships/image" Target="../media/image33.png"/><Relationship Id="rId1" Type="http://schemas.openxmlformats.org/officeDocument/2006/relationships/tags" Target="../tags/tag5.xml"/><Relationship Id="rId6" Type="http://schemas.openxmlformats.org/officeDocument/2006/relationships/slideLayout" Target="../slideLayouts/slideLayout41.xml"/><Relationship Id="rId11" Type="http://schemas.openxmlformats.org/officeDocument/2006/relationships/image" Target="../media/image25.jpeg"/><Relationship Id="rId5" Type="http://schemas.openxmlformats.org/officeDocument/2006/relationships/audio" Target="../media/media3.wav"/><Relationship Id="rId15" Type="http://schemas.openxmlformats.org/officeDocument/2006/relationships/image" Target="../media/image29.jpeg"/><Relationship Id="rId10" Type="http://schemas.openxmlformats.org/officeDocument/2006/relationships/audio" Target="../media/audio6.wav"/><Relationship Id="rId19" Type="http://schemas.openxmlformats.org/officeDocument/2006/relationships/slide" Target="slide4.xml"/><Relationship Id="rId4" Type="http://schemas.microsoft.com/office/2007/relationships/media" Target="../media/media3.wav"/><Relationship Id="rId9" Type="http://schemas.openxmlformats.org/officeDocument/2006/relationships/audio" Target="../media/audio5.wav"/><Relationship Id="rId14" Type="http://schemas.openxmlformats.org/officeDocument/2006/relationships/image" Target="../media/image28.emf"/></Relationships>
</file>

<file path=ppt/slides/_rels/slide23.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28.emf"/><Relationship Id="rId18" Type="http://schemas.openxmlformats.org/officeDocument/2006/relationships/image" Target="../media/image33.png"/><Relationship Id="rId3" Type="http://schemas.openxmlformats.org/officeDocument/2006/relationships/audio" Target="../media/media2.wav"/><Relationship Id="rId7" Type="http://schemas.openxmlformats.org/officeDocument/2006/relationships/audio" Target="../media/audio4.wav"/><Relationship Id="rId12" Type="http://schemas.openxmlformats.org/officeDocument/2006/relationships/image" Target="../media/image27.png"/><Relationship Id="rId17" Type="http://schemas.openxmlformats.org/officeDocument/2006/relationships/slide" Target="slide4.xml"/><Relationship Id="rId2" Type="http://schemas.microsoft.com/office/2007/relationships/media" Target="../media/media2.wav"/><Relationship Id="rId16" Type="http://schemas.openxmlformats.org/officeDocument/2006/relationships/image" Target="../media/image31.png"/><Relationship Id="rId1" Type="http://schemas.openxmlformats.org/officeDocument/2006/relationships/tags" Target="../tags/tag6.xml"/><Relationship Id="rId6" Type="http://schemas.openxmlformats.org/officeDocument/2006/relationships/slideLayout" Target="../slideLayouts/slideLayout41.xml"/><Relationship Id="rId11" Type="http://schemas.openxmlformats.org/officeDocument/2006/relationships/image" Target="../media/image26.png"/><Relationship Id="rId5" Type="http://schemas.openxmlformats.org/officeDocument/2006/relationships/audio" Target="../media/media3.wav"/><Relationship Id="rId15" Type="http://schemas.openxmlformats.org/officeDocument/2006/relationships/image" Target="../media/image30.png"/><Relationship Id="rId10" Type="http://schemas.openxmlformats.org/officeDocument/2006/relationships/image" Target="../media/image25.jpeg"/><Relationship Id="rId19" Type="http://schemas.openxmlformats.org/officeDocument/2006/relationships/image" Target="../media/image34.svg"/><Relationship Id="rId4" Type="http://schemas.microsoft.com/office/2007/relationships/media" Target="../media/media3.wav"/><Relationship Id="rId9" Type="http://schemas.openxmlformats.org/officeDocument/2006/relationships/audio" Target="../media/audio6.wav"/><Relationship Id="rId14" Type="http://schemas.openxmlformats.org/officeDocument/2006/relationships/image" Target="../media/image29.jpeg"/></Relationships>
</file>

<file path=ppt/slides/_rels/slide24.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29.jpeg"/><Relationship Id="rId18" Type="http://schemas.openxmlformats.org/officeDocument/2006/relationships/image" Target="../media/image34.svg"/><Relationship Id="rId3" Type="http://schemas.openxmlformats.org/officeDocument/2006/relationships/audio" Target="../media/media2.wav"/><Relationship Id="rId7" Type="http://schemas.openxmlformats.org/officeDocument/2006/relationships/audio" Target="../media/audio5.wav"/><Relationship Id="rId12" Type="http://schemas.openxmlformats.org/officeDocument/2006/relationships/image" Target="../media/image28.emf"/><Relationship Id="rId17" Type="http://schemas.openxmlformats.org/officeDocument/2006/relationships/image" Target="../media/image33.png"/><Relationship Id="rId2" Type="http://schemas.microsoft.com/office/2007/relationships/media" Target="../media/media2.wav"/><Relationship Id="rId16" Type="http://schemas.openxmlformats.org/officeDocument/2006/relationships/slide" Target="slide4.xml"/><Relationship Id="rId1" Type="http://schemas.openxmlformats.org/officeDocument/2006/relationships/tags" Target="../tags/tag7.xml"/><Relationship Id="rId6" Type="http://schemas.openxmlformats.org/officeDocument/2006/relationships/slideLayout" Target="../slideLayouts/slideLayout41.xml"/><Relationship Id="rId11" Type="http://schemas.openxmlformats.org/officeDocument/2006/relationships/image" Target="../media/image27.png"/><Relationship Id="rId5" Type="http://schemas.openxmlformats.org/officeDocument/2006/relationships/audio" Target="../media/media3.wav"/><Relationship Id="rId15" Type="http://schemas.openxmlformats.org/officeDocument/2006/relationships/image" Target="../media/image31.png"/><Relationship Id="rId10" Type="http://schemas.openxmlformats.org/officeDocument/2006/relationships/image" Target="../media/image26.png"/><Relationship Id="rId4" Type="http://schemas.microsoft.com/office/2007/relationships/media" Target="../media/media3.wav"/><Relationship Id="rId9" Type="http://schemas.openxmlformats.org/officeDocument/2006/relationships/image" Target="../media/image25.jpeg"/><Relationship Id="rId14" Type="http://schemas.openxmlformats.org/officeDocument/2006/relationships/image" Target="../media/image30.png"/></Relationships>
</file>

<file path=ppt/slides/_rels/slide25.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27.png"/><Relationship Id="rId18" Type="http://schemas.openxmlformats.org/officeDocument/2006/relationships/image" Target="../media/image31.png"/><Relationship Id="rId3" Type="http://schemas.openxmlformats.org/officeDocument/2006/relationships/audio" Target="../media/media2.wav"/><Relationship Id="rId7" Type="http://schemas.openxmlformats.org/officeDocument/2006/relationships/notesSlide" Target="../notesSlides/notesSlide5.xml"/><Relationship Id="rId12" Type="http://schemas.openxmlformats.org/officeDocument/2006/relationships/image" Target="../media/image26.png"/><Relationship Id="rId17" Type="http://schemas.openxmlformats.org/officeDocument/2006/relationships/image" Target="../media/image30.png"/><Relationship Id="rId2" Type="http://schemas.microsoft.com/office/2007/relationships/media" Target="../media/media2.wav"/><Relationship Id="rId16" Type="http://schemas.openxmlformats.org/officeDocument/2006/relationships/image" Target="../media/image29.jpeg"/><Relationship Id="rId20" Type="http://schemas.openxmlformats.org/officeDocument/2006/relationships/image" Target="../media/image34.svg"/><Relationship Id="rId1" Type="http://schemas.openxmlformats.org/officeDocument/2006/relationships/tags" Target="../tags/tag8.xml"/><Relationship Id="rId6" Type="http://schemas.openxmlformats.org/officeDocument/2006/relationships/slideLayout" Target="../slideLayouts/slideLayout41.xml"/><Relationship Id="rId11" Type="http://schemas.openxmlformats.org/officeDocument/2006/relationships/image" Target="../media/image25.jpeg"/><Relationship Id="rId5" Type="http://schemas.openxmlformats.org/officeDocument/2006/relationships/audio" Target="../media/media3.wav"/><Relationship Id="rId15" Type="http://schemas.openxmlformats.org/officeDocument/2006/relationships/image" Target="../media/image28.emf"/><Relationship Id="rId10" Type="http://schemas.openxmlformats.org/officeDocument/2006/relationships/audio" Target="../media/audio6.wav"/><Relationship Id="rId19" Type="http://schemas.openxmlformats.org/officeDocument/2006/relationships/image" Target="../media/image33.png"/><Relationship Id="rId4" Type="http://schemas.microsoft.com/office/2007/relationships/media" Target="../media/media3.wav"/><Relationship Id="rId9" Type="http://schemas.openxmlformats.org/officeDocument/2006/relationships/audio" Target="../media/audio5.wav"/><Relationship Id="rId14" Type="http://schemas.openxmlformats.org/officeDocument/2006/relationships/slide" Target="slide4.xml"/></Relationships>
</file>

<file path=ppt/slides/_rels/slide26.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27.png"/><Relationship Id="rId18" Type="http://schemas.openxmlformats.org/officeDocument/2006/relationships/slide" Target="slide4.xml"/><Relationship Id="rId3" Type="http://schemas.openxmlformats.org/officeDocument/2006/relationships/audio" Target="../media/media2.wav"/><Relationship Id="rId7" Type="http://schemas.openxmlformats.org/officeDocument/2006/relationships/notesSlide" Target="../notesSlides/notesSlide6.xml"/><Relationship Id="rId12" Type="http://schemas.openxmlformats.org/officeDocument/2006/relationships/image" Target="../media/image26.png"/><Relationship Id="rId17" Type="http://schemas.openxmlformats.org/officeDocument/2006/relationships/image" Target="../media/image31.png"/><Relationship Id="rId2" Type="http://schemas.microsoft.com/office/2007/relationships/media" Target="../media/media2.wav"/><Relationship Id="rId16" Type="http://schemas.openxmlformats.org/officeDocument/2006/relationships/image" Target="../media/image30.png"/><Relationship Id="rId20" Type="http://schemas.openxmlformats.org/officeDocument/2006/relationships/image" Target="../media/image34.svg"/><Relationship Id="rId1" Type="http://schemas.openxmlformats.org/officeDocument/2006/relationships/tags" Target="../tags/tag9.xml"/><Relationship Id="rId6" Type="http://schemas.openxmlformats.org/officeDocument/2006/relationships/slideLayout" Target="../slideLayouts/slideLayout41.xml"/><Relationship Id="rId11" Type="http://schemas.openxmlformats.org/officeDocument/2006/relationships/image" Target="../media/image25.jpeg"/><Relationship Id="rId5" Type="http://schemas.openxmlformats.org/officeDocument/2006/relationships/audio" Target="../media/media3.wav"/><Relationship Id="rId15" Type="http://schemas.openxmlformats.org/officeDocument/2006/relationships/image" Target="../media/image29.jpeg"/><Relationship Id="rId10" Type="http://schemas.openxmlformats.org/officeDocument/2006/relationships/audio" Target="../media/audio6.wav"/><Relationship Id="rId19" Type="http://schemas.openxmlformats.org/officeDocument/2006/relationships/image" Target="../media/image33.png"/><Relationship Id="rId4" Type="http://schemas.microsoft.com/office/2007/relationships/media" Target="../media/media3.wav"/><Relationship Id="rId9" Type="http://schemas.openxmlformats.org/officeDocument/2006/relationships/audio" Target="../media/audio5.wav"/><Relationship Id="rId14" Type="http://schemas.openxmlformats.org/officeDocument/2006/relationships/image" Target="../media/image28.emf"/></Relationships>
</file>

<file path=ppt/slides/_rels/slide27.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28.emf"/><Relationship Id="rId18" Type="http://schemas.openxmlformats.org/officeDocument/2006/relationships/image" Target="../media/image33.png"/><Relationship Id="rId3" Type="http://schemas.openxmlformats.org/officeDocument/2006/relationships/audio" Target="../media/media2.wav"/><Relationship Id="rId7" Type="http://schemas.openxmlformats.org/officeDocument/2006/relationships/audio" Target="../media/audio4.wav"/><Relationship Id="rId12" Type="http://schemas.openxmlformats.org/officeDocument/2006/relationships/image" Target="../media/image27.png"/><Relationship Id="rId17" Type="http://schemas.openxmlformats.org/officeDocument/2006/relationships/slide" Target="slide4.xml"/><Relationship Id="rId2" Type="http://schemas.microsoft.com/office/2007/relationships/media" Target="../media/media2.wav"/><Relationship Id="rId16" Type="http://schemas.openxmlformats.org/officeDocument/2006/relationships/image" Target="../media/image31.png"/><Relationship Id="rId1" Type="http://schemas.openxmlformats.org/officeDocument/2006/relationships/tags" Target="../tags/tag10.xml"/><Relationship Id="rId6" Type="http://schemas.openxmlformats.org/officeDocument/2006/relationships/slideLayout" Target="../slideLayouts/slideLayout41.xml"/><Relationship Id="rId11" Type="http://schemas.openxmlformats.org/officeDocument/2006/relationships/image" Target="../media/image26.png"/><Relationship Id="rId5" Type="http://schemas.openxmlformats.org/officeDocument/2006/relationships/audio" Target="../media/media3.wav"/><Relationship Id="rId15" Type="http://schemas.openxmlformats.org/officeDocument/2006/relationships/image" Target="../media/image30.png"/><Relationship Id="rId10" Type="http://schemas.openxmlformats.org/officeDocument/2006/relationships/image" Target="../media/image25.jpeg"/><Relationship Id="rId19" Type="http://schemas.openxmlformats.org/officeDocument/2006/relationships/image" Target="../media/image34.svg"/><Relationship Id="rId4" Type="http://schemas.microsoft.com/office/2007/relationships/media" Target="../media/media3.wav"/><Relationship Id="rId9" Type="http://schemas.openxmlformats.org/officeDocument/2006/relationships/audio" Target="../media/audio6.wav"/><Relationship Id="rId14" Type="http://schemas.openxmlformats.org/officeDocument/2006/relationships/image" Target="../media/image29.jpeg"/></Relationships>
</file>

<file path=ppt/slides/_rels/slide28.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slide" Target="slide4.xml"/><Relationship Id="rId18" Type="http://schemas.openxmlformats.org/officeDocument/2006/relationships/image" Target="../media/image33.png"/><Relationship Id="rId3" Type="http://schemas.openxmlformats.org/officeDocument/2006/relationships/audio" Target="../media/media2.wav"/><Relationship Id="rId7" Type="http://schemas.openxmlformats.org/officeDocument/2006/relationships/audio" Target="../media/audio4.wav"/><Relationship Id="rId12" Type="http://schemas.openxmlformats.org/officeDocument/2006/relationships/image" Target="../media/image27.png"/><Relationship Id="rId17" Type="http://schemas.openxmlformats.org/officeDocument/2006/relationships/image" Target="../media/image31.png"/><Relationship Id="rId2" Type="http://schemas.microsoft.com/office/2007/relationships/media" Target="../media/media2.wav"/><Relationship Id="rId16" Type="http://schemas.openxmlformats.org/officeDocument/2006/relationships/image" Target="../media/image30.png"/><Relationship Id="rId1" Type="http://schemas.openxmlformats.org/officeDocument/2006/relationships/tags" Target="../tags/tag11.xml"/><Relationship Id="rId6" Type="http://schemas.openxmlformats.org/officeDocument/2006/relationships/slideLayout" Target="../slideLayouts/slideLayout41.xml"/><Relationship Id="rId11" Type="http://schemas.openxmlformats.org/officeDocument/2006/relationships/image" Target="../media/image26.png"/><Relationship Id="rId5" Type="http://schemas.openxmlformats.org/officeDocument/2006/relationships/audio" Target="../media/media3.wav"/><Relationship Id="rId15" Type="http://schemas.openxmlformats.org/officeDocument/2006/relationships/image" Target="../media/image29.jpeg"/><Relationship Id="rId10" Type="http://schemas.openxmlformats.org/officeDocument/2006/relationships/image" Target="../media/image25.jpeg"/><Relationship Id="rId19" Type="http://schemas.openxmlformats.org/officeDocument/2006/relationships/image" Target="../media/image34.svg"/><Relationship Id="rId4" Type="http://schemas.microsoft.com/office/2007/relationships/media" Target="../media/media3.wav"/><Relationship Id="rId9" Type="http://schemas.openxmlformats.org/officeDocument/2006/relationships/audio" Target="../media/audio6.wav"/><Relationship Id="rId14" Type="http://schemas.openxmlformats.org/officeDocument/2006/relationships/image" Target="../media/image28.emf"/></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media1.WAV"/><Relationship Id="rId7" Type="http://schemas.openxmlformats.org/officeDocument/2006/relationships/image" Target="../media/image10.gif"/><Relationship Id="rId2" Type="http://schemas.microsoft.com/office/2007/relationships/media" Target="../media/media1.WAV"/><Relationship Id="rId1" Type="http://schemas.openxmlformats.org/officeDocument/2006/relationships/video" Target="file:///D:\ATGT\Len%20duong.mpg" TargetMode="External"/><Relationship Id="rId6" Type="http://schemas.openxmlformats.org/officeDocument/2006/relationships/image" Target="../media/image37.png"/><Relationship Id="rId11" Type="http://schemas.openxmlformats.org/officeDocument/2006/relationships/image" Target="../media/image5.png"/><Relationship Id="rId5" Type="http://schemas.openxmlformats.org/officeDocument/2006/relationships/audio" Target="../media/audio1.wav"/><Relationship Id="rId10" Type="http://schemas.openxmlformats.org/officeDocument/2006/relationships/image" Target="../media/image39.png"/><Relationship Id="rId4" Type="http://schemas.openxmlformats.org/officeDocument/2006/relationships/slideLayout" Target="../slideLayouts/slideLayout29.xml"/><Relationship Id="rId9" Type="http://schemas.openxmlformats.org/officeDocument/2006/relationships/image" Target="../media/image13.gif"/></Relationships>
</file>

<file path=ppt/slides/_rels/slide3.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slideLayout" Target="../slideLayouts/slideLayout26.xml"/><Relationship Id="rId7" Type="http://schemas.openxmlformats.org/officeDocument/2006/relationships/image" Target="../media/image8.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gif"/><Relationship Id="rId5" Type="http://schemas.openxmlformats.org/officeDocument/2006/relationships/image" Target="../media/image6.jpeg"/><Relationship Id="rId10" Type="http://schemas.openxmlformats.org/officeDocument/2006/relationships/slide" Target="slide52.xml"/><Relationship Id="rId4" Type="http://schemas.openxmlformats.org/officeDocument/2006/relationships/notesSlide" Target="../notesSlides/notesSlide2.xml"/><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1.wmf"/><Relationship Id="rId2" Type="http://schemas.openxmlformats.org/officeDocument/2006/relationships/slideLayout" Target="../slideLayouts/slideLayout24.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9.gif"/><Relationship Id="rId4" Type="http://schemas.openxmlformats.org/officeDocument/2006/relationships/audio" Target="../media/audio3.wav"/></Relationships>
</file>

<file path=ppt/slides/_rels/slide3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4.xml"/><Relationship Id="rId4" Type="http://schemas.openxmlformats.org/officeDocument/2006/relationships/image" Target="../media/image19.gif"/></Relationships>
</file>

<file path=ppt/slides/_rels/slide3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4.xml"/><Relationship Id="rId4" Type="http://schemas.openxmlformats.org/officeDocument/2006/relationships/image" Target="../media/image19.gif"/></Relationships>
</file>

<file path=ppt/slides/_rels/slide3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4.xml"/><Relationship Id="rId4" Type="http://schemas.openxmlformats.org/officeDocument/2006/relationships/image" Target="../media/image19.gif"/></Relationships>
</file>

<file path=ppt/slides/_rels/slide3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4.xml"/><Relationship Id="rId4" Type="http://schemas.openxmlformats.org/officeDocument/2006/relationships/image" Target="../media/image19.gif"/></Relationships>
</file>

<file path=ppt/slides/_rels/slide3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4.xml"/><Relationship Id="rId4" Type="http://schemas.openxmlformats.org/officeDocument/2006/relationships/image" Target="../media/image19.gif"/></Relationships>
</file>

<file path=ppt/slides/_rels/slide3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4.xml"/><Relationship Id="rId4" Type="http://schemas.openxmlformats.org/officeDocument/2006/relationships/image" Target="../media/image19.gif"/></Relationships>
</file>

<file path=ppt/slides/_rels/slide3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4.xml"/><Relationship Id="rId4" Type="http://schemas.openxmlformats.org/officeDocument/2006/relationships/image" Target="../media/image19.gif"/></Relationships>
</file>

<file path=ppt/slides/_rels/slide3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4.xml"/><Relationship Id="rId4" Type="http://schemas.openxmlformats.org/officeDocument/2006/relationships/image" Target="../media/image19.gif"/></Relationships>
</file>

<file path=ppt/slides/_rels/slide4.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slideLayout" Target="../slideLayouts/slideLayout23.xml"/><Relationship Id="rId7" Type="http://schemas.openxmlformats.org/officeDocument/2006/relationships/image" Target="../media/image12.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1.png"/><Relationship Id="rId5" Type="http://schemas.openxmlformats.org/officeDocument/2006/relationships/image" Target="../media/image10.gif"/><Relationship Id="rId10" Type="http://schemas.openxmlformats.org/officeDocument/2006/relationships/image" Target="../media/image5.png"/><Relationship Id="rId4" Type="http://schemas.openxmlformats.org/officeDocument/2006/relationships/audio" Target="../media/audio1.wav"/><Relationship Id="rId9" Type="http://schemas.openxmlformats.org/officeDocument/2006/relationships/image" Target="../media/image14.gif"/></Relationships>
</file>

<file path=ppt/slides/_rels/slide4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4.xml"/><Relationship Id="rId4" Type="http://schemas.openxmlformats.org/officeDocument/2006/relationships/image" Target="../media/image19.gif"/></Relationships>
</file>

<file path=ppt/slides/_rels/slide4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media1.WAV"/><Relationship Id="rId7" Type="http://schemas.openxmlformats.org/officeDocument/2006/relationships/image" Target="../media/image10.gif"/><Relationship Id="rId12" Type="http://schemas.openxmlformats.org/officeDocument/2006/relationships/image" Target="../media/image5.png"/><Relationship Id="rId2" Type="http://schemas.microsoft.com/office/2007/relationships/media" Target="../media/media1.WAV"/><Relationship Id="rId1" Type="http://schemas.openxmlformats.org/officeDocument/2006/relationships/video" Target="file:///D:\ATGT\Len%20duong.mpg" TargetMode="External"/><Relationship Id="rId6" Type="http://schemas.openxmlformats.org/officeDocument/2006/relationships/image" Target="../media/image42.png"/><Relationship Id="rId11" Type="http://schemas.openxmlformats.org/officeDocument/2006/relationships/image" Target="../media/image39.png"/><Relationship Id="rId5" Type="http://schemas.openxmlformats.org/officeDocument/2006/relationships/audio" Target="../media/audio1.wav"/><Relationship Id="rId10" Type="http://schemas.openxmlformats.org/officeDocument/2006/relationships/image" Target="../media/image13.gif"/><Relationship Id="rId4" Type="http://schemas.openxmlformats.org/officeDocument/2006/relationships/slideLayout" Target="../slideLayouts/slideLayout29.xml"/><Relationship Id="rId9"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jpeg"/><Relationship Id="rId1" Type="http://schemas.openxmlformats.org/officeDocument/2006/relationships/slideLayout" Target="../slideLayouts/slideLayout24.xml"/><Relationship Id="rId5" Type="http://schemas.openxmlformats.org/officeDocument/2006/relationships/slide" Target="slide23.xml"/><Relationship Id="rId4" Type="http://schemas.openxmlformats.org/officeDocument/2006/relationships/image" Target="../media/image45.g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29.xml"/><Relationship Id="rId5" Type="http://schemas.openxmlformats.org/officeDocument/2006/relationships/image" Target="../media/image18.gif"/><Relationship Id="rId4" Type="http://schemas.openxmlformats.org/officeDocument/2006/relationships/image" Target="../media/image17.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hyperlink" Target="https://doctailieu.com/chi-khi-anh-hung-c6197" TargetMode="Externa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4.xml"/><Relationship Id="rId4" Type="http://schemas.openxmlformats.org/officeDocument/2006/relationships/image" Target="../media/image19.gif"/></Relationships>
</file>

<file path=ppt/slides/_rels/slide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4.xml"/><Relationship Id="rId4" Type="http://schemas.openxmlformats.org/officeDocument/2006/relationships/image" Target="../media/image19.gif"/></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4.xml"/><Relationship Id="rId4" Type="http://schemas.openxmlformats.org/officeDocument/2006/relationships/image" Target="../media/image19.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Jigsaw puzzles in plastic figures">
            <a:extLst>
              <a:ext uri="{FF2B5EF4-FFF2-40B4-BE49-F238E27FC236}">
                <a16:creationId xmlns:a16="http://schemas.microsoft.com/office/drawing/2014/main" xmlns="" id="{BE6B3488-E302-6C56-0974-464DB690A92A}"/>
              </a:ext>
            </a:extLst>
          </p:cNvPr>
          <p:cNvPicPr>
            <a:picLocks noChangeAspect="1"/>
          </p:cNvPicPr>
          <p:nvPr/>
        </p:nvPicPr>
        <p:blipFill rotWithShape="1">
          <a:blip r:embed="rId2"/>
          <a:srcRect t="5051" b="13721"/>
          <a:stretch/>
        </p:blipFill>
        <p:spPr>
          <a:xfrm>
            <a:off x="17604" y="-839"/>
            <a:ext cx="12191980" cy="6858000"/>
          </a:xfrm>
          <a:prstGeom prst="rect">
            <a:avLst/>
          </a:prstGeom>
        </p:spPr>
      </p:pic>
      <p:sp useBgFill="1">
        <p:nvSpPr>
          <p:cNvPr id="9" name="Rectangle 8">
            <a:extLst>
              <a:ext uri="{FF2B5EF4-FFF2-40B4-BE49-F238E27FC236}">
                <a16:creationId xmlns:a16="http://schemas.microsoft.com/office/drawing/2014/main" xmlns="" id="{BF9FFE17-DE95-4821-ACC1-B90C954492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a:extLst>
              <a:ext uri="{FF2B5EF4-FFF2-40B4-BE49-F238E27FC236}">
                <a16:creationId xmlns:a16="http://schemas.microsoft.com/office/drawing/2014/main" xmlns="" id="{03CF76AF-FF72-4430-A772-0584032902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3" name="Rectangle 12">
            <a:extLst>
              <a:ext uri="{FF2B5EF4-FFF2-40B4-BE49-F238E27FC236}">
                <a16:creationId xmlns:a16="http://schemas.microsoft.com/office/drawing/2014/main" xmlns="" id="{0B1C8180-2FDD-4202-8C45-4057CB1AB2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xmlns="" id="{D6E86CC6-13EA-4A88-86AD-CF27BF52CC9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3F80B441-4F7D-4B40-8A13-FED03A1F3A1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70C7FD1A-44B1-4E4C-B0C9-A8103DCCDCC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1993C8E0-6EA6-65B1-348D-B6FB06DD9FE0}"/>
              </a:ext>
            </a:extLst>
          </p:cNvPr>
          <p:cNvSpPr txBox="1"/>
          <p:nvPr/>
        </p:nvSpPr>
        <p:spPr>
          <a:xfrm>
            <a:off x="2578637" y="2051695"/>
            <a:ext cx="7022026" cy="2601353"/>
          </a:xfrm>
          <a:prstGeom prst="rect">
            <a:avLst/>
          </a:prstGeom>
          <a:noFill/>
        </p:spPr>
        <p:txBody>
          <a:bodyPr wrap="square">
            <a:spAutoFit/>
          </a:bodyPr>
          <a:lstStyle/>
          <a:p>
            <a:pPr algn="ctr">
              <a:lnSpc>
                <a:spcPct val="130000"/>
              </a:lnSpc>
              <a:spcAft>
                <a:spcPts val="800"/>
              </a:spcAft>
            </a:pPr>
            <a:r>
              <a:rPr lang="en-US" sz="6600" b="1" dirty="0">
                <a:ln w="6600">
                  <a:solidFill>
                    <a:schemeClr val="accent2"/>
                  </a:solidFill>
                  <a:prstDash val="solid"/>
                </a:ln>
                <a:solidFill>
                  <a:srgbClr val="FFC000"/>
                </a:solidFill>
                <a:effectLst>
                  <a:outerShdw dist="38100" dir="2700000" algn="tl" rotWithShape="0">
                    <a:schemeClr val="accent2"/>
                  </a:outerShdw>
                </a:effectLst>
                <a:latin typeface="Times New Roman" panose="02020603050405020304" pitchFamily="18" charset="0"/>
                <a:ea typeface="Calibri" panose="020F0502020204030204" pitchFamily="34" charset="0"/>
                <a:cs typeface="Times New Roman" panose="02020603050405020304" pitchFamily="18" charset="0"/>
              </a:rPr>
              <a:t>BÀI ÔN TẬP GIỮA HỌC KÌ I</a:t>
            </a:r>
          </a:p>
        </p:txBody>
      </p:sp>
    </p:spTree>
    <p:extLst>
      <p:ext uri="{BB962C8B-B14F-4D97-AF65-F5344CB8AC3E}">
        <p14:creationId xmlns:p14="http://schemas.microsoft.com/office/powerpoint/2010/main" val="3672285489"/>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CLOCK_FW">
            <a:extLst>
              <a:ext uri="{FF2B5EF4-FFF2-40B4-BE49-F238E27FC236}">
                <a16:creationId xmlns:a16="http://schemas.microsoft.com/office/drawing/2014/main" xmlns="" id="{5E4B9C2A-9E0F-2DE9-1602-530CA689803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23383" y="917225"/>
            <a:ext cx="1147288" cy="106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4" name="Rectangle 4">
            <a:extLst>
              <a:ext uri="{FF2B5EF4-FFF2-40B4-BE49-F238E27FC236}">
                <a16:creationId xmlns:a16="http://schemas.microsoft.com/office/drawing/2014/main" xmlns="" id="{C2ADC04D-3916-4D6D-C0F1-CB92055A970B}"/>
              </a:ext>
            </a:extLst>
          </p:cNvPr>
          <p:cNvSpPr>
            <a:spLocks noChangeArrowheads="1"/>
          </p:cNvSpPr>
          <p:nvPr/>
        </p:nvSpPr>
        <p:spPr bwMode="auto">
          <a:xfrm>
            <a:off x="9570407" y="1198751"/>
            <a:ext cx="1236590" cy="432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5</a:t>
            </a:r>
          </a:p>
        </p:txBody>
      </p:sp>
      <p:sp>
        <p:nvSpPr>
          <p:cNvPr id="148485" name="Rectangle 5">
            <a:extLst>
              <a:ext uri="{FF2B5EF4-FFF2-40B4-BE49-F238E27FC236}">
                <a16:creationId xmlns:a16="http://schemas.microsoft.com/office/drawing/2014/main" xmlns="" id="{D28A70CD-18B5-5746-3135-B74958C52108}"/>
              </a:ext>
            </a:extLst>
          </p:cNvPr>
          <p:cNvSpPr>
            <a:spLocks noChangeArrowheads="1"/>
          </p:cNvSpPr>
          <p:nvPr/>
        </p:nvSpPr>
        <p:spPr bwMode="auto">
          <a:xfrm>
            <a:off x="9588570" y="1239617"/>
            <a:ext cx="1236590"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4</a:t>
            </a:r>
          </a:p>
        </p:txBody>
      </p:sp>
      <p:sp>
        <p:nvSpPr>
          <p:cNvPr id="148486" name="Rectangle 6">
            <a:extLst>
              <a:ext uri="{FF2B5EF4-FFF2-40B4-BE49-F238E27FC236}">
                <a16:creationId xmlns:a16="http://schemas.microsoft.com/office/drawing/2014/main" xmlns="" id="{E2E61BD5-4ABE-E6B7-0BEC-2219A30AD268}"/>
              </a:ext>
            </a:extLst>
          </p:cNvPr>
          <p:cNvSpPr>
            <a:spLocks noChangeArrowheads="1"/>
          </p:cNvSpPr>
          <p:nvPr/>
        </p:nvSpPr>
        <p:spPr bwMode="auto">
          <a:xfrm>
            <a:off x="9584030" y="1198751"/>
            <a:ext cx="1236589" cy="432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3</a:t>
            </a:r>
          </a:p>
        </p:txBody>
      </p:sp>
      <p:sp>
        <p:nvSpPr>
          <p:cNvPr id="148487" name="Rectangle 7">
            <a:extLst>
              <a:ext uri="{FF2B5EF4-FFF2-40B4-BE49-F238E27FC236}">
                <a16:creationId xmlns:a16="http://schemas.microsoft.com/office/drawing/2014/main" xmlns="" id="{DCF909DF-1094-BCA0-D581-C926E3B823C1}"/>
              </a:ext>
            </a:extLst>
          </p:cNvPr>
          <p:cNvSpPr>
            <a:spLocks noChangeArrowheads="1"/>
          </p:cNvSpPr>
          <p:nvPr/>
        </p:nvSpPr>
        <p:spPr bwMode="auto">
          <a:xfrm>
            <a:off x="9602193" y="1219941"/>
            <a:ext cx="1236589"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a:t>
            </a:r>
          </a:p>
        </p:txBody>
      </p:sp>
      <p:sp>
        <p:nvSpPr>
          <p:cNvPr id="148488" name="Rectangle 8">
            <a:extLst>
              <a:ext uri="{FF2B5EF4-FFF2-40B4-BE49-F238E27FC236}">
                <a16:creationId xmlns:a16="http://schemas.microsoft.com/office/drawing/2014/main" xmlns="" id="{9C06040D-CD9B-C179-EE94-51B381C87E1A}"/>
              </a:ext>
            </a:extLst>
          </p:cNvPr>
          <p:cNvSpPr>
            <a:spLocks noChangeArrowheads="1"/>
          </p:cNvSpPr>
          <p:nvPr/>
        </p:nvSpPr>
        <p:spPr bwMode="auto">
          <a:xfrm>
            <a:off x="9570407" y="1191183"/>
            <a:ext cx="1236590"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1</a:t>
            </a:r>
          </a:p>
        </p:txBody>
      </p:sp>
      <p:sp>
        <p:nvSpPr>
          <p:cNvPr id="148489" name="Rectangle 9">
            <a:extLst>
              <a:ext uri="{FF2B5EF4-FFF2-40B4-BE49-F238E27FC236}">
                <a16:creationId xmlns:a16="http://schemas.microsoft.com/office/drawing/2014/main" xmlns="" id="{976DA3AB-F21F-AEE2-4F9F-EAA3F2EE2D9D}"/>
              </a:ext>
            </a:extLst>
          </p:cNvPr>
          <p:cNvSpPr>
            <a:spLocks noChangeArrowheads="1"/>
          </p:cNvSpPr>
          <p:nvPr/>
        </p:nvSpPr>
        <p:spPr bwMode="auto">
          <a:xfrm>
            <a:off x="9588570" y="1204805"/>
            <a:ext cx="1236590"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0</a:t>
            </a:r>
          </a:p>
        </p:txBody>
      </p:sp>
      <p:sp>
        <p:nvSpPr>
          <p:cNvPr id="148491" name="Text Box 11">
            <a:extLst>
              <a:ext uri="{FF2B5EF4-FFF2-40B4-BE49-F238E27FC236}">
                <a16:creationId xmlns:a16="http://schemas.microsoft.com/office/drawing/2014/main" xmlns="" id="{40292827-F7A7-DD73-3A28-7B80492515D5}"/>
              </a:ext>
            </a:extLst>
          </p:cNvPr>
          <p:cNvSpPr txBox="1">
            <a:spLocks noChangeArrowheads="1"/>
          </p:cNvSpPr>
          <p:nvPr/>
        </p:nvSpPr>
        <p:spPr bwMode="auto">
          <a:xfrm>
            <a:off x="2076707" y="5485190"/>
            <a:ext cx="8123347" cy="697894"/>
          </a:xfrm>
          <a:prstGeom prst="rect">
            <a:avLst/>
          </a:prstGeom>
          <a:solidFill>
            <a:schemeClr val="accent5">
              <a:lumMod val="90000"/>
            </a:schemeClr>
          </a:solidFill>
          <a:ln w="9525">
            <a:solidFill>
              <a:schemeClr val="bg1"/>
            </a:solidFill>
            <a:miter lim="800000"/>
            <a:headEnd/>
            <a:tailEnd/>
          </a:ln>
        </p:spPr>
        <p:txBody>
          <a:bodyPr lIns="95384" tIns="47694" rIns="95384" bIns="47694">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defTabSz="955033" eaLnBrk="1" fontAlgn="base" hangingPunct="1">
              <a:spcBef>
                <a:spcPct val="50000"/>
              </a:spcBef>
              <a:spcAft>
                <a:spcPct val="0"/>
              </a:spcAft>
            </a:pPr>
            <a:r>
              <a:rPr lang="en-US" altLang="en-US" sz="3909" dirty="0" err="1">
                <a:solidFill>
                  <a:srgbClr val="333399"/>
                </a:solidFill>
              </a:rPr>
              <a:t>Đúng</a:t>
            </a:r>
            <a:endParaRPr lang="en-US" altLang="en-US" sz="3909" dirty="0">
              <a:solidFill>
                <a:srgbClr val="333399"/>
              </a:solidFill>
            </a:endParaRPr>
          </a:p>
        </p:txBody>
      </p:sp>
      <p:sp>
        <p:nvSpPr>
          <p:cNvPr id="13324" name="Text Box 12">
            <a:extLst>
              <a:ext uri="{FF2B5EF4-FFF2-40B4-BE49-F238E27FC236}">
                <a16:creationId xmlns:a16="http://schemas.microsoft.com/office/drawing/2014/main" xmlns="" id="{9E2FA450-77F1-E517-C2C9-76815F86857D}"/>
              </a:ext>
            </a:extLst>
          </p:cNvPr>
          <p:cNvSpPr txBox="1">
            <a:spLocks noChangeArrowheads="1"/>
          </p:cNvSpPr>
          <p:nvPr/>
        </p:nvSpPr>
        <p:spPr bwMode="auto">
          <a:xfrm>
            <a:off x="2895549" y="685649"/>
            <a:ext cx="6072456" cy="756500"/>
          </a:xfrm>
          <a:prstGeom prst="rect">
            <a:avLst/>
          </a:prstGeom>
          <a:gradFill rotWithShape="1">
            <a:gsLst>
              <a:gs pos="0">
                <a:srgbClr val="FF0000"/>
              </a:gs>
              <a:gs pos="50000">
                <a:srgbClr val="BBE0E3"/>
              </a:gs>
              <a:gs pos="100000">
                <a:srgbClr val="FF0000"/>
              </a:gs>
            </a:gsLst>
            <a:lin ang="5400000" scaled="1"/>
          </a:gradFill>
          <a:ln w="9525">
            <a:solidFill>
              <a:srgbClr val="9900CC"/>
            </a:solidFill>
            <a:miter lim="800000"/>
            <a:headEnd/>
            <a:tailEnd/>
          </a:ln>
        </p:spPr>
        <p:txBody>
          <a:bodyPr lIns="95384" tIns="47694" rIns="95384" bIns="47694">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defTabSz="955033" eaLnBrk="1" fontAlgn="base" hangingPunct="1">
              <a:spcBef>
                <a:spcPct val="50000"/>
              </a:spcBef>
              <a:spcAft>
                <a:spcPct val="0"/>
              </a:spcAft>
            </a:pPr>
            <a:r>
              <a:rPr lang="en-US" altLang="en-US" sz="4290" dirty="0">
                <a:solidFill>
                  <a:srgbClr val="000000"/>
                </a:solidFill>
              </a:rPr>
              <a:t>KHỞI ĐỘNG</a:t>
            </a:r>
          </a:p>
        </p:txBody>
      </p:sp>
      <p:sp>
        <p:nvSpPr>
          <p:cNvPr id="3" name="TextBox 2">
            <a:extLst>
              <a:ext uri="{FF2B5EF4-FFF2-40B4-BE49-F238E27FC236}">
                <a16:creationId xmlns:a16="http://schemas.microsoft.com/office/drawing/2014/main" xmlns="" id="{908AE01A-0F75-AE4E-420C-1641EEDDF272}"/>
              </a:ext>
            </a:extLst>
          </p:cNvPr>
          <p:cNvSpPr txBox="1"/>
          <p:nvPr/>
        </p:nvSpPr>
        <p:spPr>
          <a:xfrm>
            <a:off x="660400" y="2513988"/>
            <a:ext cx="10858500" cy="2123658"/>
          </a:xfrm>
          <a:prstGeom prst="rect">
            <a:avLst/>
          </a:prstGeom>
          <a:noFill/>
        </p:spPr>
        <p:txBody>
          <a:bodyPr wrap="square">
            <a:spAutoFit/>
          </a:bodyPr>
          <a:lstStyle/>
          <a:p>
            <a:r>
              <a:rPr lang="en-US" sz="4400" b="1" dirty="0" err="1">
                <a:effectLst/>
                <a:latin typeface="Times New Roman" panose="02020603050405020304" pitchFamily="18" charset="0"/>
                <a:ea typeface="Calibri" panose="020F0502020204030204" pitchFamily="34" charset="0"/>
              </a:rPr>
              <a:t>Câu</a:t>
            </a:r>
            <a:r>
              <a:rPr lang="en-US" sz="4400" b="1" dirty="0">
                <a:effectLst/>
                <a:latin typeface="Times New Roman" panose="02020603050405020304" pitchFamily="18" charset="0"/>
                <a:ea typeface="Calibri" panose="020F0502020204030204" pitchFamily="34" charset="0"/>
              </a:rPr>
              <a:t> 4. </a:t>
            </a:r>
            <a:r>
              <a:rPr lang="vi-VN" sz="4400" dirty="0">
                <a:effectLst/>
                <a:latin typeface="Times New Roman" panose="02020603050405020304" pitchFamily="18" charset="0"/>
                <a:ea typeface="Calibri" panose="020F0502020204030204" pitchFamily="34" charset="0"/>
              </a:rPr>
              <a:t>Cốt truyện của truyện thơ dân gian thường gồm ba phần: Gặp gỡ - Thử thách – Đoàn tụ. Đúng hay sai?</a:t>
            </a:r>
            <a:endParaRPr lang="en-US" sz="4400"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xit" presetSubtype="0" fill="hold" nodeType="clickEffect">
                                  <p:stCondLst>
                                    <p:cond delay="0"/>
                                  </p:stCondLst>
                                  <p:childTnLst>
                                    <p:anim calcmode="lin" valueType="num">
                                      <p:cBhvr>
                                        <p:cTn id="6" dur="5"/>
                                        <p:tgtEl>
                                          <p:spTgt spid="148484"/>
                                        </p:tgtEl>
                                        <p:attrNameLst>
                                          <p:attrName>ppt_w</p:attrName>
                                        </p:attrNameLst>
                                      </p:cBhvr>
                                      <p:tavLst>
                                        <p:tav tm="0">
                                          <p:val>
                                            <p:strVal val="ppt_w"/>
                                          </p:val>
                                        </p:tav>
                                        <p:tav tm="100000">
                                          <p:val>
                                            <p:fltVal val="0"/>
                                          </p:val>
                                        </p:tav>
                                      </p:tavLst>
                                    </p:anim>
                                    <p:anim calcmode="lin" valueType="num">
                                      <p:cBhvr>
                                        <p:cTn id="7" dur="5"/>
                                        <p:tgtEl>
                                          <p:spTgt spid="148484"/>
                                        </p:tgtEl>
                                        <p:attrNameLst>
                                          <p:attrName>ppt_h</p:attrName>
                                        </p:attrNameLst>
                                      </p:cBhvr>
                                      <p:tavLst>
                                        <p:tav tm="0">
                                          <p:val>
                                            <p:strVal val="ppt_h"/>
                                          </p:val>
                                        </p:tav>
                                        <p:tav tm="100000">
                                          <p:val>
                                            <p:fltVal val="0"/>
                                          </p:val>
                                        </p:tav>
                                      </p:tavLst>
                                    </p:anim>
                                    <p:animEffect transition="out" filter="fade">
                                      <p:cBhvr>
                                        <p:cTn id="8" dur="5"/>
                                        <p:tgtEl>
                                          <p:spTgt spid="148484"/>
                                        </p:tgtEl>
                                      </p:cBhvr>
                                    </p:animEffect>
                                    <p:set>
                                      <p:cBhvr>
                                        <p:cTn id="9" dur="1" fill="hold">
                                          <p:stCondLst>
                                            <p:cond delay="4"/>
                                          </p:stCondLst>
                                        </p:cTn>
                                        <p:tgtEl>
                                          <p:spTgt spid="148484"/>
                                        </p:tgtEl>
                                        <p:attrNameLst>
                                          <p:attrName>style.visibility</p:attrName>
                                        </p:attrNameLst>
                                      </p:cBhvr>
                                      <p:to>
                                        <p:strVal val="hidden"/>
                                      </p:to>
                                    </p:set>
                                  </p:childTnLst>
                                </p:cTn>
                              </p:par>
                            </p:childTnLst>
                          </p:cTn>
                        </p:par>
                        <p:par>
                          <p:cTn id="10" fill="hold" nodeType="afterGroup">
                            <p:stCondLst>
                              <p:cond delay="5"/>
                            </p:stCondLst>
                            <p:childTnLst>
                              <p:par>
                                <p:cTn id="11" presetID="53" presetClass="entr" presetSubtype="0" fill="hold" nodeType="afterEffect">
                                  <p:stCondLst>
                                    <p:cond delay="0"/>
                                  </p:stCondLst>
                                  <p:childTnLst>
                                    <p:set>
                                      <p:cBhvr>
                                        <p:cTn id="12" dur="1" fill="hold">
                                          <p:stCondLst>
                                            <p:cond delay="0"/>
                                          </p:stCondLst>
                                        </p:cTn>
                                        <p:tgtEl>
                                          <p:spTgt spid="148485"/>
                                        </p:tgtEl>
                                        <p:attrNameLst>
                                          <p:attrName>style.visibility</p:attrName>
                                        </p:attrNameLst>
                                      </p:cBhvr>
                                      <p:to>
                                        <p:strVal val="visible"/>
                                      </p:to>
                                    </p:set>
                                    <p:anim calcmode="lin" valueType="num">
                                      <p:cBhvr>
                                        <p:cTn id="13" dur="5" fill="hold"/>
                                        <p:tgtEl>
                                          <p:spTgt spid="148485"/>
                                        </p:tgtEl>
                                        <p:attrNameLst>
                                          <p:attrName>ppt_w</p:attrName>
                                        </p:attrNameLst>
                                      </p:cBhvr>
                                      <p:tavLst>
                                        <p:tav tm="0">
                                          <p:val>
                                            <p:fltVal val="0"/>
                                          </p:val>
                                        </p:tav>
                                        <p:tav tm="100000">
                                          <p:val>
                                            <p:strVal val="#ppt_w"/>
                                          </p:val>
                                        </p:tav>
                                      </p:tavLst>
                                    </p:anim>
                                    <p:anim calcmode="lin" valueType="num">
                                      <p:cBhvr>
                                        <p:cTn id="14" dur="5" fill="hold"/>
                                        <p:tgtEl>
                                          <p:spTgt spid="148485"/>
                                        </p:tgtEl>
                                        <p:attrNameLst>
                                          <p:attrName>ppt_h</p:attrName>
                                        </p:attrNameLst>
                                      </p:cBhvr>
                                      <p:tavLst>
                                        <p:tav tm="0">
                                          <p:val>
                                            <p:fltVal val="0"/>
                                          </p:val>
                                        </p:tav>
                                        <p:tav tm="100000">
                                          <p:val>
                                            <p:strVal val="#ppt_h"/>
                                          </p:val>
                                        </p:tav>
                                      </p:tavLst>
                                    </p:anim>
                                    <p:animEffect transition="in" filter="fade">
                                      <p:cBhvr>
                                        <p:cTn id="15" dur="5"/>
                                        <p:tgtEl>
                                          <p:spTgt spid="148485"/>
                                        </p:tgtEl>
                                      </p:cBhvr>
                                    </p:animEffect>
                                  </p:childTnLst>
                                  <p:subTnLst>
                                    <p:audio>
                                      <p:cMediaNode vol="100000">
                                        <p:cTn display="0" masterRel="sameClick">
                                          <p:stCondLst>
                                            <p:cond evt="begin" delay="0">
                                              <p:tn val="11"/>
                                            </p:cond>
                                          </p:stCondLst>
                                          <p:endCondLst>
                                            <p:cond evt="onStopAudio" delay="0">
                                              <p:tgtEl>
                                                <p:sldTgt/>
                                              </p:tgtEl>
                                            </p:cond>
                                          </p:endCondLst>
                                        </p:cTn>
                                        <p:tgtEl>
                                          <p:sndTgt r:embed="rId2" name="DESTROY.WAV"/>
                                        </p:tgtEl>
                                      </p:cMediaNode>
                                    </p:audio>
                                  </p:subTnLst>
                                </p:cTn>
                              </p:par>
                            </p:childTnLst>
                          </p:cTn>
                        </p:par>
                        <p:par>
                          <p:cTn id="16" fill="hold" nodeType="afterGroup">
                            <p:stCondLst>
                              <p:cond delay="10"/>
                            </p:stCondLst>
                            <p:childTnLst>
                              <p:par>
                                <p:cTn id="17" presetID="53" presetClass="exit" presetSubtype="0" fill="hold" nodeType="afterEffect">
                                  <p:stCondLst>
                                    <p:cond delay="1000"/>
                                  </p:stCondLst>
                                  <p:childTnLst>
                                    <p:anim calcmode="lin" valueType="num">
                                      <p:cBhvr>
                                        <p:cTn id="18" dur="5"/>
                                        <p:tgtEl>
                                          <p:spTgt spid="148485"/>
                                        </p:tgtEl>
                                        <p:attrNameLst>
                                          <p:attrName>ppt_w</p:attrName>
                                        </p:attrNameLst>
                                      </p:cBhvr>
                                      <p:tavLst>
                                        <p:tav tm="0">
                                          <p:val>
                                            <p:strVal val="ppt_w"/>
                                          </p:val>
                                        </p:tav>
                                        <p:tav tm="100000">
                                          <p:val>
                                            <p:fltVal val="0"/>
                                          </p:val>
                                        </p:tav>
                                      </p:tavLst>
                                    </p:anim>
                                    <p:anim calcmode="lin" valueType="num">
                                      <p:cBhvr>
                                        <p:cTn id="19" dur="5"/>
                                        <p:tgtEl>
                                          <p:spTgt spid="148485"/>
                                        </p:tgtEl>
                                        <p:attrNameLst>
                                          <p:attrName>ppt_h</p:attrName>
                                        </p:attrNameLst>
                                      </p:cBhvr>
                                      <p:tavLst>
                                        <p:tav tm="0">
                                          <p:val>
                                            <p:strVal val="ppt_h"/>
                                          </p:val>
                                        </p:tav>
                                        <p:tav tm="100000">
                                          <p:val>
                                            <p:fltVal val="0"/>
                                          </p:val>
                                        </p:tav>
                                      </p:tavLst>
                                    </p:anim>
                                    <p:animEffect transition="out" filter="fade">
                                      <p:cBhvr>
                                        <p:cTn id="20" dur="5"/>
                                        <p:tgtEl>
                                          <p:spTgt spid="148485"/>
                                        </p:tgtEl>
                                      </p:cBhvr>
                                    </p:animEffect>
                                    <p:set>
                                      <p:cBhvr>
                                        <p:cTn id="21" dur="1" fill="hold">
                                          <p:stCondLst>
                                            <p:cond delay="4"/>
                                          </p:stCondLst>
                                        </p:cTn>
                                        <p:tgtEl>
                                          <p:spTgt spid="148485"/>
                                        </p:tgtEl>
                                        <p:attrNameLst>
                                          <p:attrName>style.visibility</p:attrName>
                                        </p:attrNameLst>
                                      </p:cBhvr>
                                      <p:to>
                                        <p:strVal val="hidden"/>
                                      </p:to>
                                    </p:set>
                                  </p:childTnLst>
                                </p:cTn>
                              </p:par>
                            </p:childTnLst>
                          </p:cTn>
                        </p:par>
                        <p:par>
                          <p:cTn id="22" fill="hold" nodeType="afterGroup">
                            <p:stCondLst>
                              <p:cond delay="1015"/>
                            </p:stCondLst>
                            <p:childTnLst>
                              <p:par>
                                <p:cTn id="23" presetID="53" presetClass="entr" presetSubtype="0" fill="hold" nodeType="afterEffect">
                                  <p:stCondLst>
                                    <p:cond delay="0"/>
                                  </p:stCondLst>
                                  <p:childTnLst>
                                    <p:set>
                                      <p:cBhvr>
                                        <p:cTn id="24" dur="1" fill="hold">
                                          <p:stCondLst>
                                            <p:cond delay="0"/>
                                          </p:stCondLst>
                                        </p:cTn>
                                        <p:tgtEl>
                                          <p:spTgt spid="148486"/>
                                        </p:tgtEl>
                                        <p:attrNameLst>
                                          <p:attrName>style.visibility</p:attrName>
                                        </p:attrNameLst>
                                      </p:cBhvr>
                                      <p:to>
                                        <p:strVal val="visible"/>
                                      </p:to>
                                    </p:set>
                                    <p:anim calcmode="lin" valueType="num">
                                      <p:cBhvr>
                                        <p:cTn id="25" dur="5" fill="hold"/>
                                        <p:tgtEl>
                                          <p:spTgt spid="148486"/>
                                        </p:tgtEl>
                                        <p:attrNameLst>
                                          <p:attrName>ppt_w</p:attrName>
                                        </p:attrNameLst>
                                      </p:cBhvr>
                                      <p:tavLst>
                                        <p:tav tm="0">
                                          <p:val>
                                            <p:fltVal val="0"/>
                                          </p:val>
                                        </p:tav>
                                        <p:tav tm="100000">
                                          <p:val>
                                            <p:strVal val="#ppt_w"/>
                                          </p:val>
                                        </p:tav>
                                      </p:tavLst>
                                    </p:anim>
                                    <p:anim calcmode="lin" valueType="num">
                                      <p:cBhvr>
                                        <p:cTn id="26" dur="5" fill="hold"/>
                                        <p:tgtEl>
                                          <p:spTgt spid="148486"/>
                                        </p:tgtEl>
                                        <p:attrNameLst>
                                          <p:attrName>ppt_h</p:attrName>
                                        </p:attrNameLst>
                                      </p:cBhvr>
                                      <p:tavLst>
                                        <p:tav tm="0">
                                          <p:val>
                                            <p:fltVal val="0"/>
                                          </p:val>
                                        </p:tav>
                                        <p:tav tm="100000">
                                          <p:val>
                                            <p:strVal val="#ppt_h"/>
                                          </p:val>
                                        </p:tav>
                                      </p:tavLst>
                                    </p:anim>
                                    <p:animEffect transition="in" filter="fade">
                                      <p:cBhvr>
                                        <p:cTn id="27" dur="5"/>
                                        <p:tgtEl>
                                          <p:spTgt spid="148486"/>
                                        </p:tgtEl>
                                      </p:cBhvr>
                                    </p:animEffect>
                                  </p:childTnLst>
                                  <p:subTnLst>
                                    <p:audio>
                                      <p:cMediaNode vol="100000">
                                        <p:cTn display="0" masterRel="sameClick">
                                          <p:stCondLst>
                                            <p:cond evt="begin" delay="0">
                                              <p:tn val="23"/>
                                            </p:cond>
                                          </p:stCondLst>
                                          <p:endCondLst>
                                            <p:cond evt="onStopAudio" delay="0">
                                              <p:tgtEl>
                                                <p:sldTgt/>
                                              </p:tgtEl>
                                            </p:cond>
                                          </p:endCondLst>
                                        </p:cTn>
                                        <p:tgtEl>
                                          <p:sndTgt r:embed="rId2" name="DESTROY.WAV"/>
                                        </p:tgtEl>
                                      </p:cMediaNode>
                                    </p:audio>
                                  </p:subTnLst>
                                </p:cTn>
                              </p:par>
                            </p:childTnLst>
                          </p:cTn>
                        </p:par>
                        <p:par>
                          <p:cTn id="28" fill="hold" nodeType="afterGroup">
                            <p:stCondLst>
                              <p:cond delay="1020"/>
                            </p:stCondLst>
                            <p:childTnLst>
                              <p:par>
                                <p:cTn id="29" presetID="53" presetClass="exit" presetSubtype="0" fill="hold" nodeType="afterEffect">
                                  <p:stCondLst>
                                    <p:cond delay="1000"/>
                                  </p:stCondLst>
                                  <p:childTnLst>
                                    <p:anim calcmode="lin" valueType="num">
                                      <p:cBhvr>
                                        <p:cTn id="30" dur="5"/>
                                        <p:tgtEl>
                                          <p:spTgt spid="148486"/>
                                        </p:tgtEl>
                                        <p:attrNameLst>
                                          <p:attrName>ppt_w</p:attrName>
                                        </p:attrNameLst>
                                      </p:cBhvr>
                                      <p:tavLst>
                                        <p:tav tm="0">
                                          <p:val>
                                            <p:strVal val="ppt_w"/>
                                          </p:val>
                                        </p:tav>
                                        <p:tav tm="100000">
                                          <p:val>
                                            <p:fltVal val="0"/>
                                          </p:val>
                                        </p:tav>
                                      </p:tavLst>
                                    </p:anim>
                                    <p:anim calcmode="lin" valueType="num">
                                      <p:cBhvr>
                                        <p:cTn id="31" dur="5"/>
                                        <p:tgtEl>
                                          <p:spTgt spid="148486"/>
                                        </p:tgtEl>
                                        <p:attrNameLst>
                                          <p:attrName>ppt_h</p:attrName>
                                        </p:attrNameLst>
                                      </p:cBhvr>
                                      <p:tavLst>
                                        <p:tav tm="0">
                                          <p:val>
                                            <p:strVal val="ppt_h"/>
                                          </p:val>
                                        </p:tav>
                                        <p:tav tm="100000">
                                          <p:val>
                                            <p:fltVal val="0"/>
                                          </p:val>
                                        </p:tav>
                                      </p:tavLst>
                                    </p:anim>
                                    <p:animEffect transition="out" filter="fade">
                                      <p:cBhvr>
                                        <p:cTn id="32" dur="5"/>
                                        <p:tgtEl>
                                          <p:spTgt spid="148486"/>
                                        </p:tgtEl>
                                      </p:cBhvr>
                                    </p:animEffect>
                                    <p:set>
                                      <p:cBhvr>
                                        <p:cTn id="33" dur="1" fill="hold">
                                          <p:stCondLst>
                                            <p:cond delay="4"/>
                                          </p:stCondLst>
                                        </p:cTn>
                                        <p:tgtEl>
                                          <p:spTgt spid="148486"/>
                                        </p:tgtEl>
                                        <p:attrNameLst>
                                          <p:attrName>style.visibility</p:attrName>
                                        </p:attrNameLst>
                                      </p:cBhvr>
                                      <p:to>
                                        <p:strVal val="hidden"/>
                                      </p:to>
                                    </p:set>
                                  </p:childTnLst>
                                </p:cTn>
                              </p:par>
                            </p:childTnLst>
                          </p:cTn>
                        </p:par>
                        <p:par>
                          <p:cTn id="34" fill="hold" nodeType="afterGroup">
                            <p:stCondLst>
                              <p:cond delay="2025"/>
                            </p:stCondLst>
                            <p:childTnLst>
                              <p:par>
                                <p:cTn id="35" presetID="53" presetClass="entr" presetSubtype="0" fill="hold" nodeType="afterEffect">
                                  <p:stCondLst>
                                    <p:cond delay="0"/>
                                  </p:stCondLst>
                                  <p:childTnLst>
                                    <p:set>
                                      <p:cBhvr>
                                        <p:cTn id="36" dur="1" fill="hold">
                                          <p:stCondLst>
                                            <p:cond delay="0"/>
                                          </p:stCondLst>
                                        </p:cTn>
                                        <p:tgtEl>
                                          <p:spTgt spid="148487"/>
                                        </p:tgtEl>
                                        <p:attrNameLst>
                                          <p:attrName>style.visibility</p:attrName>
                                        </p:attrNameLst>
                                      </p:cBhvr>
                                      <p:to>
                                        <p:strVal val="visible"/>
                                      </p:to>
                                    </p:set>
                                    <p:anim calcmode="lin" valueType="num">
                                      <p:cBhvr>
                                        <p:cTn id="37" dur="5" fill="hold"/>
                                        <p:tgtEl>
                                          <p:spTgt spid="148487"/>
                                        </p:tgtEl>
                                        <p:attrNameLst>
                                          <p:attrName>ppt_w</p:attrName>
                                        </p:attrNameLst>
                                      </p:cBhvr>
                                      <p:tavLst>
                                        <p:tav tm="0">
                                          <p:val>
                                            <p:fltVal val="0"/>
                                          </p:val>
                                        </p:tav>
                                        <p:tav tm="100000">
                                          <p:val>
                                            <p:strVal val="#ppt_w"/>
                                          </p:val>
                                        </p:tav>
                                      </p:tavLst>
                                    </p:anim>
                                    <p:anim calcmode="lin" valueType="num">
                                      <p:cBhvr>
                                        <p:cTn id="38" dur="5" fill="hold"/>
                                        <p:tgtEl>
                                          <p:spTgt spid="148487"/>
                                        </p:tgtEl>
                                        <p:attrNameLst>
                                          <p:attrName>ppt_h</p:attrName>
                                        </p:attrNameLst>
                                      </p:cBhvr>
                                      <p:tavLst>
                                        <p:tav tm="0">
                                          <p:val>
                                            <p:fltVal val="0"/>
                                          </p:val>
                                        </p:tav>
                                        <p:tav tm="100000">
                                          <p:val>
                                            <p:strVal val="#ppt_h"/>
                                          </p:val>
                                        </p:tav>
                                      </p:tavLst>
                                    </p:anim>
                                    <p:animEffect transition="in" filter="fade">
                                      <p:cBhvr>
                                        <p:cTn id="39" dur="5"/>
                                        <p:tgtEl>
                                          <p:spTgt spid="148487"/>
                                        </p:tgtEl>
                                      </p:cBhvr>
                                    </p:animEffect>
                                  </p:childTnLst>
                                  <p:subTnLst>
                                    <p:audio>
                                      <p:cMediaNode vol="100000">
                                        <p:cTn display="0" masterRel="sameClick">
                                          <p:stCondLst>
                                            <p:cond evt="begin" delay="0">
                                              <p:tn val="35"/>
                                            </p:cond>
                                          </p:stCondLst>
                                          <p:endCondLst>
                                            <p:cond evt="onStopAudio" delay="0">
                                              <p:tgtEl>
                                                <p:sldTgt/>
                                              </p:tgtEl>
                                            </p:cond>
                                          </p:endCondLst>
                                        </p:cTn>
                                        <p:tgtEl>
                                          <p:sndTgt r:embed="rId2" name="DESTROY.WAV"/>
                                        </p:tgtEl>
                                      </p:cMediaNode>
                                    </p:audio>
                                  </p:subTnLst>
                                </p:cTn>
                              </p:par>
                            </p:childTnLst>
                          </p:cTn>
                        </p:par>
                        <p:par>
                          <p:cTn id="40" fill="hold" nodeType="afterGroup">
                            <p:stCondLst>
                              <p:cond delay="2030"/>
                            </p:stCondLst>
                            <p:childTnLst>
                              <p:par>
                                <p:cTn id="41" presetID="53" presetClass="exit" presetSubtype="0" fill="hold" nodeType="afterEffect">
                                  <p:stCondLst>
                                    <p:cond delay="1000"/>
                                  </p:stCondLst>
                                  <p:childTnLst>
                                    <p:anim calcmode="lin" valueType="num">
                                      <p:cBhvr>
                                        <p:cTn id="42" dur="5"/>
                                        <p:tgtEl>
                                          <p:spTgt spid="148487"/>
                                        </p:tgtEl>
                                        <p:attrNameLst>
                                          <p:attrName>ppt_w</p:attrName>
                                        </p:attrNameLst>
                                      </p:cBhvr>
                                      <p:tavLst>
                                        <p:tav tm="0">
                                          <p:val>
                                            <p:strVal val="ppt_w"/>
                                          </p:val>
                                        </p:tav>
                                        <p:tav tm="100000">
                                          <p:val>
                                            <p:fltVal val="0"/>
                                          </p:val>
                                        </p:tav>
                                      </p:tavLst>
                                    </p:anim>
                                    <p:anim calcmode="lin" valueType="num">
                                      <p:cBhvr>
                                        <p:cTn id="43" dur="5"/>
                                        <p:tgtEl>
                                          <p:spTgt spid="148487"/>
                                        </p:tgtEl>
                                        <p:attrNameLst>
                                          <p:attrName>ppt_h</p:attrName>
                                        </p:attrNameLst>
                                      </p:cBhvr>
                                      <p:tavLst>
                                        <p:tav tm="0">
                                          <p:val>
                                            <p:strVal val="ppt_h"/>
                                          </p:val>
                                        </p:tav>
                                        <p:tav tm="100000">
                                          <p:val>
                                            <p:fltVal val="0"/>
                                          </p:val>
                                        </p:tav>
                                      </p:tavLst>
                                    </p:anim>
                                    <p:animEffect transition="out" filter="fade">
                                      <p:cBhvr>
                                        <p:cTn id="44" dur="5"/>
                                        <p:tgtEl>
                                          <p:spTgt spid="148487"/>
                                        </p:tgtEl>
                                      </p:cBhvr>
                                    </p:animEffect>
                                    <p:set>
                                      <p:cBhvr>
                                        <p:cTn id="45" dur="1" fill="hold">
                                          <p:stCondLst>
                                            <p:cond delay="4"/>
                                          </p:stCondLst>
                                        </p:cTn>
                                        <p:tgtEl>
                                          <p:spTgt spid="148487"/>
                                        </p:tgtEl>
                                        <p:attrNameLst>
                                          <p:attrName>style.visibility</p:attrName>
                                        </p:attrNameLst>
                                      </p:cBhvr>
                                      <p:to>
                                        <p:strVal val="hidden"/>
                                      </p:to>
                                    </p:set>
                                  </p:childTnLst>
                                </p:cTn>
                              </p:par>
                            </p:childTnLst>
                          </p:cTn>
                        </p:par>
                        <p:par>
                          <p:cTn id="46" fill="hold" nodeType="afterGroup">
                            <p:stCondLst>
                              <p:cond delay="3035"/>
                            </p:stCondLst>
                            <p:childTnLst>
                              <p:par>
                                <p:cTn id="47" presetID="53" presetClass="entr" presetSubtype="0" fill="hold" nodeType="afterEffect">
                                  <p:stCondLst>
                                    <p:cond delay="0"/>
                                  </p:stCondLst>
                                  <p:childTnLst>
                                    <p:set>
                                      <p:cBhvr>
                                        <p:cTn id="48" dur="1" fill="hold">
                                          <p:stCondLst>
                                            <p:cond delay="0"/>
                                          </p:stCondLst>
                                        </p:cTn>
                                        <p:tgtEl>
                                          <p:spTgt spid="148488"/>
                                        </p:tgtEl>
                                        <p:attrNameLst>
                                          <p:attrName>style.visibility</p:attrName>
                                        </p:attrNameLst>
                                      </p:cBhvr>
                                      <p:to>
                                        <p:strVal val="visible"/>
                                      </p:to>
                                    </p:set>
                                    <p:anim calcmode="lin" valueType="num">
                                      <p:cBhvr>
                                        <p:cTn id="49" dur="5" fill="hold"/>
                                        <p:tgtEl>
                                          <p:spTgt spid="148488"/>
                                        </p:tgtEl>
                                        <p:attrNameLst>
                                          <p:attrName>ppt_w</p:attrName>
                                        </p:attrNameLst>
                                      </p:cBhvr>
                                      <p:tavLst>
                                        <p:tav tm="0">
                                          <p:val>
                                            <p:fltVal val="0"/>
                                          </p:val>
                                        </p:tav>
                                        <p:tav tm="100000">
                                          <p:val>
                                            <p:strVal val="#ppt_w"/>
                                          </p:val>
                                        </p:tav>
                                      </p:tavLst>
                                    </p:anim>
                                    <p:anim calcmode="lin" valueType="num">
                                      <p:cBhvr>
                                        <p:cTn id="50" dur="5" fill="hold"/>
                                        <p:tgtEl>
                                          <p:spTgt spid="148488"/>
                                        </p:tgtEl>
                                        <p:attrNameLst>
                                          <p:attrName>ppt_h</p:attrName>
                                        </p:attrNameLst>
                                      </p:cBhvr>
                                      <p:tavLst>
                                        <p:tav tm="0">
                                          <p:val>
                                            <p:fltVal val="0"/>
                                          </p:val>
                                        </p:tav>
                                        <p:tav tm="100000">
                                          <p:val>
                                            <p:strVal val="#ppt_h"/>
                                          </p:val>
                                        </p:tav>
                                      </p:tavLst>
                                    </p:anim>
                                    <p:animEffect transition="in" filter="fade">
                                      <p:cBhvr>
                                        <p:cTn id="51" dur="5"/>
                                        <p:tgtEl>
                                          <p:spTgt spid="148488"/>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2" name="DESTROY.WAV"/>
                                        </p:tgtEl>
                                      </p:cMediaNode>
                                    </p:audio>
                                  </p:subTnLst>
                                </p:cTn>
                              </p:par>
                            </p:childTnLst>
                          </p:cTn>
                        </p:par>
                        <p:par>
                          <p:cTn id="52" fill="hold" nodeType="afterGroup">
                            <p:stCondLst>
                              <p:cond delay="3040"/>
                            </p:stCondLst>
                            <p:childTnLst>
                              <p:par>
                                <p:cTn id="53" presetID="53" presetClass="exit" presetSubtype="0" fill="hold" nodeType="afterEffect">
                                  <p:stCondLst>
                                    <p:cond delay="1000"/>
                                  </p:stCondLst>
                                  <p:childTnLst>
                                    <p:anim calcmode="lin" valueType="num">
                                      <p:cBhvr>
                                        <p:cTn id="54" dur="5"/>
                                        <p:tgtEl>
                                          <p:spTgt spid="148488"/>
                                        </p:tgtEl>
                                        <p:attrNameLst>
                                          <p:attrName>ppt_w</p:attrName>
                                        </p:attrNameLst>
                                      </p:cBhvr>
                                      <p:tavLst>
                                        <p:tav tm="0">
                                          <p:val>
                                            <p:strVal val="ppt_w"/>
                                          </p:val>
                                        </p:tav>
                                        <p:tav tm="100000">
                                          <p:val>
                                            <p:fltVal val="0"/>
                                          </p:val>
                                        </p:tav>
                                      </p:tavLst>
                                    </p:anim>
                                    <p:anim calcmode="lin" valueType="num">
                                      <p:cBhvr>
                                        <p:cTn id="55" dur="5"/>
                                        <p:tgtEl>
                                          <p:spTgt spid="148488"/>
                                        </p:tgtEl>
                                        <p:attrNameLst>
                                          <p:attrName>ppt_h</p:attrName>
                                        </p:attrNameLst>
                                      </p:cBhvr>
                                      <p:tavLst>
                                        <p:tav tm="0">
                                          <p:val>
                                            <p:strVal val="ppt_h"/>
                                          </p:val>
                                        </p:tav>
                                        <p:tav tm="100000">
                                          <p:val>
                                            <p:fltVal val="0"/>
                                          </p:val>
                                        </p:tav>
                                      </p:tavLst>
                                    </p:anim>
                                    <p:animEffect transition="out" filter="fade">
                                      <p:cBhvr>
                                        <p:cTn id="56" dur="5"/>
                                        <p:tgtEl>
                                          <p:spTgt spid="148488"/>
                                        </p:tgtEl>
                                      </p:cBhvr>
                                    </p:animEffect>
                                    <p:set>
                                      <p:cBhvr>
                                        <p:cTn id="57" dur="1" fill="hold">
                                          <p:stCondLst>
                                            <p:cond delay="4"/>
                                          </p:stCondLst>
                                        </p:cTn>
                                        <p:tgtEl>
                                          <p:spTgt spid="148488"/>
                                        </p:tgtEl>
                                        <p:attrNameLst>
                                          <p:attrName>style.visibility</p:attrName>
                                        </p:attrNameLst>
                                      </p:cBhvr>
                                      <p:to>
                                        <p:strVal val="hidden"/>
                                      </p:to>
                                    </p:set>
                                  </p:childTnLst>
                                </p:cTn>
                              </p:par>
                            </p:childTnLst>
                          </p:cTn>
                        </p:par>
                        <p:par>
                          <p:cTn id="58" fill="hold" nodeType="afterGroup">
                            <p:stCondLst>
                              <p:cond delay="4045"/>
                            </p:stCondLst>
                            <p:childTnLst>
                              <p:par>
                                <p:cTn id="59" presetID="53" presetClass="entr" presetSubtype="0" fill="hold" nodeType="afterEffect">
                                  <p:stCondLst>
                                    <p:cond delay="0"/>
                                  </p:stCondLst>
                                  <p:childTnLst>
                                    <p:set>
                                      <p:cBhvr>
                                        <p:cTn id="60" dur="1" fill="hold">
                                          <p:stCondLst>
                                            <p:cond delay="0"/>
                                          </p:stCondLst>
                                        </p:cTn>
                                        <p:tgtEl>
                                          <p:spTgt spid="148489"/>
                                        </p:tgtEl>
                                        <p:attrNameLst>
                                          <p:attrName>style.visibility</p:attrName>
                                        </p:attrNameLst>
                                      </p:cBhvr>
                                      <p:to>
                                        <p:strVal val="visible"/>
                                      </p:to>
                                    </p:set>
                                    <p:anim calcmode="lin" valueType="num">
                                      <p:cBhvr>
                                        <p:cTn id="61" dur="2000" fill="hold"/>
                                        <p:tgtEl>
                                          <p:spTgt spid="148489"/>
                                        </p:tgtEl>
                                        <p:attrNameLst>
                                          <p:attrName>ppt_w</p:attrName>
                                        </p:attrNameLst>
                                      </p:cBhvr>
                                      <p:tavLst>
                                        <p:tav tm="0">
                                          <p:val>
                                            <p:fltVal val="0"/>
                                          </p:val>
                                        </p:tav>
                                        <p:tav tm="100000">
                                          <p:val>
                                            <p:strVal val="#ppt_w"/>
                                          </p:val>
                                        </p:tav>
                                      </p:tavLst>
                                    </p:anim>
                                    <p:anim calcmode="lin" valueType="num">
                                      <p:cBhvr>
                                        <p:cTn id="62" dur="2000" fill="hold"/>
                                        <p:tgtEl>
                                          <p:spTgt spid="148489"/>
                                        </p:tgtEl>
                                        <p:attrNameLst>
                                          <p:attrName>ppt_h</p:attrName>
                                        </p:attrNameLst>
                                      </p:cBhvr>
                                      <p:tavLst>
                                        <p:tav tm="0">
                                          <p:val>
                                            <p:fltVal val="0"/>
                                          </p:val>
                                        </p:tav>
                                        <p:tav tm="100000">
                                          <p:val>
                                            <p:strVal val="#ppt_h"/>
                                          </p:val>
                                        </p:tav>
                                      </p:tavLst>
                                    </p:anim>
                                    <p:animEffect transition="in" filter="fade">
                                      <p:cBhvr>
                                        <p:cTn id="63" dur="2000"/>
                                        <p:tgtEl>
                                          <p:spTgt spid="148489"/>
                                        </p:tgtEl>
                                      </p:cBhvr>
                                    </p:animEffect>
                                  </p:childTnLst>
                                  <p:subTnLst>
                                    <p:audio>
                                      <p:cMediaNode>
                                        <p:cTn display="0" masterRel="sameClick">
                                          <p:stCondLst>
                                            <p:cond evt="begin" delay="0">
                                              <p:tn val="59"/>
                                            </p:cond>
                                          </p:stCondLst>
                                          <p:endCondLst>
                                            <p:cond evt="onStopAudio" delay="0">
                                              <p:tgtEl>
                                                <p:sldTgt/>
                                              </p:tgtEl>
                                            </p:cond>
                                          </p:endCondLst>
                                        </p:cTn>
                                        <p:tgtEl>
                                          <p:sndTgt r:embed="rId3" name="drumroll.wav"/>
                                        </p:tgtEl>
                                      </p:cMediaNode>
                                    </p:audio>
                                  </p:sub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16" fill="hold" nodeType="clickEffect">
                                  <p:stCondLst>
                                    <p:cond delay="0"/>
                                  </p:stCondLst>
                                  <p:childTnLst>
                                    <p:set>
                                      <p:cBhvr>
                                        <p:cTn id="67" dur="1" fill="hold">
                                          <p:stCondLst>
                                            <p:cond delay="0"/>
                                          </p:stCondLst>
                                        </p:cTn>
                                        <p:tgtEl>
                                          <p:spTgt spid="148491"/>
                                        </p:tgtEl>
                                        <p:attrNameLst>
                                          <p:attrName>style.visibility</p:attrName>
                                        </p:attrNameLst>
                                      </p:cBhvr>
                                      <p:to>
                                        <p:strVal val="visible"/>
                                      </p:to>
                                    </p:set>
                                    <p:animEffect transition="in" filter="box(in)">
                                      <p:cBhvr>
                                        <p:cTn id="68" dur="500"/>
                                        <p:tgtEl>
                                          <p:spTgt spid="148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CLOCK_FW">
            <a:extLst>
              <a:ext uri="{FF2B5EF4-FFF2-40B4-BE49-F238E27FC236}">
                <a16:creationId xmlns:a16="http://schemas.microsoft.com/office/drawing/2014/main" xmlns="" id="{2B01891E-67F3-AA7E-5DC8-23F097D8925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23383" y="917225"/>
            <a:ext cx="1147288" cy="106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8" name="Rectangle 4">
            <a:extLst>
              <a:ext uri="{FF2B5EF4-FFF2-40B4-BE49-F238E27FC236}">
                <a16:creationId xmlns:a16="http://schemas.microsoft.com/office/drawing/2014/main" xmlns="" id="{A0E25168-140A-82B9-4910-ED8E8B337C68}"/>
              </a:ext>
            </a:extLst>
          </p:cNvPr>
          <p:cNvSpPr>
            <a:spLocks noChangeArrowheads="1"/>
          </p:cNvSpPr>
          <p:nvPr/>
        </p:nvSpPr>
        <p:spPr bwMode="auto">
          <a:xfrm>
            <a:off x="9570407" y="1198751"/>
            <a:ext cx="1236590" cy="432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5</a:t>
            </a:r>
          </a:p>
        </p:txBody>
      </p:sp>
      <p:sp>
        <p:nvSpPr>
          <p:cNvPr id="149509" name="Rectangle 5">
            <a:extLst>
              <a:ext uri="{FF2B5EF4-FFF2-40B4-BE49-F238E27FC236}">
                <a16:creationId xmlns:a16="http://schemas.microsoft.com/office/drawing/2014/main" xmlns="" id="{E2FFB85F-F0DD-C16C-B1FF-66F552E58A36}"/>
              </a:ext>
            </a:extLst>
          </p:cNvPr>
          <p:cNvSpPr>
            <a:spLocks noChangeArrowheads="1"/>
          </p:cNvSpPr>
          <p:nvPr/>
        </p:nvSpPr>
        <p:spPr bwMode="auto">
          <a:xfrm>
            <a:off x="9588570" y="1239617"/>
            <a:ext cx="1236590"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4</a:t>
            </a:r>
          </a:p>
        </p:txBody>
      </p:sp>
      <p:sp>
        <p:nvSpPr>
          <p:cNvPr id="149510" name="Rectangle 6">
            <a:extLst>
              <a:ext uri="{FF2B5EF4-FFF2-40B4-BE49-F238E27FC236}">
                <a16:creationId xmlns:a16="http://schemas.microsoft.com/office/drawing/2014/main" xmlns="" id="{A51011A7-C301-2C4D-A9E8-27C96A81CDDE}"/>
              </a:ext>
            </a:extLst>
          </p:cNvPr>
          <p:cNvSpPr>
            <a:spLocks noChangeArrowheads="1"/>
          </p:cNvSpPr>
          <p:nvPr/>
        </p:nvSpPr>
        <p:spPr bwMode="auto">
          <a:xfrm>
            <a:off x="9584030" y="1198751"/>
            <a:ext cx="1236589" cy="432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3</a:t>
            </a:r>
          </a:p>
        </p:txBody>
      </p:sp>
      <p:sp>
        <p:nvSpPr>
          <p:cNvPr id="149511" name="Rectangle 7">
            <a:extLst>
              <a:ext uri="{FF2B5EF4-FFF2-40B4-BE49-F238E27FC236}">
                <a16:creationId xmlns:a16="http://schemas.microsoft.com/office/drawing/2014/main" xmlns="" id="{9EF46D02-17BC-C608-41A2-1B720B039990}"/>
              </a:ext>
            </a:extLst>
          </p:cNvPr>
          <p:cNvSpPr>
            <a:spLocks noChangeArrowheads="1"/>
          </p:cNvSpPr>
          <p:nvPr/>
        </p:nvSpPr>
        <p:spPr bwMode="auto">
          <a:xfrm>
            <a:off x="9602193" y="1219941"/>
            <a:ext cx="1236589"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a:t>
            </a:r>
          </a:p>
        </p:txBody>
      </p:sp>
      <p:sp>
        <p:nvSpPr>
          <p:cNvPr id="149512" name="Rectangle 8">
            <a:extLst>
              <a:ext uri="{FF2B5EF4-FFF2-40B4-BE49-F238E27FC236}">
                <a16:creationId xmlns:a16="http://schemas.microsoft.com/office/drawing/2014/main" xmlns="" id="{29DB15D9-713D-12FE-F7F1-998213CD8DC9}"/>
              </a:ext>
            </a:extLst>
          </p:cNvPr>
          <p:cNvSpPr>
            <a:spLocks noChangeArrowheads="1"/>
          </p:cNvSpPr>
          <p:nvPr/>
        </p:nvSpPr>
        <p:spPr bwMode="auto">
          <a:xfrm>
            <a:off x="9570407" y="1191183"/>
            <a:ext cx="1236590"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1</a:t>
            </a:r>
          </a:p>
        </p:txBody>
      </p:sp>
      <p:sp>
        <p:nvSpPr>
          <p:cNvPr id="149513" name="Rectangle 9">
            <a:extLst>
              <a:ext uri="{FF2B5EF4-FFF2-40B4-BE49-F238E27FC236}">
                <a16:creationId xmlns:a16="http://schemas.microsoft.com/office/drawing/2014/main" xmlns="" id="{7EBBD0B6-462F-373C-D085-8638087C57B5}"/>
              </a:ext>
            </a:extLst>
          </p:cNvPr>
          <p:cNvSpPr>
            <a:spLocks noChangeArrowheads="1"/>
          </p:cNvSpPr>
          <p:nvPr/>
        </p:nvSpPr>
        <p:spPr bwMode="auto">
          <a:xfrm>
            <a:off x="9588570" y="1204805"/>
            <a:ext cx="1236590"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0</a:t>
            </a:r>
          </a:p>
        </p:txBody>
      </p:sp>
      <p:sp>
        <p:nvSpPr>
          <p:cNvPr id="149515" name="Text Box 11">
            <a:extLst>
              <a:ext uri="{FF2B5EF4-FFF2-40B4-BE49-F238E27FC236}">
                <a16:creationId xmlns:a16="http://schemas.microsoft.com/office/drawing/2014/main" xmlns="" id="{96483CF8-4C51-4493-6B26-7095948719C9}"/>
              </a:ext>
            </a:extLst>
          </p:cNvPr>
          <p:cNvSpPr txBox="1">
            <a:spLocks noChangeArrowheads="1"/>
          </p:cNvSpPr>
          <p:nvPr/>
        </p:nvSpPr>
        <p:spPr bwMode="auto">
          <a:xfrm>
            <a:off x="1991946" y="4799541"/>
            <a:ext cx="8123347" cy="697894"/>
          </a:xfrm>
          <a:prstGeom prst="rect">
            <a:avLst/>
          </a:prstGeom>
          <a:solidFill>
            <a:schemeClr val="accent5">
              <a:lumMod val="90000"/>
            </a:schemeClr>
          </a:solidFill>
          <a:ln w="9525">
            <a:solidFill>
              <a:schemeClr val="bg1"/>
            </a:solidFill>
            <a:miter lim="800000"/>
            <a:headEnd/>
            <a:tailEnd/>
          </a:ln>
        </p:spPr>
        <p:txBody>
          <a:bodyPr lIns="95384" tIns="47694" rIns="95384" bIns="47694">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defTabSz="955033" eaLnBrk="1" fontAlgn="base" hangingPunct="1">
              <a:spcBef>
                <a:spcPct val="50000"/>
              </a:spcBef>
              <a:spcAft>
                <a:spcPct val="0"/>
              </a:spcAft>
            </a:pPr>
            <a:r>
              <a:rPr lang="en-US" altLang="en-US" sz="3909" dirty="0" err="1">
                <a:solidFill>
                  <a:srgbClr val="6600FF"/>
                </a:solidFill>
              </a:rPr>
              <a:t>Đúng</a:t>
            </a:r>
            <a:endParaRPr lang="en-US" altLang="en-US" sz="3909" dirty="0">
              <a:solidFill>
                <a:srgbClr val="6600FF"/>
              </a:solidFill>
            </a:endParaRPr>
          </a:p>
        </p:txBody>
      </p:sp>
      <p:sp>
        <p:nvSpPr>
          <p:cNvPr id="14348" name="Text Box 12">
            <a:extLst>
              <a:ext uri="{FF2B5EF4-FFF2-40B4-BE49-F238E27FC236}">
                <a16:creationId xmlns:a16="http://schemas.microsoft.com/office/drawing/2014/main" xmlns="" id="{AB37D55C-3927-008A-BCB5-CF6D73B4885A}"/>
              </a:ext>
            </a:extLst>
          </p:cNvPr>
          <p:cNvSpPr txBox="1">
            <a:spLocks noChangeArrowheads="1"/>
          </p:cNvSpPr>
          <p:nvPr/>
        </p:nvSpPr>
        <p:spPr bwMode="auto">
          <a:xfrm>
            <a:off x="2895549" y="685649"/>
            <a:ext cx="6072456" cy="756500"/>
          </a:xfrm>
          <a:prstGeom prst="rect">
            <a:avLst/>
          </a:prstGeom>
          <a:gradFill rotWithShape="1">
            <a:gsLst>
              <a:gs pos="0">
                <a:srgbClr val="FF0000"/>
              </a:gs>
              <a:gs pos="50000">
                <a:srgbClr val="BBE0E3"/>
              </a:gs>
              <a:gs pos="100000">
                <a:srgbClr val="FF0000"/>
              </a:gs>
            </a:gsLst>
            <a:lin ang="5400000" scaled="1"/>
          </a:gradFill>
          <a:ln w="9525">
            <a:solidFill>
              <a:srgbClr val="9900CC"/>
            </a:solidFill>
            <a:miter lim="800000"/>
            <a:headEnd/>
            <a:tailEnd/>
          </a:ln>
        </p:spPr>
        <p:txBody>
          <a:bodyPr lIns="95384" tIns="47694" rIns="95384" bIns="47694">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defTabSz="955033" eaLnBrk="1" fontAlgn="base" hangingPunct="1">
              <a:spcBef>
                <a:spcPct val="50000"/>
              </a:spcBef>
              <a:spcAft>
                <a:spcPct val="0"/>
              </a:spcAft>
            </a:pPr>
            <a:r>
              <a:rPr lang="en-US" altLang="en-US" sz="4290" dirty="0">
                <a:solidFill>
                  <a:srgbClr val="000000"/>
                </a:solidFill>
              </a:rPr>
              <a:t>KHỞI ĐỘNG</a:t>
            </a:r>
          </a:p>
        </p:txBody>
      </p:sp>
      <p:sp>
        <p:nvSpPr>
          <p:cNvPr id="3" name="TextBox 2">
            <a:extLst>
              <a:ext uri="{FF2B5EF4-FFF2-40B4-BE49-F238E27FC236}">
                <a16:creationId xmlns:a16="http://schemas.microsoft.com/office/drawing/2014/main" xmlns="" id="{0CB45CC7-C746-F102-086F-94EEC7BB43A2}"/>
              </a:ext>
            </a:extLst>
          </p:cNvPr>
          <p:cNvSpPr txBox="1"/>
          <p:nvPr/>
        </p:nvSpPr>
        <p:spPr>
          <a:xfrm>
            <a:off x="660400" y="2517875"/>
            <a:ext cx="10858500" cy="1446550"/>
          </a:xfrm>
          <a:prstGeom prst="rect">
            <a:avLst/>
          </a:prstGeom>
          <a:noFill/>
        </p:spPr>
        <p:txBody>
          <a:bodyPr wrap="square">
            <a:spAutoFit/>
          </a:bodyPr>
          <a:lstStyle/>
          <a:p>
            <a:r>
              <a:rPr lang="en-US" sz="4400" b="1" dirty="0" err="1">
                <a:effectLst/>
                <a:latin typeface="Times New Roman" panose="02020603050405020304" pitchFamily="18" charset="0"/>
                <a:ea typeface="Calibri" panose="020F0502020204030204" pitchFamily="34" charset="0"/>
              </a:rPr>
              <a:t>Câu</a:t>
            </a:r>
            <a:r>
              <a:rPr lang="en-US" sz="4400" b="1" dirty="0">
                <a:effectLst/>
                <a:latin typeface="Times New Roman" panose="02020603050405020304" pitchFamily="18" charset="0"/>
                <a:ea typeface="Calibri" panose="020F0502020204030204" pitchFamily="34" charset="0"/>
              </a:rPr>
              <a:t> 5. </a:t>
            </a:r>
            <a:r>
              <a:rPr lang="vi-VN" sz="4400" dirty="0">
                <a:effectLst/>
                <a:latin typeface="Times New Roman" panose="02020603050405020304" pitchFamily="18" charset="0"/>
                <a:ea typeface="Calibri" panose="020F0502020204030204" pitchFamily="34" charset="0"/>
              </a:rPr>
              <a:t>Truyện thơ Nôm chủ yếu viết bằng thể thơ lục bát. Đúng hay sai?</a:t>
            </a:r>
            <a:endParaRPr lang="en-US" sz="4400"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xit" presetSubtype="0" fill="hold" nodeType="clickEffect">
                                  <p:stCondLst>
                                    <p:cond delay="0"/>
                                  </p:stCondLst>
                                  <p:childTnLst>
                                    <p:anim calcmode="lin" valueType="num">
                                      <p:cBhvr>
                                        <p:cTn id="6" dur="5"/>
                                        <p:tgtEl>
                                          <p:spTgt spid="149508"/>
                                        </p:tgtEl>
                                        <p:attrNameLst>
                                          <p:attrName>ppt_w</p:attrName>
                                        </p:attrNameLst>
                                      </p:cBhvr>
                                      <p:tavLst>
                                        <p:tav tm="0">
                                          <p:val>
                                            <p:strVal val="ppt_w"/>
                                          </p:val>
                                        </p:tav>
                                        <p:tav tm="100000">
                                          <p:val>
                                            <p:fltVal val="0"/>
                                          </p:val>
                                        </p:tav>
                                      </p:tavLst>
                                    </p:anim>
                                    <p:anim calcmode="lin" valueType="num">
                                      <p:cBhvr>
                                        <p:cTn id="7" dur="5"/>
                                        <p:tgtEl>
                                          <p:spTgt spid="149508"/>
                                        </p:tgtEl>
                                        <p:attrNameLst>
                                          <p:attrName>ppt_h</p:attrName>
                                        </p:attrNameLst>
                                      </p:cBhvr>
                                      <p:tavLst>
                                        <p:tav tm="0">
                                          <p:val>
                                            <p:strVal val="ppt_h"/>
                                          </p:val>
                                        </p:tav>
                                        <p:tav tm="100000">
                                          <p:val>
                                            <p:fltVal val="0"/>
                                          </p:val>
                                        </p:tav>
                                      </p:tavLst>
                                    </p:anim>
                                    <p:animEffect transition="out" filter="fade">
                                      <p:cBhvr>
                                        <p:cTn id="8" dur="5"/>
                                        <p:tgtEl>
                                          <p:spTgt spid="149508"/>
                                        </p:tgtEl>
                                      </p:cBhvr>
                                    </p:animEffect>
                                    <p:set>
                                      <p:cBhvr>
                                        <p:cTn id="9" dur="1" fill="hold">
                                          <p:stCondLst>
                                            <p:cond delay="4"/>
                                          </p:stCondLst>
                                        </p:cTn>
                                        <p:tgtEl>
                                          <p:spTgt spid="149508"/>
                                        </p:tgtEl>
                                        <p:attrNameLst>
                                          <p:attrName>style.visibility</p:attrName>
                                        </p:attrNameLst>
                                      </p:cBhvr>
                                      <p:to>
                                        <p:strVal val="hidden"/>
                                      </p:to>
                                    </p:set>
                                  </p:childTnLst>
                                </p:cTn>
                              </p:par>
                            </p:childTnLst>
                          </p:cTn>
                        </p:par>
                        <p:par>
                          <p:cTn id="10" fill="hold" nodeType="afterGroup">
                            <p:stCondLst>
                              <p:cond delay="5"/>
                            </p:stCondLst>
                            <p:childTnLst>
                              <p:par>
                                <p:cTn id="11" presetID="53" presetClass="entr" presetSubtype="0" fill="hold" nodeType="afterEffect">
                                  <p:stCondLst>
                                    <p:cond delay="0"/>
                                  </p:stCondLst>
                                  <p:childTnLst>
                                    <p:set>
                                      <p:cBhvr>
                                        <p:cTn id="12" dur="1" fill="hold">
                                          <p:stCondLst>
                                            <p:cond delay="0"/>
                                          </p:stCondLst>
                                        </p:cTn>
                                        <p:tgtEl>
                                          <p:spTgt spid="149509"/>
                                        </p:tgtEl>
                                        <p:attrNameLst>
                                          <p:attrName>style.visibility</p:attrName>
                                        </p:attrNameLst>
                                      </p:cBhvr>
                                      <p:to>
                                        <p:strVal val="visible"/>
                                      </p:to>
                                    </p:set>
                                    <p:anim calcmode="lin" valueType="num">
                                      <p:cBhvr>
                                        <p:cTn id="13" dur="5" fill="hold"/>
                                        <p:tgtEl>
                                          <p:spTgt spid="149509"/>
                                        </p:tgtEl>
                                        <p:attrNameLst>
                                          <p:attrName>ppt_w</p:attrName>
                                        </p:attrNameLst>
                                      </p:cBhvr>
                                      <p:tavLst>
                                        <p:tav tm="0">
                                          <p:val>
                                            <p:fltVal val="0"/>
                                          </p:val>
                                        </p:tav>
                                        <p:tav tm="100000">
                                          <p:val>
                                            <p:strVal val="#ppt_w"/>
                                          </p:val>
                                        </p:tav>
                                      </p:tavLst>
                                    </p:anim>
                                    <p:anim calcmode="lin" valueType="num">
                                      <p:cBhvr>
                                        <p:cTn id="14" dur="5" fill="hold"/>
                                        <p:tgtEl>
                                          <p:spTgt spid="149509"/>
                                        </p:tgtEl>
                                        <p:attrNameLst>
                                          <p:attrName>ppt_h</p:attrName>
                                        </p:attrNameLst>
                                      </p:cBhvr>
                                      <p:tavLst>
                                        <p:tav tm="0">
                                          <p:val>
                                            <p:fltVal val="0"/>
                                          </p:val>
                                        </p:tav>
                                        <p:tav tm="100000">
                                          <p:val>
                                            <p:strVal val="#ppt_h"/>
                                          </p:val>
                                        </p:tav>
                                      </p:tavLst>
                                    </p:anim>
                                    <p:animEffect transition="in" filter="fade">
                                      <p:cBhvr>
                                        <p:cTn id="15" dur="5"/>
                                        <p:tgtEl>
                                          <p:spTgt spid="149509"/>
                                        </p:tgtEl>
                                      </p:cBhvr>
                                    </p:animEffect>
                                  </p:childTnLst>
                                  <p:subTnLst>
                                    <p:audio>
                                      <p:cMediaNode vol="100000">
                                        <p:cTn display="0" masterRel="sameClick">
                                          <p:stCondLst>
                                            <p:cond evt="begin" delay="0">
                                              <p:tn val="11"/>
                                            </p:cond>
                                          </p:stCondLst>
                                          <p:endCondLst>
                                            <p:cond evt="onStopAudio" delay="0">
                                              <p:tgtEl>
                                                <p:sldTgt/>
                                              </p:tgtEl>
                                            </p:cond>
                                          </p:endCondLst>
                                        </p:cTn>
                                        <p:tgtEl>
                                          <p:sndTgt r:embed="rId2" name="DESTROY.WAV"/>
                                        </p:tgtEl>
                                      </p:cMediaNode>
                                    </p:audio>
                                  </p:subTnLst>
                                </p:cTn>
                              </p:par>
                            </p:childTnLst>
                          </p:cTn>
                        </p:par>
                        <p:par>
                          <p:cTn id="16" fill="hold" nodeType="afterGroup">
                            <p:stCondLst>
                              <p:cond delay="10"/>
                            </p:stCondLst>
                            <p:childTnLst>
                              <p:par>
                                <p:cTn id="17" presetID="53" presetClass="exit" presetSubtype="0" fill="hold" nodeType="afterEffect">
                                  <p:stCondLst>
                                    <p:cond delay="1000"/>
                                  </p:stCondLst>
                                  <p:childTnLst>
                                    <p:anim calcmode="lin" valueType="num">
                                      <p:cBhvr>
                                        <p:cTn id="18" dur="5"/>
                                        <p:tgtEl>
                                          <p:spTgt spid="149509"/>
                                        </p:tgtEl>
                                        <p:attrNameLst>
                                          <p:attrName>ppt_w</p:attrName>
                                        </p:attrNameLst>
                                      </p:cBhvr>
                                      <p:tavLst>
                                        <p:tav tm="0">
                                          <p:val>
                                            <p:strVal val="ppt_w"/>
                                          </p:val>
                                        </p:tav>
                                        <p:tav tm="100000">
                                          <p:val>
                                            <p:fltVal val="0"/>
                                          </p:val>
                                        </p:tav>
                                      </p:tavLst>
                                    </p:anim>
                                    <p:anim calcmode="lin" valueType="num">
                                      <p:cBhvr>
                                        <p:cTn id="19" dur="5"/>
                                        <p:tgtEl>
                                          <p:spTgt spid="149509"/>
                                        </p:tgtEl>
                                        <p:attrNameLst>
                                          <p:attrName>ppt_h</p:attrName>
                                        </p:attrNameLst>
                                      </p:cBhvr>
                                      <p:tavLst>
                                        <p:tav tm="0">
                                          <p:val>
                                            <p:strVal val="ppt_h"/>
                                          </p:val>
                                        </p:tav>
                                        <p:tav tm="100000">
                                          <p:val>
                                            <p:fltVal val="0"/>
                                          </p:val>
                                        </p:tav>
                                      </p:tavLst>
                                    </p:anim>
                                    <p:animEffect transition="out" filter="fade">
                                      <p:cBhvr>
                                        <p:cTn id="20" dur="5"/>
                                        <p:tgtEl>
                                          <p:spTgt spid="149509"/>
                                        </p:tgtEl>
                                      </p:cBhvr>
                                    </p:animEffect>
                                    <p:set>
                                      <p:cBhvr>
                                        <p:cTn id="21" dur="1" fill="hold">
                                          <p:stCondLst>
                                            <p:cond delay="4"/>
                                          </p:stCondLst>
                                        </p:cTn>
                                        <p:tgtEl>
                                          <p:spTgt spid="149509"/>
                                        </p:tgtEl>
                                        <p:attrNameLst>
                                          <p:attrName>style.visibility</p:attrName>
                                        </p:attrNameLst>
                                      </p:cBhvr>
                                      <p:to>
                                        <p:strVal val="hidden"/>
                                      </p:to>
                                    </p:set>
                                  </p:childTnLst>
                                </p:cTn>
                              </p:par>
                            </p:childTnLst>
                          </p:cTn>
                        </p:par>
                        <p:par>
                          <p:cTn id="22" fill="hold" nodeType="afterGroup">
                            <p:stCondLst>
                              <p:cond delay="1015"/>
                            </p:stCondLst>
                            <p:childTnLst>
                              <p:par>
                                <p:cTn id="23" presetID="53" presetClass="entr" presetSubtype="0" fill="hold" nodeType="afterEffect">
                                  <p:stCondLst>
                                    <p:cond delay="0"/>
                                  </p:stCondLst>
                                  <p:childTnLst>
                                    <p:set>
                                      <p:cBhvr>
                                        <p:cTn id="24" dur="1" fill="hold">
                                          <p:stCondLst>
                                            <p:cond delay="0"/>
                                          </p:stCondLst>
                                        </p:cTn>
                                        <p:tgtEl>
                                          <p:spTgt spid="149510"/>
                                        </p:tgtEl>
                                        <p:attrNameLst>
                                          <p:attrName>style.visibility</p:attrName>
                                        </p:attrNameLst>
                                      </p:cBhvr>
                                      <p:to>
                                        <p:strVal val="visible"/>
                                      </p:to>
                                    </p:set>
                                    <p:anim calcmode="lin" valueType="num">
                                      <p:cBhvr>
                                        <p:cTn id="25" dur="5" fill="hold"/>
                                        <p:tgtEl>
                                          <p:spTgt spid="149510"/>
                                        </p:tgtEl>
                                        <p:attrNameLst>
                                          <p:attrName>ppt_w</p:attrName>
                                        </p:attrNameLst>
                                      </p:cBhvr>
                                      <p:tavLst>
                                        <p:tav tm="0">
                                          <p:val>
                                            <p:fltVal val="0"/>
                                          </p:val>
                                        </p:tav>
                                        <p:tav tm="100000">
                                          <p:val>
                                            <p:strVal val="#ppt_w"/>
                                          </p:val>
                                        </p:tav>
                                      </p:tavLst>
                                    </p:anim>
                                    <p:anim calcmode="lin" valueType="num">
                                      <p:cBhvr>
                                        <p:cTn id="26" dur="5" fill="hold"/>
                                        <p:tgtEl>
                                          <p:spTgt spid="149510"/>
                                        </p:tgtEl>
                                        <p:attrNameLst>
                                          <p:attrName>ppt_h</p:attrName>
                                        </p:attrNameLst>
                                      </p:cBhvr>
                                      <p:tavLst>
                                        <p:tav tm="0">
                                          <p:val>
                                            <p:fltVal val="0"/>
                                          </p:val>
                                        </p:tav>
                                        <p:tav tm="100000">
                                          <p:val>
                                            <p:strVal val="#ppt_h"/>
                                          </p:val>
                                        </p:tav>
                                      </p:tavLst>
                                    </p:anim>
                                    <p:animEffect transition="in" filter="fade">
                                      <p:cBhvr>
                                        <p:cTn id="27" dur="5"/>
                                        <p:tgtEl>
                                          <p:spTgt spid="149510"/>
                                        </p:tgtEl>
                                      </p:cBhvr>
                                    </p:animEffect>
                                  </p:childTnLst>
                                  <p:subTnLst>
                                    <p:audio>
                                      <p:cMediaNode vol="100000">
                                        <p:cTn display="0" masterRel="sameClick">
                                          <p:stCondLst>
                                            <p:cond evt="begin" delay="0">
                                              <p:tn val="23"/>
                                            </p:cond>
                                          </p:stCondLst>
                                          <p:endCondLst>
                                            <p:cond evt="onStopAudio" delay="0">
                                              <p:tgtEl>
                                                <p:sldTgt/>
                                              </p:tgtEl>
                                            </p:cond>
                                          </p:endCondLst>
                                        </p:cTn>
                                        <p:tgtEl>
                                          <p:sndTgt r:embed="rId2" name="DESTROY.WAV"/>
                                        </p:tgtEl>
                                      </p:cMediaNode>
                                    </p:audio>
                                  </p:subTnLst>
                                </p:cTn>
                              </p:par>
                            </p:childTnLst>
                          </p:cTn>
                        </p:par>
                        <p:par>
                          <p:cTn id="28" fill="hold" nodeType="afterGroup">
                            <p:stCondLst>
                              <p:cond delay="1020"/>
                            </p:stCondLst>
                            <p:childTnLst>
                              <p:par>
                                <p:cTn id="29" presetID="53" presetClass="exit" presetSubtype="0" fill="hold" nodeType="afterEffect">
                                  <p:stCondLst>
                                    <p:cond delay="1000"/>
                                  </p:stCondLst>
                                  <p:childTnLst>
                                    <p:anim calcmode="lin" valueType="num">
                                      <p:cBhvr>
                                        <p:cTn id="30" dur="5"/>
                                        <p:tgtEl>
                                          <p:spTgt spid="149510"/>
                                        </p:tgtEl>
                                        <p:attrNameLst>
                                          <p:attrName>ppt_w</p:attrName>
                                        </p:attrNameLst>
                                      </p:cBhvr>
                                      <p:tavLst>
                                        <p:tav tm="0">
                                          <p:val>
                                            <p:strVal val="ppt_w"/>
                                          </p:val>
                                        </p:tav>
                                        <p:tav tm="100000">
                                          <p:val>
                                            <p:fltVal val="0"/>
                                          </p:val>
                                        </p:tav>
                                      </p:tavLst>
                                    </p:anim>
                                    <p:anim calcmode="lin" valueType="num">
                                      <p:cBhvr>
                                        <p:cTn id="31" dur="5"/>
                                        <p:tgtEl>
                                          <p:spTgt spid="149510"/>
                                        </p:tgtEl>
                                        <p:attrNameLst>
                                          <p:attrName>ppt_h</p:attrName>
                                        </p:attrNameLst>
                                      </p:cBhvr>
                                      <p:tavLst>
                                        <p:tav tm="0">
                                          <p:val>
                                            <p:strVal val="ppt_h"/>
                                          </p:val>
                                        </p:tav>
                                        <p:tav tm="100000">
                                          <p:val>
                                            <p:fltVal val="0"/>
                                          </p:val>
                                        </p:tav>
                                      </p:tavLst>
                                    </p:anim>
                                    <p:animEffect transition="out" filter="fade">
                                      <p:cBhvr>
                                        <p:cTn id="32" dur="5"/>
                                        <p:tgtEl>
                                          <p:spTgt spid="149510"/>
                                        </p:tgtEl>
                                      </p:cBhvr>
                                    </p:animEffect>
                                    <p:set>
                                      <p:cBhvr>
                                        <p:cTn id="33" dur="1" fill="hold">
                                          <p:stCondLst>
                                            <p:cond delay="4"/>
                                          </p:stCondLst>
                                        </p:cTn>
                                        <p:tgtEl>
                                          <p:spTgt spid="149510"/>
                                        </p:tgtEl>
                                        <p:attrNameLst>
                                          <p:attrName>style.visibility</p:attrName>
                                        </p:attrNameLst>
                                      </p:cBhvr>
                                      <p:to>
                                        <p:strVal val="hidden"/>
                                      </p:to>
                                    </p:set>
                                  </p:childTnLst>
                                </p:cTn>
                              </p:par>
                            </p:childTnLst>
                          </p:cTn>
                        </p:par>
                        <p:par>
                          <p:cTn id="34" fill="hold" nodeType="afterGroup">
                            <p:stCondLst>
                              <p:cond delay="2025"/>
                            </p:stCondLst>
                            <p:childTnLst>
                              <p:par>
                                <p:cTn id="35" presetID="53" presetClass="entr" presetSubtype="0" fill="hold" nodeType="afterEffect">
                                  <p:stCondLst>
                                    <p:cond delay="0"/>
                                  </p:stCondLst>
                                  <p:childTnLst>
                                    <p:set>
                                      <p:cBhvr>
                                        <p:cTn id="36" dur="1" fill="hold">
                                          <p:stCondLst>
                                            <p:cond delay="0"/>
                                          </p:stCondLst>
                                        </p:cTn>
                                        <p:tgtEl>
                                          <p:spTgt spid="149511"/>
                                        </p:tgtEl>
                                        <p:attrNameLst>
                                          <p:attrName>style.visibility</p:attrName>
                                        </p:attrNameLst>
                                      </p:cBhvr>
                                      <p:to>
                                        <p:strVal val="visible"/>
                                      </p:to>
                                    </p:set>
                                    <p:anim calcmode="lin" valueType="num">
                                      <p:cBhvr>
                                        <p:cTn id="37" dur="5" fill="hold"/>
                                        <p:tgtEl>
                                          <p:spTgt spid="149511"/>
                                        </p:tgtEl>
                                        <p:attrNameLst>
                                          <p:attrName>ppt_w</p:attrName>
                                        </p:attrNameLst>
                                      </p:cBhvr>
                                      <p:tavLst>
                                        <p:tav tm="0">
                                          <p:val>
                                            <p:fltVal val="0"/>
                                          </p:val>
                                        </p:tav>
                                        <p:tav tm="100000">
                                          <p:val>
                                            <p:strVal val="#ppt_w"/>
                                          </p:val>
                                        </p:tav>
                                      </p:tavLst>
                                    </p:anim>
                                    <p:anim calcmode="lin" valueType="num">
                                      <p:cBhvr>
                                        <p:cTn id="38" dur="5" fill="hold"/>
                                        <p:tgtEl>
                                          <p:spTgt spid="149511"/>
                                        </p:tgtEl>
                                        <p:attrNameLst>
                                          <p:attrName>ppt_h</p:attrName>
                                        </p:attrNameLst>
                                      </p:cBhvr>
                                      <p:tavLst>
                                        <p:tav tm="0">
                                          <p:val>
                                            <p:fltVal val="0"/>
                                          </p:val>
                                        </p:tav>
                                        <p:tav tm="100000">
                                          <p:val>
                                            <p:strVal val="#ppt_h"/>
                                          </p:val>
                                        </p:tav>
                                      </p:tavLst>
                                    </p:anim>
                                    <p:animEffect transition="in" filter="fade">
                                      <p:cBhvr>
                                        <p:cTn id="39" dur="5"/>
                                        <p:tgtEl>
                                          <p:spTgt spid="149511"/>
                                        </p:tgtEl>
                                      </p:cBhvr>
                                    </p:animEffect>
                                  </p:childTnLst>
                                  <p:subTnLst>
                                    <p:audio>
                                      <p:cMediaNode vol="100000">
                                        <p:cTn display="0" masterRel="sameClick">
                                          <p:stCondLst>
                                            <p:cond evt="begin" delay="0">
                                              <p:tn val="35"/>
                                            </p:cond>
                                          </p:stCondLst>
                                          <p:endCondLst>
                                            <p:cond evt="onStopAudio" delay="0">
                                              <p:tgtEl>
                                                <p:sldTgt/>
                                              </p:tgtEl>
                                            </p:cond>
                                          </p:endCondLst>
                                        </p:cTn>
                                        <p:tgtEl>
                                          <p:sndTgt r:embed="rId2" name="DESTROY.WAV"/>
                                        </p:tgtEl>
                                      </p:cMediaNode>
                                    </p:audio>
                                  </p:subTnLst>
                                </p:cTn>
                              </p:par>
                            </p:childTnLst>
                          </p:cTn>
                        </p:par>
                        <p:par>
                          <p:cTn id="40" fill="hold" nodeType="afterGroup">
                            <p:stCondLst>
                              <p:cond delay="2030"/>
                            </p:stCondLst>
                            <p:childTnLst>
                              <p:par>
                                <p:cTn id="41" presetID="53" presetClass="exit" presetSubtype="0" fill="hold" nodeType="afterEffect">
                                  <p:stCondLst>
                                    <p:cond delay="1000"/>
                                  </p:stCondLst>
                                  <p:childTnLst>
                                    <p:anim calcmode="lin" valueType="num">
                                      <p:cBhvr>
                                        <p:cTn id="42" dur="5"/>
                                        <p:tgtEl>
                                          <p:spTgt spid="149511"/>
                                        </p:tgtEl>
                                        <p:attrNameLst>
                                          <p:attrName>ppt_w</p:attrName>
                                        </p:attrNameLst>
                                      </p:cBhvr>
                                      <p:tavLst>
                                        <p:tav tm="0">
                                          <p:val>
                                            <p:strVal val="ppt_w"/>
                                          </p:val>
                                        </p:tav>
                                        <p:tav tm="100000">
                                          <p:val>
                                            <p:fltVal val="0"/>
                                          </p:val>
                                        </p:tav>
                                      </p:tavLst>
                                    </p:anim>
                                    <p:anim calcmode="lin" valueType="num">
                                      <p:cBhvr>
                                        <p:cTn id="43" dur="5"/>
                                        <p:tgtEl>
                                          <p:spTgt spid="149511"/>
                                        </p:tgtEl>
                                        <p:attrNameLst>
                                          <p:attrName>ppt_h</p:attrName>
                                        </p:attrNameLst>
                                      </p:cBhvr>
                                      <p:tavLst>
                                        <p:tav tm="0">
                                          <p:val>
                                            <p:strVal val="ppt_h"/>
                                          </p:val>
                                        </p:tav>
                                        <p:tav tm="100000">
                                          <p:val>
                                            <p:fltVal val="0"/>
                                          </p:val>
                                        </p:tav>
                                      </p:tavLst>
                                    </p:anim>
                                    <p:animEffect transition="out" filter="fade">
                                      <p:cBhvr>
                                        <p:cTn id="44" dur="5"/>
                                        <p:tgtEl>
                                          <p:spTgt spid="149511"/>
                                        </p:tgtEl>
                                      </p:cBhvr>
                                    </p:animEffect>
                                    <p:set>
                                      <p:cBhvr>
                                        <p:cTn id="45" dur="1" fill="hold">
                                          <p:stCondLst>
                                            <p:cond delay="4"/>
                                          </p:stCondLst>
                                        </p:cTn>
                                        <p:tgtEl>
                                          <p:spTgt spid="149511"/>
                                        </p:tgtEl>
                                        <p:attrNameLst>
                                          <p:attrName>style.visibility</p:attrName>
                                        </p:attrNameLst>
                                      </p:cBhvr>
                                      <p:to>
                                        <p:strVal val="hidden"/>
                                      </p:to>
                                    </p:set>
                                  </p:childTnLst>
                                </p:cTn>
                              </p:par>
                            </p:childTnLst>
                          </p:cTn>
                        </p:par>
                        <p:par>
                          <p:cTn id="46" fill="hold" nodeType="afterGroup">
                            <p:stCondLst>
                              <p:cond delay="3035"/>
                            </p:stCondLst>
                            <p:childTnLst>
                              <p:par>
                                <p:cTn id="47" presetID="53" presetClass="entr" presetSubtype="0" fill="hold" nodeType="afterEffect">
                                  <p:stCondLst>
                                    <p:cond delay="0"/>
                                  </p:stCondLst>
                                  <p:childTnLst>
                                    <p:set>
                                      <p:cBhvr>
                                        <p:cTn id="48" dur="1" fill="hold">
                                          <p:stCondLst>
                                            <p:cond delay="0"/>
                                          </p:stCondLst>
                                        </p:cTn>
                                        <p:tgtEl>
                                          <p:spTgt spid="149512"/>
                                        </p:tgtEl>
                                        <p:attrNameLst>
                                          <p:attrName>style.visibility</p:attrName>
                                        </p:attrNameLst>
                                      </p:cBhvr>
                                      <p:to>
                                        <p:strVal val="visible"/>
                                      </p:to>
                                    </p:set>
                                    <p:anim calcmode="lin" valueType="num">
                                      <p:cBhvr>
                                        <p:cTn id="49" dur="5" fill="hold"/>
                                        <p:tgtEl>
                                          <p:spTgt spid="149512"/>
                                        </p:tgtEl>
                                        <p:attrNameLst>
                                          <p:attrName>ppt_w</p:attrName>
                                        </p:attrNameLst>
                                      </p:cBhvr>
                                      <p:tavLst>
                                        <p:tav tm="0">
                                          <p:val>
                                            <p:fltVal val="0"/>
                                          </p:val>
                                        </p:tav>
                                        <p:tav tm="100000">
                                          <p:val>
                                            <p:strVal val="#ppt_w"/>
                                          </p:val>
                                        </p:tav>
                                      </p:tavLst>
                                    </p:anim>
                                    <p:anim calcmode="lin" valueType="num">
                                      <p:cBhvr>
                                        <p:cTn id="50" dur="5" fill="hold"/>
                                        <p:tgtEl>
                                          <p:spTgt spid="149512"/>
                                        </p:tgtEl>
                                        <p:attrNameLst>
                                          <p:attrName>ppt_h</p:attrName>
                                        </p:attrNameLst>
                                      </p:cBhvr>
                                      <p:tavLst>
                                        <p:tav tm="0">
                                          <p:val>
                                            <p:fltVal val="0"/>
                                          </p:val>
                                        </p:tav>
                                        <p:tav tm="100000">
                                          <p:val>
                                            <p:strVal val="#ppt_h"/>
                                          </p:val>
                                        </p:tav>
                                      </p:tavLst>
                                    </p:anim>
                                    <p:animEffect transition="in" filter="fade">
                                      <p:cBhvr>
                                        <p:cTn id="51" dur="5"/>
                                        <p:tgtEl>
                                          <p:spTgt spid="149512"/>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2" name="DESTROY.WAV"/>
                                        </p:tgtEl>
                                      </p:cMediaNode>
                                    </p:audio>
                                  </p:subTnLst>
                                </p:cTn>
                              </p:par>
                            </p:childTnLst>
                          </p:cTn>
                        </p:par>
                        <p:par>
                          <p:cTn id="52" fill="hold" nodeType="afterGroup">
                            <p:stCondLst>
                              <p:cond delay="3040"/>
                            </p:stCondLst>
                            <p:childTnLst>
                              <p:par>
                                <p:cTn id="53" presetID="53" presetClass="exit" presetSubtype="0" fill="hold" nodeType="afterEffect">
                                  <p:stCondLst>
                                    <p:cond delay="1000"/>
                                  </p:stCondLst>
                                  <p:childTnLst>
                                    <p:anim calcmode="lin" valueType="num">
                                      <p:cBhvr>
                                        <p:cTn id="54" dur="5"/>
                                        <p:tgtEl>
                                          <p:spTgt spid="149512"/>
                                        </p:tgtEl>
                                        <p:attrNameLst>
                                          <p:attrName>ppt_w</p:attrName>
                                        </p:attrNameLst>
                                      </p:cBhvr>
                                      <p:tavLst>
                                        <p:tav tm="0">
                                          <p:val>
                                            <p:strVal val="ppt_w"/>
                                          </p:val>
                                        </p:tav>
                                        <p:tav tm="100000">
                                          <p:val>
                                            <p:fltVal val="0"/>
                                          </p:val>
                                        </p:tav>
                                      </p:tavLst>
                                    </p:anim>
                                    <p:anim calcmode="lin" valueType="num">
                                      <p:cBhvr>
                                        <p:cTn id="55" dur="5"/>
                                        <p:tgtEl>
                                          <p:spTgt spid="149512"/>
                                        </p:tgtEl>
                                        <p:attrNameLst>
                                          <p:attrName>ppt_h</p:attrName>
                                        </p:attrNameLst>
                                      </p:cBhvr>
                                      <p:tavLst>
                                        <p:tav tm="0">
                                          <p:val>
                                            <p:strVal val="ppt_h"/>
                                          </p:val>
                                        </p:tav>
                                        <p:tav tm="100000">
                                          <p:val>
                                            <p:fltVal val="0"/>
                                          </p:val>
                                        </p:tav>
                                      </p:tavLst>
                                    </p:anim>
                                    <p:animEffect transition="out" filter="fade">
                                      <p:cBhvr>
                                        <p:cTn id="56" dur="5"/>
                                        <p:tgtEl>
                                          <p:spTgt spid="149512"/>
                                        </p:tgtEl>
                                      </p:cBhvr>
                                    </p:animEffect>
                                    <p:set>
                                      <p:cBhvr>
                                        <p:cTn id="57" dur="1" fill="hold">
                                          <p:stCondLst>
                                            <p:cond delay="4"/>
                                          </p:stCondLst>
                                        </p:cTn>
                                        <p:tgtEl>
                                          <p:spTgt spid="149512"/>
                                        </p:tgtEl>
                                        <p:attrNameLst>
                                          <p:attrName>style.visibility</p:attrName>
                                        </p:attrNameLst>
                                      </p:cBhvr>
                                      <p:to>
                                        <p:strVal val="hidden"/>
                                      </p:to>
                                    </p:set>
                                  </p:childTnLst>
                                </p:cTn>
                              </p:par>
                            </p:childTnLst>
                          </p:cTn>
                        </p:par>
                        <p:par>
                          <p:cTn id="58" fill="hold" nodeType="afterGroup">
                            <p:stCondLst>
                              <p:cond delay="4045"/>
                            </p:stCondLst>
                            <p:childTnLst>
                              <p:par>
                                <p:cTn id="59" presetID="53" presetClass="entr" presetSubtype="0" fill="hold" nodeType="afterEffect">
                                  <p:stCondLst>
                                    <p:cond delay="0"/>
                                  </p:stCondLst>
                                  <p:childTnLst>
                                    <p:set>
                                      <p:cBhvr>
                                        <p:cTn id="60" dur="1" fill="hold">
                                          <p:stCondLst>
                                            <p:cond delay="0"/>
                                          </p:stCondLst>
                                        </p:cTn>
                                        <p:tgtEl>
                                          <p:spTgt spid="149513"/>
                                        </p:tgtEl>
                                        <p:attrNameLst>
                                          <p:attrName>style.visibility</p:attrName>
                                        </p:attrNameLst>
                                      </p:cBhvr>
                                      <p:to>
                                        <p:strVal val="visible"/>
                                      </p:to>
                                    </p:set>
                                    <p:anim calcmode="lin" valueType="num">
                                      <p:cBhvr>
                                        <p:cTn id="61" dur="2000" fill="hold"/>
                                        <p:tgtEl>
                                          <p:spTgt spid="149513"/>
                                        </p:tgtEl>
                                        <p:attrNameLst>
                                          <p:attrName>ppt_w</p:attrName>
                                        </p:attrNameLst>
                                      </p:cBhvr>
                                      <p:tavLst>
                                        <p:tav tm="0">
                                          <p:val>
                                            <p:fltVal val="0"/>
                                          </p:val>
                                        </p:tav>
                                        <p:tav tm="100000">
                                          <p:val>
                                            <p:strVal val="#ppt_w"/>
                                          </p:val>
                                        </p:tav>
                                      </p:tavLst>
                                    </p:anim>
                                    <p:anim calcmode="lin" valueType="num">
                                      <p:cBhvr>
                                        <p:cTn id="62" dur="2000" fill="hold"/>
                                        <p:tgtEl>
                                          <p:spTgt spid="149513"/>
                                        </p:tgtEl>
                                        <p:attrNameLst>
                                          <p:attrName>ppt_h</p:attrName>
                                        </p:attrNameLst>
                                      </p:cBhvr>
                                      <p:tavLst>
                                        <p:tav tm="0">
                                          <p:val>
                                            <p:fltVal val="0"/>
                                          </p:val>
                                        </p:tav>
                                        <p:tav tm="100000">
                                          <p:val>
                                            <p:strVal val="#ppt_h"/>
                                          </p:val>
                                        </p:tav>
                                      </p:tavLst>
                                    </p:anim>
                                    <p:animEffect transition="in" filter="fade">
                                      <p:cBhvr>
                                        <p:cTn id="63" dur="2000"/>
                                        <p:tgtEl>
                                          <p:spTgt spid="149513"/>
                                        </p:tgtEl>
                                      </p:cBhvr>
                                    </p:animEffect>
                                  </p:childTnLst>
                                  <p:subTnLst>
                                    <p:audio>
                                      <p:cMediaNode>
                                        <p:cTn display="0" masterRel="sameClick">
                                          <p:stCondLst>
                                            <p:cond evt="begin" delay="0">
                                              <p:tn val="59"/>
                                            </p:cond>
                                          </p:stCondLst>
                                          <p:endCondLst>
                                            <p:cond evt="onStopAudio" delay="0">
                                              <p:tgtEl>
                                                <p:sldTgt/>
                                              </p:tgtEl>
                                            </p:cond>
                                          </p:endCondLst>
                                        </p:cTn>
                                        <p:tgtEl>
                                          <p:sndTgt r:embed="rId3" name="drumroll.wav"/>
                                        </p:tgtEl>
                                      </p:cMediaNode>
                                    </p:audio>
                                  </p:sub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16" fill="hold" nodeType="clickEffect">
                                  <p:stCondLst>
                                    <p:cond delay="0"/>
                                  </p:stCondLst>
                                  <p:childTnLst>
                                    <p:set>
                                      <p:cBhvr>
                                        <p:cTn id="67" dur="1" fill="hold">
                                          <p:stCondLst>
                                            <p:cond delay="0"/>
                                          </p:stCondLst>
                                        </p:cTn>
                                        <p:tgtEl>
                                          <p:spTgt spid="149515"/>
                                        </p:tgtEl>
                                        <p:attrNameLst>
                                          <p:attrName>style.visibility</p:attrName>
                                        </p:attrNameLst>
                                      </p:cBhvr>
                                      <p:to>
                                        <p:strVal val="visible"/>
                                      </p:to>
                                    </p:set>
                                    <p:animEffect transition="in" filter="box(in)">
                                      <p:cBhvr>
                                        <p:cTn id="68" dur="500"/>
                                        <p:tgtEl>
                                          <p:spTgt spid="149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2">
            <a:extLst>
              <a:ext uri="{FF2B5EF4-FFF2-40B4-BE49-F238E27FC236}">
                <a16:creationId xmlns:a16="http://schemas.microsoft.com/office/drawing/2014/main" xmlns="" id="{3E99455B-A359-BA03-7D29-5B1FC598CB1D}"/>
              </a:ext>
            </a:extLst>
          </p:cNvPr>
          <p:cNvSpPr txBox="1">
            <a:spLocks noChangeArrowheads="1"/>
          </p:cNvSpPr>
          <p:nvPr/>
        </p:nvSpPr>
        <p:spPr bwMode="auto">
          <a:xfrm>
            <a:off x="1173103" y="2438368"/>
            <a:ext cx="9845794" cy="95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84" tIns="47694" rIns="95384" bIns="47694">
            <a:spAutoFit/>
          </a:bodyPr>
          <a:lstStyle/>
          <a:p>
            <a:pPr marL="473733" indent="-473733" defTabSz="955033" fontAlgn="base">
              <a:spcBef>
                <a:spcPct val="20000"/>
              </a:spcBef>
              <a:spcAft>
                <a:spcPct val="0"/>
              </a:spcAft>
              <a:buClr>
                <a:srgbClr val="009999"/>
              </a:buClr>
              <a:buSzPct val="70000"/>
              <a:defRPr/>
            </a:pPr>
            <a:endParaRPr lang="en-US" sz="5625" b="1">
              <a:solidFill>
                <a:srgbClr val="00FF00"/>
              </a:solidFill>
              <a:effectLst>
                <a:outerShdw blurRad="38100" dist="38100" dir="2700000" algn="tl">
                  <a:srgbClr val="C0C0C0"/>
                </a:outerShdw>
              </a:effectLst>
              <a:latin typeface=".VnTime" pitchFamily="34" charset="0"/>
            </a:endParaRPr>
          </a:p>
        </p:txBody>
      </p:sp>
      <p:pic>
        <p:nvPicPr>
          <p:cNvPr id="15363" name="Picture 3" descr="CLOCK_FW">
            <a:extLst>
              <a:ext uri="{FF2B5EF4-FFF2-40B4-BE49-F238E27FC236}">
                <a16:creationId xmlns:a16="http://schemas.microsoft.com/office/drawing/2014/main" xmlns="" id="{25695970-7357-868C-8ACD-7FB8A66975C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23383" y="917225"/>
            <a:ext cx="1147288" cy="106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2" name="Rectangle 4">
            <a:extLst>
              <a:ext uri="{FF2B5EF4-FFF2-40B4-BE49-F238E27FC236}">
                <a16:creationId xmlns:a16="http://schemas.microsoft.com/office/drawing/2014/main" xmlns="" id="{E5BEB916-6487-BD66-1A37-A5A6A07F2189}"/>
              </a:ext>
            </a:extLst>
          </p:cNvPr>
          <p:cNvSpPr>
            <a:spLocks noChangeArrowheads="1"/>
          </p:cNvSpPr>
          <p:nvPr/>
        </p:nvSpPr>
        <p:spPr bwMode="auto">
          <a:xfrm>
            <a:off x="9570407" y="1198751"/>
            <a:ext cx="1236590" cy="432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5</a:t>
            </a:r>
          </a:p>
        </p:txBody>
      </p:sp>
      <p:sp>
        <p:nvSpPr>
          <p:cNvPr id="150533" name="Rectangle 5">
            <a:extLst>
              <a:ext uri="{FF2B5EF4-FFF2-40B4-BE49-F238E27FC236}">
                <a16:creationId xmlns:a16="http://schemas.microsoft.com/office/drawing/2014/main" xmlns="" id="{CB13E3F9-E1FC-AF88-19A8-3E1F9C6DCA80}"/>
              </a:ext>
            </a:extLst>
          </p:cNvPr>
          <p:cNvSpPr>
            <a:spLocks noChangeArrowheads="1"/>
          </p:cNvSpPr>
          <p:nvPr/>
        </p:nvSpPr>
        <p:spPr bwMode="auto">
          <a:xfrm>
            <a:off x="9588570" y="1239617"/>
            <a:ext cx="1236590"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4</a:t>
            </a:r>
          </a:p>
        </p:txBody>
      </p:sp>
      <p:sp>
        <p:nvSpPr>
          <p:cNvPr id="150534" name="Rectangle 6">
            <a:extLst>
              <a:ext uri="{FF2B5EF4-FFF2-40B4-BE49-F238E27FC236}">
                <a16:creationId xmlns:a16="http://schemas.microsoft.com/office/drawing/2014/main" xmlns="" id="{7004F0E4-D3F0-EE4D-DA14-FD41D078E32E}"/>
              </a:ext>
            </a:extLst>
          </p:cNvPr>
          <p:cNvSpPr>
            <a:spLocks noChangeArrowheads="1"/>
          </p:cNvSpPr>
          <p:nvPr/>
        </p:nvSpPr>
        <p:spPr bwMode="auto">
          <a:xfrm>
            <a:off x="9584030" y="1198751"/>
            <a:ext cx="1236589" cy="432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3</a:t>
            </a:r>
          </a:p>
        </p:txBody>
      </p:sp>
      <p:sp>
        <p:nvSpPr>
          <p:cNvPr id="150535" name="Rectangle 7">
            <a:extLst>
              <a:ext uri="{FF2B5EF4-FFF2-40B4-BE49-F238E27FC236}">
                <a16:creationId xmlns:a16="http://schemas.microsoft.com/office/drawing/2014/main" xmlns="" id="{00812CF9-0CD7-901A-247B-523B4D42F830}"/>
              </a:ext>
            </a:extLst>
          </p:cNvPr>
          <p:cNvSpPr>
            <a:spLocks noChangeArrowheads="1"/>
          </p:cNvSpPr>
          <p:nvPr/>
        </p:nvSpPr>
        <p:spPr bwMode="auto">
          <a:xfrm>
            <a:off x="9602193" y="1219941"/>
            <a:ext cx="1236589"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a:t>
            </a:r>
          </a:p>
        </p:txBody>
      </p:sp>
      <p:sp>
        <p:nvSpPr>
          <p:cNvPr id="150536" name="Rectangle 8">
            <a:extLst>
              <a:ext uri="{FF2B5EF4-FFF2-40B4-BE49-F238E27FC236}">
                <a16:creationId xmlns:a16="http://schemas.microsoft.com/office/drawing/2014/main" xmlns="" id="{4C577F20-06AD-F31F-7B9E-DAEAAEA5A33D}"/>
              </a:ext>
            </a:extLst>
          </p:cNvPr>
          <p:cNvSpPr>
            <a:spLocks noChangeArrowheads="1"/>
          </p:cNvSpPr>
          <p:nvPr/>
        </p:nvSpPr>
        <p:spPr bwMode="auto">
          <a:xfrm>
            <a:off x="9570407" y="1191183"/>
            <a:ext cx="1236590"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1</a:t>
            </a:r>
          </a:p>
        </p:txBody>
      </p:sp>
      <p:sp>
        <p:nvSpPr>
          <p:cNvPr id="150537" name="Rectangle 9">
            <a:extLst>
              <a:ext uri="{FF2B5EF4-FFF2-40B4-BE49-F238E27FC236}">
                <a16:creationId xmlns:a16="http://schemas.microsoft.com/office/drawing/2014/main" xmlns="" id="{145B69F5-9B67-AEE6-571D-2FCA29B220BB}"/>
              </a:ext>
            </a:extLst>
          </p:cNvPr>
          <p:cNvSpPr>
            <a:spLocks noChangeArrowheads="1"/>
          </p:cNvSpPr>
          <p:nvPr/>
        </p:nvSpPr>
        <p:spPr bwMode="auto">
          <a:xfrm>
            <a:off x="9588570" y="1204805"/>
            <a:ext cx="1236590"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0</a:t>
            </a:r>
          </a:p>
        </p:txBody>
      </p:sp>
      <p:sp>
        <p:nvSpPr>
          <p:cNvPr id="150539" name="Text Box 11">
            <a:extLst>
              <a:ext uri="{FF2B5EF4-FFF2-40B4-BE49-F238E27FC236}">
                <a16:creationId xmlns:a16="http://schemas.microsoft.com/office/drawing/2014/main" xmlns="" id="{CA455AC1-A325-3538-77B7-0A0DE3945C7A}"/>
              </a:ext>
            </a:extLst>
          </p:cNvPr>
          <p:cNvSpPr txBox="1">
            <a:spLocks noChangeArrowheads="1"/>
          </p:cNvSpPr>
          <p:nvPr/>
        </p:nvSpPr>
        <p:spPr bwMode="auto">
          <a:xfrm>
            <a:off x="1585256" y="5299020"/>
            <a:ext cx="9008787" cy="741881"/>
          </a:xfrm>
          <a:prstGeom prst="rect">
            <a:avLst/>
          </a:prstGeom>
          <a:solidFill>
            <a:schemeClr val="accent5">
              <a:lumMod val="90000"/>
            </a:schemeClr>
          </a:solidFill>
          <a:ln w="9525">
            <a:solidFill>
              <a:schemeClr val="bg1"/>
            </a:solidFill>
            <a:miter lim="800000"/>
            <a:headEnd/>
            <a:tailEnd/>
          </a:ln>
        </p:spPr>
        <p:txBody>
          <a:bodyPr lIns="95384" tIns="47694" rIns="95384" bIns="47694">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defTabSz="955033" eaLnBrk="1" fontAlgn="base" hangingPunct="1">
              <a:spcBef>
                <a:spcPct val="50000"/>
              </a:spcBef>
              <a:spcAft>
                <a:spcPct val="0"/>
              </a:spcAft>
            </a:pPr>
            <a:r>
              <a:rPr lang="en-US" altLang="en-US" sz="4195" dirty="0" err="1">
                <a:solidFill>
                  <a:srgbClr val="333399"/>
                </a:solidFill>
              </a:rPr>
              <a:t>Đúng</a:t>
            </a:r>
            <a:endParaRPr lang="en-US" altLang="en-US" sz="4195" dirty="0">
              <a:solidFill>
                <a:srgbClr val="333399"/>
              </a:solidFill>
            </a:endParaRPr>
          </a:p>
        </p:txBody>
      </p:sp>
      <p:sp>
        <p:nvSpPr>
          <p:cNvPr id="15372" name="Text Box 12">
            <a:extLst>
              <a:ext uri="{FF2B5EF4-FFF2-40B4-BE49-F238E27FC236}">
                <a16:creationId xmlns:a16="http://schemas.microsoft.com/office/drawing/2014/main" xmlns="" id="{0FB40A16-5713-D2CA-3782-02283EC3CC28}"/>
              </a:ext>
            </a:extLst>
          </p:cNvPr>
          <p:cNvSpPr txBox="1">
            <a:spLocks noChangeArrowheads="1"/>
          </p:cNvSpPr>
          <p:nvPr/>
        </p:nvSpPr>
        <p:spPr bwMode="auto">
          <a:xfrm>
            <a:off x="2895549" y="685649"/>
            <a:ext cx="6072456" cy="756500"/>
          </a:xfrm>
          <a:prstGeom prst="rect">
            <a:avLst/>
          </a:prstGeom>
          <a:gradFill rotWithShape="1">
            <a:gsLst>
              <a:gs pos="0">
                <a:srgbClr val="FF0000"/>
              </a:gs>
              <a:gs pos="50000">
                <a:srgbClr val="BBE0E3"/>
              </a:gs>
              <a:gs pos="100000">
                <a:srgbClr val="FF0000"/>
              </a:gs>
            </a:gsLst>
            <a:lin ang="5400000" scaled="1"/>
          </a:gradFill>
          <a:ln w="9525">
            <a:solidFill>
              <a:srgbClr val="9900CC"/>
            </a:solidFill>
            <a:miter lim="800000"/>
            <a:headEnd/>
            <a:tailEnd/>
          </a:ln>
        </p:spPr>
        <p:txBody>
          <a:bodyPr lIns="95384" tIns="47694" rIns="95384" bIns="47694">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defTabSz="955033" eaLnBrk="1" fontAlgn="base" hangingPunct="1">
              <a:spcBef>
                <a:spcPct val="50000"/>
              </a:spcBef>
              <a:spcAft>
                <a:spcPct val="0"/>
              </a:spcAft>
            </a:pPr>
            <a:r>
              <a:rPr lang="en-US" altLang="en-US" sz="4290" dirty="0">
                <a:solidFill>
                  <a:srgbClr val="000000"/>
                </a:solidFill>
              </a:rPr>
              <a:t>KHỞI ĐỘNG</a:t>
            </a:r>
          </a:p>
        </p:txBody>
      </p:sp>
      <p:sp>
        <p:nvSpPr>
          <p:cNvPr id="15373" name="AutoShape 13">
            <a:hlinkClick r:id="rId5" action="ppaction://hlinksldjump" highlightClick="1"/>
            <a:extLst>
              <a:ext uri="{FF2B5EF4-FFF2-40B4-BE49-F238E27FC236}">
                <a16:creationId xmlns:a16="http://schemas.microsoft.com/office/drawing/2014/main" xmlns="" id="{69935C39-BF3F-D8D8-58A9-540B165D3165}"/>
              </a:ext>
            </a:extLst>
          </p:cNvPr>
          <p:cNvSpPr>
            <a:spLocks noChangeArrowheads="1"/>
          </p:cNvSpPr>
          <p:nvPr/>
        </p:nvSpPr>
        <p:spPr bwMode="auto">
          <a:xfrm>
            <a:off x="10442225" y="6248031"/>
            <a:ext cx="576672" cy="609970"/>
          </a:xfrm>
          <a:prstGeom prst="actionButtonHome">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7150" tIns="43576" rIns="87150" bIns="43576" anchor="ctr"/>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defTabSz="871789" eaLnBrk="1" fontAlgn="base" hangingPunct="1">
              <a:spcBef>
                <a:spcPct val="20000"/>
              </a:spcBef>
              <a:spcAft>
                <a:spcPct val="0"/>
              </a:spcAft>
            </a:pPr>
            <a:endParaRPr lang="en-US" altLang="en-US" sz="2574"/>
          </a:p>
        </p:txBody>
      </p:sp>
      <p:sp>
        <p:nvSpPr>
          <p:cNvPr id="3" name="TextBox 2">
            <a:extLst>
              <a:ext uri="{FF2B5EF4-FFF2-40B4-BE49-F238E27FC236}">
                <a16:creationId xmlns:a16="http://schemas.microsoft.com/office/drawing/2014/main" xmlns="" id="{6205E215-563C-06F5-4140-A325804751E7}"/>
              </a:ext>
            </a:extLst>
          </p:cNvPr>
          <p:cNvSpPr txBox="1"/>
          <p:nvPr/>
        </p:nvSpPr>
        <p:spPr>
          <a:xfrm>
            <a:off x="660400" y="2653533"/>
            <a:ext cx="10858500" cy="1446550"/>
          </a:xfrm>
          <a:prstGeom prst="rect">
            <a:avLst/>
          </a:prstGeom>
          <a:noFill/>
        </p:spPr>
        <p:txBody>
          <a:bodyPr wrap="square">
            <a:spAutoFit/>
          </a:bodyPr>
          <a:lstStyle/>
          <a:p>
            <a:r>
              <a:rPr lang="en-US" sz="4400" b="1" dirty="0" err="1">
                <a:effectLst/>
                <a:latin typeface="Times New Roman" panose="02020603050405020304" pitchFamily="18" charset="0"/>
                <a:ea typeface="Calibri" panose="020F0502020204030204" pitchFamily="34" charset="0"/>
              </a:rPr>
              <a:t>Câu</a:t>
            </a:r>
            <a:r>
              <a:rPr lang="en-US" sz="4400" b="1" dirty="0">
                <a:effectLst/>
                <a:latin typeface="Times New Roman" panose="02020603050405020304" pitchFamily="18" charset="0"/>
                <a:ea typeface="Calibri" panose="020F0502020204030204" pitchFamily="34" charset="0"/>
              </a:rPr>
              <a:t> 6. </a:t>
            </a:r>
            <a:r>
              <a:rPr lang="vi-VN" sz="4400" dirty="0">
                <a:effectLst/>
                <a:latin typeface="Times New Roman" panose="02020603050405020304" pitchFamily="18" charset="0"/>
                <a:ea typeface="Calibri" panose="020F0502020204030204" pitchFamily="34" charset="0"/>
              </a:rPr>
              <a:t>Nhân vật trong truyện thơ Nôm thường được phân theo  loại chính và tà. Đúng hay sai?</a:t>
            </a:r>
            <a:endParaRPr lang="en-US" sz="4400"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xit" presetSubtype="0" fill="hold" nodeType="clickEffect">
                                  <p:stCondLst>
                                    <p:cond delay="0"/>
                                  </p:stCondLst>
                                  <p:childTnLst>
                                    <p:anim calcmode="lin" valueType="num">
                                      <p:cBhvr>
                                        <p:cTn id="6" dur="5"/>
                                        <p:tgtEl>
                                          <p:spTgt spid="150532"/>
                                        </p:tgtEl>
                                        <p:attrNameLst>
                                          <p:attrName>ppt_w</p:attrName>
                                        </p:attrNameLst>
                                      </p:cBhvr>
                                      <p:tavLst>
                                        <p:tav tm="0">
                                          <p:val>
                                            <p:strVal val="ppt_w"/>
                                          </p:val>
                                        </p:tav>
                                        <p:tav tm="100000">
                                          <p:val>
                                            <p:fltVal val="0"/>
                                          </p:val>
                                        </p:tav>
                                      </p:tavLst>
                                    </p:anim>
                                    <p:anim calcmode="lin" valueType="num">
                                      <p:cBhvr>
                                        <p:cTn id="7" dur="5"/>
                                        <p:tgtEl>
                                          <p:spTgt spid="150532"/>
                                        </p:tgtEl>
                                        <p:attrNameLst>
                                          <p:attrName>ppt_h</p:attrName>
                                        </p:attrNameLst>
                                      </p:cBhvr>
                                      <p:tavLst>
                                        <p:tav tm="0">
                                          <p:val>
                                            <p:strVal val="ppt_h"/>
                                          </p:val>
                                        </p:tav>
                                        <p:tav tm="100000">
                                          <p:val>
                                            <p:fltVal val="0"/>
                                          </p:val>
                                        </p:tav>
                                      </p:tavLst>
                                    </p:anim>
                                    <p:animEffect transition="out" filter="fade">
                                      <p:cBhvr>
                                        <p:cTn id="8" dur="5"/>
                                        <p:tgtEl>
                                          <p:spTgt spid="150532"/>
                                        </p:tgtEl>
                                      </p:cBhvr>
                                    </p:animEffect>
                                    <p:set>
                                      <p:cBhvr>
                                        <p:cTn id="9" dur="1" fill="hold">
                                          <p:stCondLst>
                                            <p:cond delay="4"/>
                                          </p:stCondLst>
                                        </p:cTn>
                                        <p:tgtEl>
                                          <p:spTgt spid="150532"/>
                                        </p:tgtEl>
                                        <p:attrNameLst>
                                          <p:attrName>style.visibility</p:attrName>
                                        </p:attrNameLst>
                                      </p:cBhvr>
                                      <p:to>
                                        <p:strVal val="hidden"/>
                                      </p:to>
                                    </p:set>
                                  </p:childTnLst>
                                </p:cTn>
                              </p:par>
                            </p:childTnLst>
                          </p:cTn>
                        </p:par>
                        <p:par>
                          <p:cTn id="10" fill="hold" nodeType="afterGroup">
                            <p:stCondLst>
                              <p:cond delay="5"/>
                            </p:stCondLst>
                            <p:childTnLst>
                              <p:par>
                                <p:cTn id="11" presetID="53" presetClass="entr" presetSubtype="0" fill="hold" nodeType="afterEffect">
                                  <p:stCondLst>
                                    <p:cond delay="0"/>
                                  </p:stCondLst>
                                  <p:childTnLst>
                                    <p:set>
                                      <p:cBhvr>
                                        <p:cTn id="12" dur="1" fill="hold">
                                          <p:stCondLst>
                                            <p:cond delay="0"/>
                                          </p:stCondLst>
                                        </p:cTn>
                                        <p:tgtEl>
                                          <p:spTgt spid="150533"/>
                                        </p:tgtEl>
                                        <p:attrNameLst>
                                          <p:attrName>style.visibility</p:attrName>
                                        </p:attrNameLst>
                                      </p:cBhvr>
                                      <p:to>
                                        <p:strVal val="visible"/>
                                      </p:to>
                                    </p:set>
                                    <p:anim calcmode="lin" valueType="num">
                                      <p:cBhvr>
                                        <p:cTn id="13" dur="5" fill="hold"/>
                                        <p:tgtEl>
                                          <p:spTgt spid="150533"/>
                                        </p:tgtEl>
                                        <p:attrNameLst>
                                          <p:attrName>ppt_w</p:attrName>
                                        </p:attrNameLst>
                                      </p:cBhvr>
                                      <p:tavLst>
                                        <p:tav tm="0">
                                          <p:val>
                                            <p:fltVal val="0"/>
                                          </p:val>
                                        </p:tav>
                                        <p:tav tm="100000">
                                          <p:val>
                                            <p:strVal val="#ppt_w"/>
                                          </p:val>
                                        </p:tav>
                                      </p:tavLst>
                                    </p:anim>
                                    <p:anim calcmode="lin" valueType="num">
                                      <p:cBhvr>
                                        <p:cTn id="14" dur="5" fill="hold"/>
                                        <p:tgtEl>
                                          <p:spTgt spid="150533"/>
                                        </p:tgtEl>
                                        <p:attrNameLst>
                                          <p:attrName>ppt_h</p:attrName>
                                        </p:attrNameLst>
                                      </p:cBhvr>
                                      <p:tavLst>
                                        <p:tav tm="0">
                                          <p:val>
                                            <p:fltVal val="0"/>
                                          </p:val>
                                        </p:tav>
                                        <p:tav tm="100000">
                                          <p:val>
                                            <p:strVal val="#ppt_h"/>
                                          </p:val>
                                        </p:tav>
                                      </p:tavLst>
                                    </p:anim>
                                    <p:animEffect transition="in" filter="fade">
                                      <p:cBhvr>
                                        <p:cTn id="15" dur="5"/>
                                        <p:tgtEl>
                                          <p:spTgt spid="150533"/>
                                        </p:tgtEl>
                                      </p:cBhvr>
                                    </p:animEffect>
                                  </p:childTnLst>
                                  <p:subTnLst>
                                    <p:audio>
                                      <p:cMediaNode vol="100000">
                                        <p:cTn display="0" masterRel="sameClick">
                                          <p:stCondLst>
                                            <p:cond evt="begin" delay="0">
                                              <p:tn val="11"/>
                                            </p:cond>
                                          </p:stCondLst>
                                          <p:endCondLst>
                                            <p:cond evt="onStopAudio" delay="0">
                                              <p:tgtEl>
                                                <p:sldTgt/>
                                              </p:tgtEl>
                                            </p:cond>
                                          </p:endCondLst>
                                        </p:cTn>
                                        <p:tgtEl>
                                          <p:sndTgt r:embed="rId2" name="DESTROY.WAV"/>
                                        </p:tgtEl>
                                      </p:cMediaNode>
                                    </p:audio>
                                  </p:subTnLst>
                                </p:cTn>
                              </p:par>
                            </p:childTnLst>
                          </p:cTn>
                        </p:par>
                        <p:par>
                          <p:cTn id="16" fill="hold" nodeType="afterGroup">
                            <p:stCondLst>
                              <p:cond delay="10"/>
                            </p:stCondLst>
                            <p:childTnLst>
                              <p:par>
                                <p:cTn id="17" presetID="53" presetClass="exit" presetSubtype="0" fill="hold" nodeType="afterEffect">
                                  <p:stCondLst>
                                    <p:cond delay="1000"/>
                                  </p:stCondLst>
                                  <p:childTnLst>
                                    <p:anim calcmode="lin" valueType="num">
                                      <p:cBhvr>
                                        <p:cTn id="18" dur="5"/>
                                        <p:tgtEl>
                                          <p:spTgt spid="150533"/>
                                        </p:tgtEl>
                                        <p:attrNameLst>
                                          <p:attrName>ppt_w</p:attrName>
                                        </p:attrNameLst>
                                      </p:cBhvr>
                                      <p:tavLst>
                                        <p:tav tm="0">
                                          <p:val>
                                            <p:strVal val="ppt_w"/>
                                          </p:val>
                                        </p:tav>
                                        <p:tav tm="100000">
                                          <p:val>
                                            <p:fltVal val="0"/>
                                          </p:val>
                                        </p:tav>
                                      </p:tavLst>
                                    </p:anim>
                                    <p:anim calcmode="lin" valueType="num">
                                      <p:cBhvr>
                                        <p:cTn id="19" dur="5"/>
                                        <p:tgtEl>
                                          <p:spTgt spid="150533"/>
                                        </p:tgtEl>
                                        <p:attrNameLst>
                                          <p:attrName>ppt_h</p:attrName>
                                        </p:attrNameLst>
                                      </p:cBhvr>
                                      <p:tavLst>
                                        <p:tav tm="0">
                                          <p:val>
                                            <p:strVal val="ppt_h"/>
                                          </p:val>
                                        </p:tav>
                                        <p:tav tm="100000">
                                          <p:val>
                                            <p:fltVal val="0"/>
                                          </p:val>
                                        </p:tav>
                                      </p:tavLst>
                                    </p:anim>
                                    <p:animEffect transition="out" filter="fade">
                                      <p:cBhvr>
                                        <p:cTn id="20" dur="5"/>
                                        <p:tgtEl>
                                          <p:spTgt spid="150533"/>
                                        </p:tgtEl>
                                      </p:cBhvr>
                                    </p:animEffect>
                                    <p:set>
                                      <p:cBhvr>
                                        <p:cTn id="21" dur="1" fill="hold">
                                          <p:stCondLst>
                                            <p:cond delay="4"/>
                                          </p:stCondLst>
                                        </p:cTn>
                                        <p:tgtEl>
                                          <p:spTgt spid="150533"/>
                                        </p:tgtEl>
                                        <p:attrNameLst>
                                          <p:attrName>style.visibility</p:attrName>
                                        </p:attrNameLst>
                                      </p:cBhvr>
                                      <p:to>
                                        <p:strVal val="hidden"/>
                                      </p:to>
                                    </p:set>
                                  </p:childTnLst>
                                </p:cTn>
                              </p:par>
                            </p:childTnLst>
                          </p:cTn>
                        </p:par>
                        <p:par>
                          <p:cTn id="22" fill="hold" nodeType="afterGroup">
                            <p:stCondLst>
                              <p:cond delay="1015"/>
                            </p:stCondLst>
                            <p:childTnLst>
                              <p:par>
                                <p:cTn id="23" presetID="53" presetClass="entr" presetSubtype="0" fill="hold" nodeType="afterEffect">
                                  <p:stCondLst>
                                    <p:cond delay="0"/>
                                  </p:stCondLst>
                                  <p:childTnLst>
                                    <p:set>
                                      <p:cBhvr>
                                        <p:cTn id="24" dur="1" fill="hold">
                                          <p:stCondLst>
                                            <p:cond delay="0"/>
                                          </p:stCondLst>
                                        </p:cTn>
                                        <p:tgtEl>
                                          <p:spTgt spid="150534"/>
                                        </p:tgtEl>
                                        <p:attrNameLst>
                                          <p:attrName>style.visibility</p:attrName>
                                        </p:attrNameLst>
                                      </p:cBhvr>
                                      <p:to>
                                        <p:strVal val="visible"/>
                                      </p:to>
                                    </p:set>
                                    <p:anim calcmode="lin" valueType="num">
                                      <p:cBhvr>
                                        <p:cTn id="25" dur="5" fill="hold"/>
                                        <p:tgtEl>
                                          <p:spTgt spid="150534"/>
                                        </p:tgtEl>
                                        <p:attrNameLst>
                                          <p:attrName>ppt_w</p:attrName>
                                        </p:attrNameLst>
                                      </p:cBhvr>
                                      <p:tavLst>
                                        <p:tav tm="0">
                                          <p:val>
                                            <p:fltVal val="0"/>
                                          </p:val>
                                        </p:tav>
                                        <p:tav tm="100000">
                                          <p:val>
                                            <p:strVal val="#ppt_w"/>
                                          </p:val>
                                        </p:tav>
                                      </p:tavLst>
                                    </p:anim>
                                    <p:anim calcmode="lin" valueType="num">
                                      <p:cBhvr>
                                        <p:cTn id="26" dur="5" fill="hold"/>
                                        <p:tgtEl>
                                          <p:spTgt spid="150534"/>
                                        </p:tgtEl>
                                        <p:attrNameLst>
                                          <p:attrName>ppt_h</p:attrName>
                                        </p:attrNameLst>
                                      </p:cBhvr>
                                      <p:tavLst>
                                        <p:tav tm="0">
                                          <p:val>
                                            <p:fltVal val="0"/>
                                          </p:val>
                                        </p:tav>
                                        <p:tav tm="100000">
                                          <p:val>
                                            <p:strVal val="#ppt_h"/>
                                          </p:val>
                                        </p:tav>
                                      </p:tavLst>
                                    </p:anim>
                                    <p:animEffect transition="in" filter="fade">
                                      <p:cBhvr>
                                        <p:cTn id="27" dur="5"/>
                                        <p:tgtEl>
                                          <p:spTgt spid="150534"/>
                                        </p:tgtEl>
                                      </p:cBhvr>
                                    </p:animEffect>
                                  </p:childTnLst>
                                  <p:subTnLst>
                                    <p:audio>
                                      <p:cMediaNode vol="100000">
                                        <p:cTn display="0" masterRel="sameClick">
                                          <p:stCondLst>
                                            <p:cond evt="begin" delay="0">
                                              <p:tn val="23"/>
                                            </p:cond>
                                          </p:stCondLst>
                                          <p:endCondLst>
                                            <p:cond evt="onStopAudio" delay="0">
                                              <p:tgtEl>
                                                <p:sldTgt/>
                                              </p:tgtEl>
                                            </p:cond>
                                          </p:endCondLst>
                                        </p:cTn>
                                        <p:tgtEl>
                                          <p:sndTgt r:embed="rId2" name="DESTROY.WAV"/>
                                        </p:tgtEl>
                                      </p:cMediaNode>
                                    </p:audio>
                                  </p:subTnLst>
                                </p:cTn>
                              </p:par>
                            </p:childTnLst>
                          </p:cTn>
                        </p:par>
                        <p:par>
                          <p:cTn id="28" fill="hold" nodeType="afterGroup">
                            <p:stCondLst>
                              <p:cond delay="1020"/>
                            </p:stCondLst>
                            <p:childTnLst>
                              <p:par>
                                <p:cTn id="29" presetID="53" presetClass="exit" presetSubtype="0" fill="hold" nodeType="afterEffect">
                                  <p:stCondLst>
                                    <p:cond delay="1000"/>
                                  </p:stCondLst>
                                  <p:childTnLst>
                                    <p:anim calcmode="lin" valueType="num">
                                      <p:cBhvr>
                                        <p:cTn id="30" dur="5"/>
                                        <p:tgtEl>
                                          <p:spTgt spid="150534"/>
                                        </p:tgtEl>
                                        <p:attrNameLst>
                                          <p:attrName>ppt_w</p:attrName>
                                        </p:attrNameLst>
                                      </p:cBhvr>
                                      <p:tavLst>
                                        <p:tav tm="0">
                                          <p:val>
                                            <p:strVal val="ppt_w"/>
                                          </p:val>
                                        </p:tav>
                                        <p:tav tm="100000">
                                          <p:val>
                                            <p:fltVal val="0"/>
                                          </p:val>
                                        </p:tav>
                                      </p:tavLst>
                                    </p:anim>
                                    <p:anim calcmode="lin" valueType="num">
                                      <p:cBhvr>
                                        <p:cTn id="31" dur="5"/>
                                        <p:tgtEl>
                                          <p:spTgt spid="150534"/>
                                        </p:tgtEl>
                                        <p:attrNameLst>
                                          <p:attrName>ppt_h</p:attrName>
                                        </p:attrNameLst>
                                      </p:cBhvr>
                                      <p:tavLst>
                                        <p:tav tm="0">
                                          <p:val>
                                            <p:strVal val="ppt_h"/>
                                          </p:val>
                                        </p:tav>
                                        <p:tav tm="100000">
                                          <p:val>
                                            <p:fltVal val="0"/>
                                          </p:val>
                                        </p:tav>
                                      </p:tavLst>
                                    </p:anim>
                                    <p:animEffect transition="out" filter="fade">
                                      <p:cBhvr>
                                        <p:cTn id="32" dur="5"/>
                                        <p:tgtEl>
                                          <p:spTgt spid="150534"/>
                                        </p:tgtEl>
                                      </p:cBhvr>
                                    </p:animEffect>
                                    <p:set>
                                      <p:cBhvr>
                                        <p:cTn id="33" dur="1" fill="hold">
                                          <p:stCondLst>
                                            <p:cond delay="4"/>
                                          </p:stCondLst>
                                        </p:cTn>
                                        <p:tgtEl>
                                          <p:spTgt spid="150534"/>
                                        </p:tgtEl>
                                        <p:attrNameLst>
                                          <p:attrName>style.visibility</p:attrName>
                                        </p:attrNameLst>
                                      </p:cBhvr>
                                      <p:to>
                                        <p:strVal val="hidden"/>
                                      </p:to>
                                    </p:set>
                                  </p:childTnLst>
                                </p:cTn>
                              </p:par>
                            </p:childTnLst>
                          </p:cTn>
                        </p:par>
                        <p:par>
                          <p:cTn id="34" fill="hold" nodeType="afterGroup">
                            <p:stCondLst>
                              <p:cond delay="2025"/>
                            </p:stCondLst>
                            <p:childTnLst>
                              <p:par>
                                <p:cTn id="35" presetID="53" presetClass="entr" presetSubtype="0" fill="hold" nodeType="afterEffect">
                                  <p:stCondLst>
                                    <p:cond delay="0"/>
                                  </p:stCondLst>
                                  <p:childTnLst>
                                    <p:set>
                                      <p:cBhvr>
                                        <p:cTn id="36" dur="1" fill="hold">
                                          <p:stCondLst>
                                            <p:cond delay="0"/>
                                          </p:stCondLst>
                                        </p:cTn>
                                        <p:tgtEl>
                                          <p:spTgt spid="150535"/>
                                        </p:tgtEl>
                                        <p:attrNameLst>
                                          <p:attrName>style.visibility</p:attrName>
                                        </p:attrNameLst>
                                      </p:cBhvr>
                                      <p:to>
                                        <p:strVal val="visible"/>
                                      </p:to>
                                    </p:set>
                                    <p:anim calcmode="lin" valueType="num">
                                      <p:cBhvr>
                                        <p:cTn id="37" dur="5" fill="hold"/>
                                        <p:tgtEl>
                                          <p:spTgt spid="150535"/>
                                        </p:tgtEl>
                                        <p:attrNameLst>
                                          <p:attrName>ppt_w</p:attrName>
                                        </p:attrNameLst>
                                      </p:cBhvr>
                                      <p:tavLst>
                                        <p:tav tm="0">
                                          <p:val>
                                            <p:fltVal val="0"/>
                                          </p:val>
                                        </p:tav>
                                        <p:tav tm="100000">
                                          <p:val>
                                            <p:strVal val="#ppt_w"/>
                                          </p:val>
                                        </p:tav>
                                      </p:tavLst>
                                    </p:anim>
                                    <p:anim calcmode="lin" valueType="num">
                                      <p:cBhvr>
                                        <p:cTn id="38" dur="5" fill="hold"/>
                                        <p:tgtEl>
                                          <p:spTgt spid="150535"/>
                                        </p:tgtEl>
                                        <p:attrNameLst>
                                          <p:attrName>ppt_h</p:attrName>
                                        </p:attrNameLst>
                                      </p:cBhvr>
                                      <p:tavLst>
                                        <p:tav tm="0">
                                          <p:val>
                                            <p:fltVal val="0"/>
                                          </p:val>
                                        </p:tav>
                                        <p:tav tm="100000">
                                          <p:val>
                                            <p:strVal val="#ppt_h"/>
                                          </p:val>
                                        </p:tav>
                                      </p:tavLst>
                                    </p:anim>
                                    <p:animEffect transition="in" filter="fade">
                                      <p:cBhvr>
                                        <p:cTn id="39" dur="5"/>
                                        <p:tgtEl>
                                          <p:spTgt spid="150535"/>
                                        </p:tgtEl>
                                      </p:cBhvr>
                                    </p:animEffect>
                                  </p:childTnLst>
                                  <p:subTnLst>
                                    <p:audio>
                                      <p:cMediaNode vol="100000">
                                        <p:cTn display="0" masterRel="sameClick">
                                          <p:stCondLst>
                                            <p:cond evt="begin" delay="0">
                                              <p:tn val="35"/>
                                            </p:cond>
                                          </p:stCondLst>
                                          <p:endCondLst>
                                            <p:cond evt="onStopAudio" delay="0">
                                              <p:tgtEl>
                                                <p:sldTgt/>
                                              </p:tgtEl>
                                            </p:cond>
                                          </p:endCondLst>
                                        </p:cTn>
                                        <p:tgtEl>
                                          <p:sndTgt r:embed="rId2" name="DESTROY.WAV"/>
                                        </p:tgtEl>
                                      </p:cMediaNode>
                                    </p:audio>
                                  </p:subTnLst>
                                </p:cTn>
                              </p:par>
                            </p:childTnLst>
                          </p:cTn>
                        </p:par>
                        <p:par>
                          <p:cTn id="40" fill="hold" nodeType="afterGroup">
                            <p:stCondLst>
                              <p:cond delay="2030"/>
                            </p:stCondLst>
                            <p:childTnLst>
                              <p:par>
                                <p:cTn id="41" presetID="53" presetClass="exit" presetSubtype="0" fill="hold" nodeType="afterEffect">
                                  <p:stCondLst>
                                    <p:cond delay="1000"/>
                                  </p:stCondLst>
                                  <p:childTnLst>
                                    <p:anim calcmode="lin" valueType="num">
                                      <p:cBhvr>
                                        <p:cTn id="42" dur="5"/>
                                        <p:tgtEl>
                                          <p:spTgt spid="150535"/>
                                        </p:tgtEl>
                                        <p:attrNameLst>
                                          <p:attrName>ppt_w</p:attrName>
                                        </p:attrNameLst>
                                      </p:cBhvr>
                                      <p:tavLst>
                                        <p:tav tm="0">
                                          <p:val>
                                            <p:strVal val="ppt_w"/>
                                          </p:val>
                                        </p:tav>
                                        <p:tav tm="100000">
                                          <p:val>
                                            <p:fltVal val="0"/>
                                          </p:val>
                                        </p:tav>
                                      </p:tavLst>
                                    </p:anim>
                                    <p:anim calcmode="lin" valueType="num">
                                      <p:cBhvr>
                                        <p:cTn id="43" dur="5"/>
                                        <p:tgtEl>
                                          <p:spTgt spid="150535"/>
                                        </p:tgtEl>
                                        <p:attrNameLst>
                                          <p:attrName>ppt_h</p:attrName>
                                        </p:attrNameLst>
                                      </p:cBhvr>
                                      <p:tavLst>
                                        <p:tav tm="0">
                                          <p:val>
                                            <p:strVal val="ppt_h"/>
                                          </p:val>
                                        </p:tav>
                                        <p:tav tm="100000">
                                          <p:val>
                                            <p:fltVal val="0"/>
                                          </p:val>
                                        </p:tav>
                                      </p:tavLst>
                                    </p:anim>
                                    <p:animEffect transition="out" filter="fade">
                                      <p:cBhvr>
                                        <p:cTn id="44" dur="5"/>
                                        <p:tgtEl>
                                          <p:spTgt spid="150535"/>
                                        </p:tgtEl>
                                      </p:cBhvr>
                                    </p:animEffect>
                                    <p:set>
                                      <p:cBhvr>
                                        <p:cTn id="45" dur="1" fill="hold">
                                          <p:stCondLst>
                                            <p:cond delay="4"/>
                                          </p:stCondLst>
                                        </p:cTn>
                                        <p:tgtEl>
                                          <p:spTgt spid="150535"/>
                                        </p:tgtEl>
                                        <p:attrNameLst>
                                          <p:attrName>style.visibility</p:attrName>
                                        </p:attrNameLst>
                                      </p:cBhvr>
                                      <p:to>
                                        <p:strVal val="hidden"/>
                                      </p:to>
                                    </p:set>
                                  </p:childTnLst>
                                </p:cTn>
                              </p:par>
                            </p:childTnLst>
                          </p:cTn>
                        </p:par>
                        <p:par>
                          <p:cTn id="46" fill="hold" nodeType="afterGroup">
                            <p:stCondLst>
                              <p:cond delay="3035"/>
                            </p:stCondLst>
                            <p:childTnLst>
                              <p:par>
                                <p:cTn id="47" presetID="53" presetClass="entr" presetSubtype="0" fill="hold" nodeType="afterEffect">
                                  <p:stCondLst>
                                    <p:cond delay="0"/>
                                  </p:stCondLst>
                                  <p:childTnLst>
                                    <p:set>
                                      <p:cBhvr>
                                        <p:cTn id="48" dur="1" fill="hold">
                                          <p:stCondLst>
                                            <p:cond delay="0"/>
                                          </p:stCondLst>
                                        </p:cTn>
                                        <p:tgtEl>
                                          <p:spTgt spid="150536"/>
                                        </p:tgtEl>
                                        <p:attrNameLst>
                                          <p:attrName>style.visibility</p:attrName>
                                        </p:attrNameLst>
                                      </p:cBhvr>
                                      <p:to>
                                        <p:strVal val="visible"/>
                                      </p:to>
                                    </p:set>
                                    <p:anim calcmode="lin" valueType="num">
                                      <p:cBhvr>
                                        <p:cTn id="49" dur="5" fill="hold"/>
                                        <p:tgtEl>
                                          <p:spTgt spid="150536"/>
                                        </p:tgtEl>
                                        <p:attrNameLst>
                                          <p:attrName>ppt_w</p:attrName>
                                        </p:attrNameLst>
                                      </p:cBhvr>
                                      <p:tavLst>
                                        <p:tav tm="0">
                                          <p:val>
                                            <p:fltVal val="0"/>
                                          </p:val>
                                        </p:tav>
                                        <p:tav tm="100000">
                                          <p:val>
                                            <p:strVal val="#ppt_w"/>
                                          </p:val>
                                        </p:tav>
                                      </p:tavLst>
                                    </p:anim>
                                    <p:anim calcmode="lin" valueType="num">
                                      <p:cBhvr>
                                        <p:cTn id="50" dur="5" fill="hold"/>
                                        <p:tgtEl>
                                          <p:spTgt spid="150536"/>
                                        </p:tgtEl>
                                        <p:attrNameLst>
                                          <p:attrName>ppt_h</p:attrName>
                                        </p:attrNameLst>
                                      </p:cBhvr>
                                      <p:tavLst>
                                        <p:tav tm="0">
                                          <p:val>
                                            <p:fltVal val="0"/>
                                          </p:val>
                                        </p:tav>
                                        <p:tav tm="100000">
                                          <p:val>
                                            <p:strVal val="#ppt_h"/>
                                          </p:val>
                                        </p:tav>
                                      </p:tavLst>
                                    </p:anim>
                                    <p:animEffect transition="in" filter="fade">
                                      <p:cBhvr>
                                        <p:cTn id="51" dur="5"/>
                                        <p:tgtEl>
                                          <p:spTgt spid="150536"/>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2" name="DESTROY.WAV"/>
                                        </p:tgtEl>
                                      </p:cMediaNode>
                                    </p:audio>
                                  </p:subTnLst>
                                </p:cTn>
                              </p:par>
                            </p:childTnLst>
                          </p:cTn>
                        </p:par>
                        <p:par>
                          <p:cTn id="52" fill="hold" nodeType="afterGroup">
                            <p:stCondLst>
                              <p:cond delay="3040"/>
                            </p:stCondLst>
                            <p:childTnLst>
                              <p:par>
                                <p:cTn id="53" presetID="53" presetClass="exit" presetSubtype="0" fill="hold" nodeType="afterEffect">
                                  <p:stCondLst>
                                    <p:cond delay="1000"/>
                                  </p:stCondLst>
                                  <p:childTnLst>
                                    <p:anim calcmode="lin" valueType="num">
                                      <p:cBhvr>
                                        <p:cTn id="54" dur="5"/>
                                        <p:tgtEl>
                                          <p:spTgt spid="150536"/>
                                        </p:tgtEl>
                                        <p:attrNameLst>
                                          <p:attrName>ppt_w</p:attrName>
                                        </p:attrNameLst>
                                      </p:cBhvr>
                                      <p:tavLst>
                                        <p:tav tm="0">
                                          <p:val>
                                            <p:strVal val="ppt_w"/>
                                          </p:val>
                                        </p:tav>
                                        <p:tav tm="100000">
                                          <p:val>
                                            <p:fltVal val="0"/>
                                          </p:val>
                                        </p:tav>
                                      </p:tavLst>
                                    </p:anim>
                                    <p:anim calcmode="lin" valueType="num">
                                      <p:cBhvr>
                                        <p:cTn id="55" dur="5"/>
                                        <p:tgtEl>
                                          <p:spTgt spid="150536"/>
                                        </p:tgtEl>
                                        <p:attrNameLst>
                                          <p:attrName>ppt_h</p:attrName>
                                        </p:attrNameLst>
                                      </p:cBhvr>
                                      <p:tavLst>
                                        <p:tav tm="0">
                                          <p:val>
                                            <p:strVal val="ppt_h"/>
                                          </p:val>
                                        </p:tav>
                                        <p:tav tm="100000">
                                          <p:val>
                                            <p:fltVal val="0"/>
                                          </p:val>
                                        </p:tav>
                                      </p:tavLst>
                                    </p:anim>
                                    <p:animEffect transition="out" filter="fade">
                                      <p:cBhvr>
                                        <p:cTn id="56" dur="5"/>
                                        <p:tgtEl>
                                          <p:spTgt spid="150536"/>
                                        </p:tgtEl>
                                      </p:cBhvr>
                                    </p:animEffect>
                                    <p:set>
                                      <p:cBhvr>
                                        <p:cTn id="57" dur="1" fill="hold">
                                          <p:stCondLst>
                                            <p:cond delay="4"/>
                                          </p:stCondLst>
                                        </p:cTn>
                                        <p:tgtEl>
                                          <p:spTgt spid="150536"/>
                                        </p:tgtEl>
                                        <p:attrNameLst>
                                          <p:attrName>style.visibility</p:attrName>
                                        </p:attrNameLst>
                                      </p:cBhvr>
                                      <p:to>
                                        <p:strVal val="hidden"/>
                                      </p:to>
                                    </p:set>
                                  </p:childTnLst>
                                </p:cTn>
                              </p:par>
                            </p:childTnLst>
                          </p:cTn>
                        </p:par>
                        <p:par>
                          <p:cTn id="58" fill="hold" nodeType="afterGroup">
                            <p:stCondLst>
                              <p:cond delay="4045"/>
                            </p:stCondLst>
                            <p:childTnLst>
                              <p:par>
                                <p:cTn id="59" presetID="53" presetClass="entr" presetSubtype="0" fill="hold" nodeType="afterEffect">
                                  <p:stCondLst>
                                    <p:cond delay="0"/>
                                  </p:stCondLst>
                                  <p:childTnLst>
                                    <p:set>
                                      <p:cBhvr>
                                        <p:cTn id="60" dur="1" fill="hold">
                                          <p:stCondLst>
                                            <p:cond delay="0"/>
                                          </p:stCondLst>
                                        </p:cTn>
                                        <p:tgtEl>
                                          <p:spTgt spid="150537"/>
                                        </p:tgtEl>
                                        <p:attrNameLst>
                                          <p:attrName>style.visibility</p:attrName>
                                        </p:attrNameLst>
                                      </p:cBhvr>
                                      <p:to>
                                        <p:strVal val="visible"/>
                                      </p:to>
                                    </p:set>
                                    <p:anim calcmode="lin" valueType="num">
                                      <p:cBhvr>
                                        <p:cTn id="61" dur="2000" fill="hold"/>
                                        <p:tgtEl>
                                          <p:spTgt spid="150537"/>
                                        </p:tgtEl>
                                        <p:attrNameLst>
                                          <p:attrName>ppt_w</p:attrName>
                                        </p:attrNameLst>
                                      </p:cBhvr>
                                      <p:tavLst>
                                        <p:tav tm="0">
                                          <p:val>
                                            <p:fltVal val="0"/>
                                          </p:val>
                                        </p:tav>
                                        <p:tav tm="100000">
                                          <p:val>
                                            <p:strVal val="#ppt_w"/>
                                          </p:val>
                                        </p:tav>
                                      </p:tavLst>
                                    </p:anim>
                                    <p:anim calcmode="lin" valueType="num">
                                      <p:cBhvr>
                                        <p:cTn id="62" dur="2000" fill="hold"/>
                                        <p:tgtEl>
                                          <p:spTgt spid="150537"/>
                                        </p:tgtEl>
                                        <p:attrNameLst>
                                          <p:attrName>ppt_h</p:attrName>
                                        </p:attrNameLst>
                                      </p:cBhvr>
                                      <p:tavLst>
                                        <p:tav tm="0">
                                          <p:val>
                                            <p:fltVal val="0"/>
                                          </p:val>
                                        </p:tav>
                                        <p:tav tm="100000">
                                          <p:val>
                                            <p:strVal val="#ppt_h"/>
                                          </p:val>
                                        </p:tav>
                                      </p:tavLst>
                                    </p:anim>
                                    <p:animEffect transition="in" filter="fade">
                                      <p:cBhvr>
                                        <p:cTn id="63" dur="2000"/>
                                        <p:tgtEl>
                                          <p:spTgt spid="150537"/>
                                        </p:tgtEl>
                                      </p:cBhvr>
                                    </p:animEffect>
                                  </p:childTnLst>
                                  <p:subTnLst>
                                    <p:audio>
                                      <p:cMediaNode>
                                        <p:cTn display="0" masterRel="sameClick">
                                          <p:stCondLst>
                                            <p:cond evt="begin" delay="0">
                                              <p:tn val="59"/>
                                            </p:cond>
                                          </p:stCondLst>
                                          <p:endCondLst>
                                            <p:cond evt="onStopAudio" delay="0">
                                              <p:tgtEl>
                                                <p:sldTgt/>
                                              </p:tgtEl>
                                            </p:cond>
                                          </p:endCondLst>
                                        </p:cTn>
                                        <p:tgtEl>
                                          <p:sndTgt r:embed="rId3" name="drumroll.wav"/>
                                        </p:tgtEl>
                                      </p:cMediaNode>
                                    </p:audio>
                                  </p:sub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16" fill="hold" nodeType="clickEffect">
                                  <p:stCondLst>
                                    <p:cond delay="0"/>
                                  </p:stCondLst>
                                  <p:childTnLst>
                                    <p:set>
                                      <p:cBhvr>
                                        <p:cTn id="67" dur="1" fill="hold">
                                          <p:stCondLst>
                                            <p:cond delay="0"/>
                                          </p:stCondLst>
                                        </p:cTn>
                                        <p:tgtEl>
                                          <p:spTgt spid="150539"/>
                                        </p:tgtEl>
                                        <p:attrNameLst>
                                          <p:attrName>style.visibility</p:attrName>
                                        </p:attrNameLst>
                                      </p:cBhvr>
                                      <p:to>
                                        <p:strVal val="visible"/>
                                      </p:to>
                                    </p:set>
                                    <p:animEffect transition="in" filter="box(in)">
                                      <p:cBhvr>
                                        <p:cTn id="68" dur="500"/>
                                        <p:tgtEl>
                                          <p:spTgt spid="150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2">
            <a:extLst>
              <a:ext uri="{FF2B5EF4-FFF2-40B4-BE49-F238E27FC236}">
                <a16:creationId xmlns:a16="http://schemas.microsoft.com/office/drawing/2014/main" xmlns="" id="{3E99455B-A359-BA03-7D29-5B1FC598CB1D}"/>
              </a:ext>
            </a:extLst>
          </p:cNvPr>
          <p:cNvSpPr txBox="1">
            <a:spLocks noChangeArrowheads="1"/>
          </p:cNvSpPr>
          <p:nvPr/>
        </p:nvSpPr>
        <p:spPr bwMode="auto">
          <a:xfrm>
            <a:off x="1173103" y="2438368"/>
            <a:ext cx="9845794" cy="95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84" tIns="47694" rIns="95384" bIns="47694">
            <a:spAutoFit/>
          </a:bodyPr>
          <a:lstStyle/>
          <a:p>
            <a:pPr marL="473733" marR="0" lvl="0" indent="-473733" algn="l" defTabSz="955033" rtl="0" eaLnBrk="1" fontAlgn="base" latinLnBrk="0" hangingPunct="1">
              <a:lnSpc>
                <a:spcPct val="100000"/>
              </a:lnSpc>
              <a:spcBef>
                <a:spcPct val="20000"/>
              </a:spcBef>
              <a:spcAft>
                <a:spcPct val="0"/>
              </a:spcAft>
              <a:buClr>
                <a:srgbClr val="009999"/>
              </a:buClr>
              <a:buSzPct val="70000"/>
              <a:buFontTx/>
              <a:buNone/>
              <a:tabLst/>
              <a:defRPr/>
            </a:pPr>
            <a:endParaRPr kumimoji="0" lang="en-US" sz="5625" b="1" i="0" u="none" strike="noStrike" kern="1200" cap="none" spc="0" normalizeH="0" baseline="0" noProof="0">
              <a:ln>
                <a:noFill/>
              </a:ln>
              <a:solidFill>
                <a:srgbClr val="00FF00"/>
              </a:solidFill>
              <a:effectLst>
                <a:outerShdw blurRad="38100" dist="38100" dir="2700000" algn="tl">
                  <a:srgbClr val="C0C0C0"/>
                </a:outerShdw>
              </a:effectLst>
              <a:uLnTx/>
              <a:uFillTx/>
              <a:latin typeface=".VnTime" pitchFamily="34" charset="0"/>
              <a:ea typeface="+mn-ea"/>
              <a:cs typeface="+mn-cs"/>
            </a:endParaRPr>
          </a:p>
        </p:txBody>
      </p:sp>
      <p:pic>
        <p:nvPicPr>
          <p:cNvPr id="15363" name="Picture 3" descr="CLOCK_FW">
            <a:extLst>
              <a:ext uri="{FF2B5EF4-FFF2-40B4-BE49-F238E27FC236}">
                <a16:creationId xmlns:a16="http://schemas.microsoft.com/office/drawing/2014/main" xmlns="" id="{25695970-7357-868C-8ACD-7FB8A66975C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23383" y="917225"/>
            <a:ext cx="1147288" cy="106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2" name="Rectangle 4">
            <a:extLst>
              <a:ext uri="{FF2B5EF4-FFF2-40B4-BE49-F238E27FC236}">
                <a16:creationId xmlns:a16="http://schemas.microsoft.com/office/drawing/2014/main" xmlns="" id="{E5BEB916-6487-BD66-1A37-A5A6A07F2189}"/>
              </a:ext>
            </a:extLst>
          </p:cNvPr>
          <p:cNvSpPr>
            <a:spLocks noChangeArrowheads="1"/>
          </p:cNvSpPr>
          <p:nvPr/>
        </p:nvSpPr>
        <p:spPr bwMode="auto">
          <a:xfrm>
            <a:off x="9570407" y="1198751"/>
            <a:ext cx="1236590" cy="432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5</a:t>
            </a:r>
          </a:p>
        </p:txBody>
      </p:sp>
      <p:sp>
        <p:nvSpPr>
          <p:cNvPr id="150533" name="Rectangle 5">
            <a:extLst>
              <a:ext uri="{FF2B5EF4-FFF2-40B4-BE49-F238E27FC236}">
                <a16:creationId xmlns:a16="http://schemas.microsoft.com/office/drawing/2014/main" xmlns="" id="{CB13E3F9-E1FC-AF88-19A8-3E1F9C6DCA80}"/>
              </a:ext>
            </a:extLst>
          </p:cNvPr>
          <p:cNvSpPr>
            <a:spLocks noChangeArrowheads="1"/>
          </p:cNvSpPr>
          <p:nvPr/>
        </p:nvSpPr>
        <p:spPr bwMode="auto">
          <a:xfrm>
            <a:off x="9588570" y="1239617"/>
            <a:ext cx="1236590"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4</a:t>
            </a:r>
          </a:p>
        </p:txBody>
      </p:sp>
      <p:sp>
        <p:nvSpPr>
          <p:cNvPr id="150534" name="Rectangle 6">
            <a:extLst>
              <a:ext uri="{FF2B5EF4-FFF2-40B4-BE49-F238E27FC236}">
                <a16:creationId xmlns:a16="http://schemas.microsoft.com/office/drawing/2014/main" xmlns="" id="{7004F0E4-D3F0-EE4D-DA14-FD41D078E32E}"/>
              </a:ext>
            </a:extLst>
          </p:cNvPr>
          <p:cNvSpPr>
            <a:spLocks noChangeArrowheads="1"/>
          </p:cNvSpPr>
          <p:nvPr/>
        </p:nvSpPr>
        <p:spPr bwMode="auto">
          <a:xfrm>
            <a:off x="9584030" y="1198751"/>
            <a:ext cx="1236589" cy="432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3</a:t>
            </a:r>
          </a:p>
        </p:txBody>
      </p:sp>
      <p:sp>
        <p:nvSpPr>
          <p:cNvPr id="150535" name="Rectangle 7">
            <a:extLst>
              <a:ext uri="{FF2B5EF4-FFF2-40B4-BE49-F238E27FC236}">
                <a16:creationId xmlns:a16="http://schemas.microsoft.com/office/drawing/2014/main" xmlns="" id="{00812CF9-0CD7-901A-247B-523B4D42F830}"/>
              </a:ext>
            </a:extLst>
          </p:cNvPr>
          <p:cNvSpPr>
            <a:spLocks noChangeArrowheads="1"/>
          </p:cNvSpPr>
          <p:nvPr/>
        </p:nvSpPr>
        <p:spPr bwMode="auto">
          <a:xfrm>
            <a:off x="9602193" y="1219941"/>
            <a:ext cx="1236589"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a:t>
            </a:r>
          </a:p>
        </p:txBody>
      </p:sp>
      <p:sp>
        <p:nvSpPr>
          <p:cNvPr id="150536" name="Rectangle 8">
            <a:extLst>
              <a:ext uri="{FF2B5EF4-FFF2-40B4-BE49-F238E27FC236}">
                <a16:creationId xmlns:a16="http://schemas.microsoft.com/office/drawing/2014/main" xmlns="" id="{4C577F20-06AD-F31F-7B9E-DAEAAEA5A33D}"/>
              </a:ext>
            </a:extLst>
          </p:cNvPr>
          <p:cNvSpPr>
            <a:spLocks noChangeArrowheads="1"/>
          </p:cNvSpPr>
          <p:nvPr/>
        </p:nvSpPr>
        <p:spPr bwMode="auto">
          <a:xfrm>
            <a:off x="9570407" y="1191183"/>
            <a:ext cx="1236590"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a:t>
            </a:r>
          </a:p>
        </p:txBody>
      </p:sp>
      <p:sp>
        <p:nvSpPr>
          <p:cNvPr id="150537" name="Rectangle 9">
            <a:extLst>
              <a:ext uri="{FF2B5EF4-FFF2-40B4-BE49-F238E27FC236}">
                <a16:creationId xmlns:a16="http://schemas.microsoft.com/office/drawing/2014/main" xmlns="" id="{145B69F5-9B67-AEE6-571D-2FCA29B220BB}"/>
              </a:ext>
            </a:extLst>
          </p:cNvPr>
          <p:cNvSpPr>
            <a:spLocks noChangeArrowheads="1"/>
          </p:cNvSpPr>
          <p:nvPr/>
        </p:nvSpPr>
        <p:spPr bwMode="auto">
          <a:xfrm>
            <a:off x="9588570" y="1204805"/>
            <a:ext cx="1236590"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0</a:t>
            </a:r>
          </a:p>
        </p:txBody>
      </p:sp>
      <p:sp>
        <p:nvSpPr>
          <p:cNvPr id="150539" name="Text Box 11">
            <a:extLst>
              <a:ext uri="{FF2B5EF4-FFF2-40B4-BE49-F238E27FC236}">
                <a16:creationId xmlns:a16="http://schemas.microsoft.com/office/drawing/2014/main" xmlns="" id="{CA455AC1-A325-3538-77B7-0A0DE3945C7A}"/>
              </a:ext>
            </a:extLst>
          </p:cNvPr>
          <p:cNvSpPr txBox="1">
            <a:spLocks noChangeArrowheads="1"/>
          </p:cNvSpPr>
          <p:nvPr/>
        </p:nvSpPr>
        <p:spPr bwMode="auto">
          <a:xfrm>
            <a:off x="1585256" y="5299020"/>
            <a:ext cx="9008787" cy="741881"/>
          </a:xfrm>
          <a:prstGeom prst="rect">
            <a:avLst/>
          </a:prstGeom>
          <a:solidFill>
            <a:schemeClr val="accent5">
              <a:lumMod val="90000"/>
            </a:schemeClr>
          </a:solidFill>
          <a:ln w="9525">
            <a:solidFill>
              <a:schemeClr val="bg1"/>
            </a:solidFill>
            <a:miter lim="800000"/>
            <a:headEnd/>
            <a:tailEnd/>
          </a:ln>
        </p:spPr>
        <p:txBody>
          <a:bodyPr lIns="95384" tIns="47694" rIns="95384" bIns="47694">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955033" rtl="0" eaLnBrk="1" fontAlgn="base" latinLnBrk="0" hangingPunct="1">
              <a:lnSpc>
                <a:spcPct val="100000"/>
              </a:lnSpc>
              <a:spcBef>
                <a:spcPct val="50000"/>
              </a:spcBef>
              <a:spcAft>
                <a:spcPct val="0"/>
              </a:spcAft>
              <a:buClrTx/>
              <a:buSzTx/>
              <a:buFontTx/>
              <a:buNone/>
              <a:tabLst/>
              <a:defRPr/>
            </a:pPr>
            <a:r>
              <a:rPr kumimoji="0" lang="en-US" altLang="en-US" sz="4195"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Sai</a:t>
            </a:r>
          </a:p>
        </p:txBody>
      </p:sp>
      <p:sp>
        <p:nvSpPr>
          <p:cNvPr id="15372" name="Text Box 12">
            <a:extLst>
              <a:ext uri="{FF2B5EF4-FFF2-40B4-BE49-F238E27FC236}">
                <a16:creationId xmlns:a16="http://schemas.microsoft.com/office/drawing/2014/main" xmlns="" id="{0FB40A16-5713-D2CA-3782-02283EC3CC28}"/>
              </a:ext>
            </a:extLst>
          </p:cNvPr>
          <p:cNvSpPr txBox="1">
            <a:spLocks noChangeArrowheads="1"/>
          </p:cNvSpPr>
          <p:nvPr/>
        </p:nvSpPr>
        <p:spPr bwMode="auto">
          <a:xfrm>
            <a:off x="2895549" y="685649"/>
            <a:ext cx="6072456" cy="756500"/>
          </a:xfrm>
          <a:prstGeom prst="rect">
            <a:avLst/>
          </a:prstGeom>
          <a:gradFill rotWithShape="1">
            <a:gsLst>
              <a:gs pos="0">
                <a:srgbClr val="FF0000"/>
              </a:gs>
              <a:gs pos="50000">
                <a:srgbClr val="BBE0E3"/>
              </a:gs>
              <a:gs pos="100000">
                <a:srgbClr val="FF0000"/>
              </a:gs>
            </a:gsLst>
            <a:lin ang="5400000" scaled="1"/>
          </a:gradFill>
          <a:ln w="9525">
            <a:solidFill>
              <a:srgbClr val="9900CC"/>
            </a:solidFill>
            <a:miter lim="800000"/>
            <a:headEnd/>
            <a:tailEnd/>
          </a:ln>
        </p:spPr>
        <p:txBody>
          <a:bodyPr lIns="95384" tIns="47694" rIns="95384" bIns="47694">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955033" rtl="0" eaLnBrk="1" fontAlgn="base" latinLnBrk="0" hangingPunct="1">
              <a:lnSpc>
                <a:spcPct val="100000"/>
              </a:lnSpc>
              <a:spcBef>
                <a:spcPct val="50000"/>
              </a:spcBef>
              <a:spcAft>
                <a:spcPct val="0"/>
              </a:spcAft>
              <a:buClrTx/>
              <a:buSzTx/>
              <a:buFontTx/>
              <a:buNone/>
              <a:tabLst/>
              <a:defRPr/>
            </a:pPr>
            <a:r>
              <a:rPr kumimoji="0" lang="en-US" altLang="en-US" sz="429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KHỞI ĐỘNG</a:t>
            </a:r>
          </a:p>
        </p:txBody>
      </p:sp>
      <p:sp>
        <p:nvSpPr>
          <p:cNvPr id="15373" name="AutoShape 13">
            <a:hlinkClick r:id="rId5" action="ppaction://hlinksldjump" highlightClick="1"/>
            <a:extLst>
              <a:ext uri="{FF2B5EF4-FFF2-40B4-BE49-F238E27FC236}">
                <a16:creationId xmlns:a16="http://schemas.microsoft.com/office/drawing/2014/main" xmlns="" id="{69935C39-BF3F-D8D8-58A9-540B165D3165}"/>
              </a:ext>
            </a:extLst>
          </p:cNvPr>
          <p:cNvSpPr>
            <a:spLocks noChangeArrowheads="1"/>
          </p:cNvSpPr>
          <p:nvPr/>
        </p:nvSpPr>
        <p:spPr bwMode="auto">
          <a:xfrm>
            <a:off x="10442225" y="6248031"/>
            <a:ext cx="576672" cy="609970"/>
          </a:xfrm>
          <a:prstGeom prst="actionButtonHome">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7150" tIns="43576" rIns="87150" bIns="43576" anchor="ctr"/>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871789" rtl="0" eaLnBrk="1" fontAlgn="base" latinLnBrk="0" hangingPunct="1">
              <a:lnSpc>
                <a:spcPct val="100000"/>
              </a:lnSpc>
              <a:spcBef>
                <a:spcPct val="20000"/>
              </a:spcBef>
              <a:spcAft>
                <a:spcPct val="0"/>
              </a:spcAft>
              <a:buClrTx/>
              <a:buSzTx/>
              <a:buFontTx/>
              <a:buNone/>
              <a:tabLst/>
              <a:defRPr/>
            </a:pPr>
            <a:endParaRPr kumimoji="0" lang="en-US" alt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4" name="TextBox 3">
            <a:extLst>
              <a:ext uri="{FF2B5EF4-FFF2-40B4-BE49-F238E27FC236}">
                <a16:creationId xmlns:a16="http://schemas.microsoft.com/office/drawing/2014/main" xmlns="" id="{50C1CDCC-9775-5D46-D629-B1DEA39A84CF}"/>
              </a:ext>
            </a:extLst>
          </p:cNvPr>
          <p:cNvSpPr txBox="1"/>
          <p:nvPr/>
        </p:nvSpPr>
        <p:spPr>
          <a:xfrm>
            <a:off x="660400" y="2408539"/>
            <a:ext cx="10858500" cy="1446550"/>
          </a:xfrm>
          <a:prstGeom prst="rect">
            <a:avLst/>
          </a:prstGeom>
          <a:noFill/>
        </p:spPr>
        <p:txBody>
          <a:bodyPr wrap="square">
            <a:spAutoFit/>
          </a:bodyPr>
          <a:lstStyle/>
          <a:p>
            <a:r>
              <a:rPr lang="en-US" sz="4400" b="1" i="1" dirty="0" err="1">
                <a:effectLst/>
                <a:latin typeface="Times New Roman" panose="02020603050405020304" pitchFamily="18" charset="0"/>
                <a:ea typeface="Calibri" panose="020F0502020204030204" pitchFamily="34" charset="0"/>
              </a:rPr>
              <a:t>Câu</a:t>
            </a:r>
            <a:r>
              <a:rPr lang="en-US" sz="4400" b="1" i="1" dirty="0">
                <a:effectLst/>
                <a:latin typeface="Times New Roman" panose="02020603050405020304" pitchFamily="18" charset="0"/>
                <a:ea typeface="Calibri" panose="020F0502020204030204" pitchFamily="34" charset="0"/>
              </a:rPr>
              <a:t> 7. </a:t>
            </a:r>
            <a:r>
              <a:rPr lang="vi-VN" sz="4400" i="1" dirty="0">
                <a:effectLst/>
                <a:latin typeface="Times New Roman" panose="02020603050405020304" pitchFamily="18" charset="0"/>
                <a:ea typeface="Calibri" panose="020F0502020204030204" pitchFamily="34" charset="0"/>
              </a:rPr>
              <a:t>Truyện Kiều</a:t>
            </a:r>
            <a:r>
              <a:rPr lang="vi-VN" sz="4400" dirty="0">
                <a:effectLst/>
                <a:latin typeface="Times New Roman" panose="02020603050405020304" pitchFamily="18" charset="0"/>
                <a:ea typeface="Calibri" panose="020F0502020204030204" pitchFamily="34" charset="0"/>
              </a:rPr>
              <a:t> của Nguyễn Du là truyện thơ Nôm bình dân. Đúng hay sai?</a:t>
            </a:r>
            <a:endParaRPr lang="en-US" sz="4400" dirty="0"/>
          </a:p>
        </p:txBody>
      </p:sp>
    </p:spTree>
    <p:extLst>
      <p:ext uri="{BB962C8B-B14F-4D97-AF65-F5344CB8AC3E}">
        <p14:creationId xmlns:p14="http://schemas.microsoft.com/office/powerpoint/2010/main" val="11327767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xit" presetSubtype="0" fill="hold" nodeType="clickEffect">
                                  <p:stCondLst>
                                    <p:cond delay="0"/>
                                  </p:stCondLst>
                                  <p:childTnLst>
                                    <p:anim calcmode="lin" valueType="num">
                                      <p:cBhvr>
                                        <p:cTn id="6" dur="5"/>
                                        <p:tgtEl>
                                          <p:spTgt spid="150532"/>
                                        </p:tgtEl>
                                        <p:attrNameLst>
                                          <p:attrName>ppt_w</p:attrName>
                                        </p:attrNameLst>
                                      </p:cBhvr>
                                      <p:tavLst>
                                        <p:tav tm="0">
                                          <p:val>
                                            <p:strVal val="ppt_w"/>
                                          </p:val>
                                        </p:tav>
                                        <p:tav tm="100000">
                                          <p:val>
                                            <p:fltVal val="0"/>
                                          </p:val>
                                        </p:tav>
                                      </p:tavLst>
                                    </p:anim>
                                    <p:anim calcmode="lin" valueType="num">
                                      <p:cBhvr>
                                        <p:cTn id="7" dur="5"/>
                                        <p:tgtEl>
                                          <p:spTgt spid="150532"/>
                                        </p:tgtEl>
                                        <p:attrNameLst>
                                          <p:attrName>ppt_h</p:attrName>
                                        </p:attrNameLst>
                                      </p:cBhvr>
                                      <p:tavLst>
                                        <p:tav tm="0">
                                          <p:val>
                                            <p:strVal val="ppt_h"/>
                                          </p:val>
                                        </p:tav>
                                        <p:tav tm="100000">
                                          <p:val>
                                            <p:fltVal val="0"/>
                                          </p:val>
                                        </p:tav>
                                      </p:tavLst>
                                    </p:anim>
                                    <p:animEffect transition="out" filter="fade">
                                      <p:cBhvr>
                                        <p:cTn id="8" dur="5"/>
                                        <p:tgtEl>
                                          <p:spTgt spid="150532"/>
                                        </p:tgtEl>
                                      </p:cBhvr>
                                    </p:animEffect>
                                    <p:set>
                                      <p:cBhvr>
                                        <p:cTn id="9" dur="1" fill="hold">
                                          <p:stCondLst>
                                            <p:cond delay="4"/>
                                          </p:stCondLst>
                                        </p:cTn>
                                        <p:tgtEl>
                                          <p:spTgt spid="150532"/>
                                        </p:tgtEl>
                                        <p:attrNameLst>
                                          <p:attrName>style.visibility</p:attrName>
                                        </p:attrNameLst>
                                      </p:cBhvr>
                                      <p:to>
                                        <p:strVal val="hidden"/>
                                      </p:to>
                                    </p:set>
                                  </p:childTnLst>
                                </p:cTn>
                              </p:par>
                            </p:childTnLst>
                          </p:cTn>
                        </p:par>
                        <p:par>
                          <p:cTn id="10" fill="hold" nodeType="afterGroup">
                            <p:stCondLst>
                              <p:cond delay="5"/>
                            </p:stCondLst>
                            <p:childTnLst>
                              <p:par>
                                <p:cTn id="11" presetID="53" presetClass="entr" presetSubtype="0" fill="hold" nodeType="afterEffect">
                                  <p:stCondLst>
                                    <p:cond delay="0"/>
                                  </p:stCondLst>
                                  <p:childTnLst>
                                    <p:set>
                                      <p:cBhvr>
                                        <p:cTn id="12" dur="1" fill="hold">
                                          <p:stCondLst>
                                            <p:cond delay="0"/>
                                          </p:stCondLst>
                                        </p:cTn>
                                        <p:tgtEl>
                                          <p:spTgt spid="150533"/>
                                        </p:tgtEl>
                                        <p:attrNameLst>
                                          <p:attrName>style.visibility</p:attrName>
                                        </p:attrNameLst>
                                      </p:cBhvr>
                                      <p:to>
                                        <p:strVal val="visible"/>
                                      </p:to>
                                    </p:set>
                                    <p:anim calcmode="lin" valueType="num">
                                      <p:cBhvr>
                                        <p:cTn id="13" dur="5" fill="hold"/>
                                        <p:tgtEl>
                                          <p:spTgt spid="150533"/>
                                        </p:tgtEl>
                                        <p:attrNameLst>
                                          <p:attrName>ppt_w</p:attrName>
                                        </p:attrNameLst>
                                      </p:cBhvr>
                                      <p:tavLst>
                                        <p:tav tm="0">
                                          <p:val>
                                            <p:fltVal val="0"/>
                                          </p:val>
                                        </p:tav>
                                        <p:tav tm="100000">
                                          <p:val>
                                            <p:strVal val="#ppt_w"/>
                                          </p:val>
                                        </p:tav>
                                      </p:tavLst>
                                    </p:anim>
                                    <p:anim calcmode="lin" valueType="num">
                                      <p:cBhvr>
                                        <p:cTn id="14" dur="5" fill="hold"/>
                                        <p:tgtEl>
                                          <p:spTgt spid="150533"/>
                                        </p:tgtEl>
                                        <p:attrNameLst>
                                          <p:attrName>ppt_h</p:attrName>
                                        </p:attrNameLst>
                                      </p:cBhvr>
                                      <p:tavLst>
                                        <p:tav tm="0">
                                          <p:val>
                                            <p:fltVal val="0"/>
                                          </p:val>
                                        </p:tav>
                                        <p:tav tm="100000">
                                          <p:val>
                                            <p:strVal val="#ppt_h"/>
                                          </p:val>
                                        </p:tav>
                                      </p:tavLst>
                                    </p:anim>
                                    <p:animEffect transition="in" filter="fade">
                                      <p:cBhvr>
                                        <p:cTn id="15" dur="5"/>
                                        <p:tgtEl>
                                          <p:spTgt spid="150533"/>
                                        </p:tgtEl>
                                      </p:cBhvr>
                                    </p:animEffect>
                                  </p:childTnLst>
                                  <p:subTnLst>
                                    <p:audio>
                                      <p:cMediaNode vol="100000">
                                        <p:cTn display="0" masterRel="sameClick">
                                          <p:stCondLst>
                                            <p:cond evt="begin" delay="0">
                                              <p:tn val="11"/>
                                            </p:cond>
                                          </p:stCondLst>
                                          <p:endCondLst>
                                            <p:cond evt="onStopAudio" delay="0">
                                              <p:tgtEl>
                                                <p:sldTgt/>
                                              </p:tgtEl>
                                            </p:cond>
                                          </p:endCondLst>
                                        </p:cTn>
                                        <p:tgtEl>
                                          <p:sndTgt r:embed="rId2" name="DESTROY.WAV"/>
                                        </p:tgtEl>
                                      </p:cMediaNode>
                                    </p:audio>
                                  </p:subTnLst>
                                </p:cTn>
                              </p:par>
                            </p:childTnLst>
                          </p:cTn>
                        </p:par>
                        <p:par>
                          <p:cTn id="16" fill="hold" nodeType="afterGroup">
                            <p:stCondLst>
                              <p:cond delay="10"/>
                            </p:stCondLst>
                            <p:childTnLst>
                              <p:par>
                                <p:cTn id="17" presetID="53" presetClass="exit" presetSubtype="0" fill="hold" nodeType="afterEffect">
                                  <p:stCondLst>
                                    <p:cond delay="1000"/>
                                  </p:stCondLst>
                                  <p:childTnLst>
                                    <p:anim calcmode="lin" valueType="num">
                                      <p:cBhvr>
                                        <p:cTn id="18" dur="5"/>
                                        <p:tgtEl>
                                          <p:spTgt spid="150533"/>
                                        </p:tgtEl>
                                        <p:attrNameLst>
                                          <p:attrName>ppt_w</p:attrName>
                                        </p:attrNameLst>
                                      </p:cBhvr>
                                      <p:tavLst>
                                        <p:tav tm="0">
                                          <p:val>
                                            <p:strVal val="ppt_w"/>
                                          </p:val>
                                        </p:tav>
                                        <p:tav tm="100000">
                                          <p:val>
                                            <p:fltVal val="0"/>
                                          </p:val>
                                        </p:tav>
                                      </p:tavLst>
                                    </p:anim>
                                    <p:anim calcmode="lin" valueType="num">
                                      <p:cBhvr>
                                        <p:cTn id="19" dur="5"/>
                                        <p:tgtEl>
                                          <p:spTgt spid="150533"/>
                                        </p:tgtEl>
                                        <p:attrNameLst>
                                          <p:attrName>ppt_h</p:attrName>
                                        </p:attrNameLst>
                                      </p:cBhvr>
                                      <p:tavLst>
                                        <p:tav tm="0">
                                          <p:val>
                                            <p:strVal val="ppt_h"/>
                                          </p:val>
                                        </p:tav>
                                        <p:tav tm="100000">
                                          <p:val>
                                            <p:fltVal val="0"/>
                                          </p:val>
                                        </p:tav>
                                      </p:tavLst>
                                    </p:anim>
                                    <p:animEffect transition="out" filter="fade">
                                      <p:cBhvr>
                                        <p:cTn id="20" dur="5"/>
                                        <p:tgtEl>
                                          <p:spTgt spid="150533"/>
                                        </p:tgtEl>
                                      </p:cBhvr>
                                    </p:animEffect>
                                    <p:set>
                                      <p:cBhvr>
                                        <p:cTn id="21" dur="1" fill="hold">
                                          <p:stCondLst>
                                            <p:cond delay="4"/>
                                          </p:stCondLst>
                                        </p:cTn>
                                        <p:tgtEl>
                                          <p:spTgt spid="150533"/>
                                        </p:tgtEl>
                                        <p:attrNameLst>
                                          <p:attrName>style.visibility</p:attrName>
                                        </p:attrNameLst>
                                      </p:cBhvr>
                                      <p:to>
                                        <p:strVal val="hidden"/>
                                      </p:to>
                                    </p:set>
                                  </p:childTnLst>
                                </p:cTn>
                              </p:par>
                            </p:childTnLst>
                          </p:cTn>
                        </p:par>
                        <p:par>
                          <p:cTn id="22" fill="hold" nodeType="afterGroup">
                            <p:stCondLst>
                              <p:cond delay="1015"/>
                            </p:stCondLst>
                            <p:childTnLst>
                              <p:par>
                                <p:cTn id="23" presetID="53" presetClass="entr" presetSubtype="0" fill="hold" nodeType="afterEffect">
                                  <p:stCondLst>
                                    <p:cond delay="0"/>
                                  </p:stCondLst>
                                  <p:childTnLst>
                                    <p:set>
                                      <p:cBhvr>
                                        <p:cTn id="24" dur="1" fill="hold">
                                          <p:stCondLst>
                                            <p:cond delay="0"/>
                                          </p:stCondLst>
                                        </p:cTn>
                                        <p:tgtEl>
                                          <p:spTgt spid="150534"/>
                                        </p:tgtEl>
                                        <p:attrNameLst>
                                          <p:attrName>style.visibility</p:attrName>
                                        </p:attrNameLst>
                                      </p:cBhvr>
                                      <p:to>
                                        <p:strVal val="visible"/>
                                      </p:to>
                                    </p:set>
                                    <p:anim calcmode="lin" valueType="num">
                                      <p:cBhvr>
                                        <p:cTn id="25" dur="5" fill="hold"/>
                                        <p:tgtEl>
                                          <p:spTgt spid="150534"/>
                                        </p:tgtEl>
                                        <p:attrNameLst>
                                          <p:attrName>ppt_w</p:attrName>
                                        </p:attrNameLst>
                                      </p:cBhvr>
                                      <p:tavLst>
                                        <p:tav tm="0">
                                          <p:val>
                                            <p:fltVal val="0"/>
                                          </p:val>
                                        </p:tav>
                                        <p:tav tm="100000">
                                          <p:val>
                                            <p:strVal val="#ppt_w"/>
                                          </p:val>
                                        </p:tav>
                                      </p:tavLst>
                                    </p:anim>
                                    <p:anim calcmode="lin" valueType="num">
                                      <p:cBhvr>
                                        <p:cTn id="26" dur="5" fill="hold"/>
                                        <p:tgtEl>
                                          <p:spTgt spid="150534"/>
                                        </p:tgtEl>
                                        <p:attrNameLst>
                                          <p:attrName>ppt_h</p:attrName>
                                        </p:attrNameLst>
                                      </p:cBhvr>
                                      <p:tavLst>
                                        <p:tav tm="0">
                                          <p:val>
                                            <p:fltVal val="0"/>
                                          </p:val>
                                        </p:tav>
                                        <p:tav tm="100000">
                                          <p:val>
                                            <p:strVal val="#ppt_h"/>
                                          </p:val>
                                        </p:tav>
                                      </p:tavLst>
                                    </p:anim>
                                    <p:animEffect transition="in" filter="fade">
                                      <p:cBhvr>
                                        <p:cTn id="27" dur="5"/>
                                        <p:tgtEl>
                                          <p:spTgt spid="150534"/>
                                        </p:tgtEl>
                                      </p:cBhvr>
                                    </p:animEffect>
                                  </p:childTnLst>
                                  <p:subTnLst>
                                    <p:audio>
                                      <p:cMediaNode vol="100000">
                                        <p:cTn display="0" masterRel="sameClick">
                                          <p:stCondLst>
                                            <p:cond evt="begin" delay="0">
                                              <p:tn val="23"/>
                                            </p:cond>
                                          </p:stCondLst>
                                          <p:endCondLst>
                                            <p:cond evt="onStopAudio" delay="0">
                                              <p:tgtEl>
                                                <p:sldTgt/>
                                              </p:tgtEl>
                                            </p:cond>
                                          </p:endCondLst>
                                        </p:cTn>
                                        <p:tgtEl>
                                          <p:sndTgt r:embed="rId2" name="DESTROY.WAV"/>
                                        </p:tgtEl>
                                      </p:cMediaNode>
                                    </p:audio>
                                  </p:subTnLst>
                                </p:cTn>
                              </p:par>
                            </p:childTnLst>
                          </p:cTn>
                        </p:par>
                        <p:par>
                          <p:cTn id="28" fill="hold" nodeType="afterGroup">
                            <p:stCondLst>
                              <p:cond delay="1020"/>
                            </p:stCondLst>
                            <p:childTnLst>
                              <p:par>
                                <p:cTn id="29" presetID="53" presetClass="exit" presetSubtype="0" fill="hold" nodeType="afterEffect">
                                  <p:stCondLst>
                                    <p:cond delay="1000"/>
                                  </p:stCondLst>
                                  <p:childTnLst>
                                    <p:anim calcmode="lin" valueType="num">
                                      <p:cBhvr>
                                        <p:cTn id="30" dur="5"/>
                                        <p:tgtEl>
                                          <p:spTgt spid="150534"/>
                                        </p:tgtEl>
                                        <p:attrNameLst>
                                          <p:attrName>ppt_w</p:attrName>
                                        </p:attrNameLst>
                                      </p:cBhvr>
                                      <p:tavLst>
                                        <p:tav tm="0">
                                          <p:val>
                                            <p:strVal val="ppt_w"/>
                                          </p:val>
                                        </p:tav>
                                        <p:tav tm="100000">
                                          <p:val>
                                            <p:fltVal val="0"/>
                                          </p:val>
                                        </p:tav>
                                      </p:tavLst>
                                    </p:anim>
                                    <p:anim calcmode="lin" valueType="num">
                                      <p:cBhvr>
                                        <p:cTn id="31" dur="5"/>
                                        <p:tgtEl>
                                          <p:spTgt spid="150534"/>
                                        </p:tgtEl>
                                        <p:attrNameLst>
                                          <p:attrName>ppt_h</p:attrName>
                                        </p:attrNameLst>
                                      </p:cBhvr>
                                      <p:tavLst>
                                        <p:tav tm="0">
                                          <p:val>
                                            <p:strVal val="ppt_h"/>
                                          </p:val>
                                        </p:tav>
                                        <p:tav tm="100000">
                                          <p:val>
                                            <p:fltVal val="0"/>
                                          </p:val>
                                        </p:tav>
                                      </p:tavLst>
                                    </p:anim>
                                    <p:animEffect transition="out" filter="fade">
                                      <p:cBhvr>
                                        <p:cTn id="32" dur="5"/>
                                        <p:tgtEl>
                                          <p:spTgt spid="150534"/>
                                        </p:tgtEl>
                                      </p:cBhvr>
                                    </p:animEffect>
                                    <p:set>
                                      <p:cBhvr>
                                        <p:cTn id="33" dur="1" fill="hold">
                                          <p:stCondLst>
                                            <p:cond delay="4"/>
                                          </p:stCondLst>
                                        </p:cTn>
                                        <p:tgtEl>
                                          <p:spTgt spid="150534"/>
                                        </p:tgtEl>
                                        <p:attrNameLst>
                                          <p:attrName>style.visibility</p:attrName>
                                        </p:attrNameLst>
                                      </p:cBhvr>
                                      <p:to>
                                        <p:strVal val="hidden"/>
                                      </p:to>
                                    </p:set>
                                  </p:childTnLst>
                                </p:cTn>
                              </p:par>
                            </p:childTnLst>
                          </p:cTn>
                        </p:par>
                        <p:par>
                          <p:cTn id="34" fill="hold" nodeType="afterGroup">
                            <p:stCondLst>
                              <p:cond delay="2025"/>
                            </p:stCondLst>
                            <p:childTnLst>
                              <p:par>
                                <p:cTn id="35" presetID="53" presetClass="entr" presetSubtype="0" fill="hold" nodeType="afterEffect">
                                  <p:stCondLst>
                                    <p:cond delay="0"/>
                                  </p:stCondLst>
                                  <p:childTnLst>
                                    <p:set>
                                      <p:cBhvr>
                                        <p:cTn id="36" dur="1" fill="hold">
                                          <p:stCondLst>
                                            <p:cond delay="0"/>
                                          </p:stCondLst>
                                        </p:cTn>
                                        <p:tgtEl>
                                          <p:spTgt spid="150535"/>
                                        </p:tgtEl>
                                        <p:attrNameLst>
                                          <p:attrName>style.visibility</p:attrName>
                                        </p:attrNameLst>
                                      </p:cBhvr>
                                      <p:to>
                                        <p:strVal val="visible"/>
                                      </p:to>
                                    </p:set>
                                    <p:anim calcmode="lin" valueType="num">
                                      <p:cBhvr>
                                        <p:cTn id="37" dur="5" fill="hold"/>
                                        <p:tgtEl>
                                          <p:spTgt spid="150535"/>
                                        </p:tgtEl>
                                        <p:attrNameLst>
                                          <p:attrName>ppt_w</p:attrName>
                                        </p:attrNameLst>
                                      </p:cBhvr>
                                      <p:tavLst>
                                        <p:tav tm="0">
                                          <p:val>
                                            <p:fltVal val="0"/>
                                          </p:val>
                                        </p:tav>
                                        <p:tav tm="100000">
                                          <p:val>
                                            <p:strVal val="#ppt_w"/>
                                          </p:val>
                                        </p:tav>
                                      </p:tavLst>
                                    </p:anim>
                                    <p:anim calcmode="lin" valueType="num">
                                      <p:cBhvr>
                                        <p:cTn id="38" dur="5" fill="hold"/>
                                        <p:tgtEl>
                                          <p:spTgt spid="150535"/>
                                        </p:tgtEl>
                                        <p:attrNameLst>
                                          <p:attrName>ppt_h</p:attrName>
                                        </p:attrNameLst>
                                      </p:cBhvr>
                                      <p:tavLst>
                                        <p:tav tm="0">
                                          <p:val>
                                            <p:fltVal val="0"/>
                                          </p:val>
                                        </p:tav>
                                        <p:tav tm="100000">
                                          <p:val>
                                            <p:strVal val="#ppt_h"/>
                                          </p:val>
                                        </p:tav>
                                      </p:tavLst>
                                    </p:anim>
                                    <p:animEffect transition="in" filter="fade">
                                      <p:cBhvr>
                                        <p:cTn id="39" dur="5"/>
                                        <p:tgtEl>
                                          <p:spTgt spid="150535"/>
                                        </p:tgtEl>
                                      </p:cBhvr>
                                    </p:animEffect>
                                  </p:childTnLst>
                                  <p:subTnLst>
                                    <p:audio>
                                      <p:cMediaNode vol="100000">
                                        <p:cTn display="0" masterRel="sameClick">
                                          <p:stCondLst>
                                            <p:cond evt="begin" delay="0">
                                              <p:tn val="35"/>
                                            </p:cond>
                                          </p:stCondLst>
                                          <p:endCondLst>
                                            <p:cond evt="onStopAudio" delay="0">
                                              <p:tgtEl>
                                                <p:sldTgt/>
                                              </p:tgtEl>
                                            </p:cond>
                                          </p:endCondLst>
                                        </p:cTn>
                                        <p:tgtEl>
                                          <p:sndTgt r:embed="rId2" name="DESTROY.WAV"/>
                                        </p:tgtEl>
                                      </p:cMediaNode>
                                    </p:audio>
                                  </p:subTnLst>
                                </p:cTn>
                              </p:par>
                            </p:childTnLst>
                          </p:cTn>
                        </p:par>
                        <p:par>
                          <p:cTn id="40" fill="hold" nodeType="afterGroup">
                            <p:stCondLst>
                              <p:cond delay="2030"/>
                            </p:stCondLst>
                            <p:childTnLst>
                              <p:par>
                                <p:cTn id="41" presetID="53" presetClass="exit" presetSubtype="0" fill="hold" nodeType="afterEffect">
                                  <p:stCondLst>
                                    <p:cond delay="1000"/>
                                  </p:stCondLst>
                                  <p:childTnLst>
                                    <p:anim calcmode="lin" valueType="num">
                                      <p:cBhvr>
                                        <p:cTn id="42" dur="5"/>
                                        <p:tgtEl>
                                          <p:spTgt spid="150535"/>
                                        </p:tgtEl>
                                        <p:attrNameLst>
                                          <p:attrName>ppt_w</p:attrName>
                                        </p:attrNameLst>
                                      </p:cBhvr>
                                      <p:tavLst>
                                        <p:tav tm="0">
                                          <p:val>
                                            <p:strVal val="ppt_w"/>
                                          </p:val>
                                        </p:tav>
                                        <p:tav tm="100000">
                                          <p:val>
                                            <p:fltVal val="0"/>
                                          </p:val>
                                        </p:tav>
                                      </p:tavLst>
                                    </p:anim>
                                    <p:anim calcmode="lin" valueType="num">
                                      <p:cBhvr>
                                        <p:cTn id="43" dur="5"/>
                                        <p:tgtEl>
                                          <p:spTgt spid="150535"/>
                                        </p:tgtEl>
                                        <p:attrNameLst>
                                          <p:attrName>ppt_h</p:attrName>
                                        </p:attrNameLst>
                                      </p:cBhvr>
                                      <p:tavLst>
                                        <p:tav tm="0">
                                          <p:val>
                                            <p:strVal val="ppt_h"/>
                                          </p:val>
                                        </p:tav>
                                        <p:tav tm="100000">
                                          <p:val>
                                            <p:fltVal val="0"/>
                                          </p:val>
                                        </p:tav>
                                      </p:tavLst>
                                    </p:anim>
                                    <p:animEffect transition="out" filter="fade">
                                      <p:cBhvr>
                                        <p:cTn id="44" dur="5"/>
                                        <p:tgtEl>
                                          <p:spTgt spid="150535"/>
                                        </p:tgtEl>
                                      </p:cBhvr>
                                    </p:animEffect>
                                    <p:set>
                                      <p:cBhvr>
                                        <p:cTn id="45" dur="1" fill="hold">
                                          <p:stCondLst>
                                            <p:cond delay="4"/>
                                          </p:stCondLst>
                                        </p:cTn>
                                        <p:tgtEl>
                                          <p:spTgt spid="150535"/>
                                        </p:tgtEl>
                                        <p:attrNameLst>
                                          <p:attrName>style.visibility</p:attrName>
                                        </p:attrNameLst>
                                      </p:cBhvr>
                                      <p:to>
                                        <p:strVal val="hidden"/>
                                      </p:to>
                                    </p:set>
                                  </p:childTnLst>
                                </p:cTn>
                              </p:par>
                            </p:childTnLst>
                          </p:cTn>
                        </p:par>
                        <p:par>
                          <p:cTn id="46" fill="hold" nodeType="afterGroup">
                            <p:stCondLst>
                              <p:cond delay="3035"/>
                            </p:stCondLst>
                            <p:childTnLst>
                              <p:par>
                                <p:cTn id="47" presetID="53" presetClass="entr" presetSubtype="0" fill="hold" nodeType="afterEffect">
                                  <p:stCondLst>
                                    <p:cond delay="0"/>
                                  </p:stCondLst>
                                  <p:childTnLst>
                                    <p:set>
                                      <p:cBhvr>
                                        <p:cTn id="48" dur="1" fill="hold">
                                          <p:stCondLst>
                                            <p:cond delay="0"/>
                                          </p:stCondLst>
                                        </p:cTn>
                                        <p:tgtEl>
                                          <p:spTgt spid="150536"/>
                                        </p:tgtEl>
                                        <p:attrNameLst>
                                          <p:attrName>style.visibility</p:attrName>
                                        </p:attrNameLst>
                                      </p:cBhvr>
                                      <p:to>
                                        <p:strVal val="visible"/>
                                      </p:to>
                                    </p:set>
                                    <p:anim calcmode="lin" valueType="num">
                                      <p:cBhvr>
                                        <p:cTn id="49" dur="5" fill="hold"/>
                                        <p:tgtEl>
                                          <p:spTgt spid="150536"/>
                                        </p:tgtEl>
                                        <p:attrNameLst>
                                          <p:attrName>ppt_w</p:attrName>
                                        </p:attrNameLst>
                                      </p:cBhvr>
                                      <p:tavLst>
                                        <p:tav tm="0">
                                          <p:val>
                                            <p:fltVal val="0"/>
                                          </p:val>
                                        </p:tav>
                                        <p:tav tm="100000">
                                          <p:val>
                                            <p:strVal val="#ppt_w"/>
                                          </p:val>
                                        </p:tav>
                                      </p:tavLst>
                                    </p:anim>
                                    <p:anim calcmode="lin" valueType="num">
                                      <p:cBhvr>
                                        <p:cTn id="50" dur="5" fill="hold"/>
                                        <p:tgtEl>
                                          <p:spTgt spid="150536"/>
                                        </p:tgtEl>
                                        <p:attrNameLst>
                                          <p:attrName>ppt_h</p:attrName>
                                        </p:attrNameLst>
                                      </p:cBhvr>
                                      <p:tavLst>
                                        <p:tav tm="0">
                                          <p:val>
                                            <p:fltVal val="0"/>
                                          </p:val>
                                        </p:tav>
                                        <p:tav tm="100000">
                                          <p:val>
                                            <p:strVal val="#ppt_h"/>
                                          </p:val>
                                        </p:tav>
                                      </p:tavLst>
                                    </p:anim>
                                    <p:animEffect transition="in" filter="fade">
                                      <p:cBhvr>
                                        <p:cTn id="51" dur="5"/>
                                        <p:tgtEl>
                                          <p:spTgt spid="150536"/>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2" name="DESTROY.WAV"/>
                                        </p:tgtEl>
                                      </p:cMediaNode>
                                    </p:audio>
                                  </p:subTnLst>
                                </p:cTn>
                              </p:par>
                            </p:childTnLst>
                          </p:cTn>
                        </p:par>
                        <p:par>
                          <p:cTn id="52" fill="hold" nodeType="afterGroup">
                            <p:stCondLst>
                              <p:cond delay="3040"/>
                            </p:stCondLst>
                            <p:childTnLst>
                              <p:par>
                                <p:cTn id="53" presetID="53" presetClass="exit" presetSubtype="0" fill="hold" nodeType="afterEffect">
                                  <p:stCondLst>
                                    <p:cond delay="1000"/>
                                  </p:stCondLst>
                                  <p:childTnLst>
                                    <p:anim calcmode="lin" valueType="num">
                                      <p:cBhvr>
                                        <p:cTn id="54" dur="5"/>
                                        <p:tgtEl>
                                          <p:spTgt spid="150536"/>
                                        </p:tgtEl>
                                        <p:attrNameLst>
                                          <p:attrName>ppt_w</p:attrName>
                                        </p:attrNameLst>
                                      </p:cBhvr>
                                      <p:tavLst>
                                        <p:tav tm="0">
                                          <p:val>
                                            <p:strVal val="ppt_w"/>
                                          </p:val>
                                        </p:tav>
                                        <p:tav tm="100000">
                                          <p:val>
                                            <p:fltVal val="0"/>
                                          </p:val>
                                        </p:tav>
                                      </p:tavLst>
                                    </p:anim>
                                    <p:anim calcmode="lin" valueType="num">
                                      <p:cBhvr>
                                        <p:cTn id="55" dur="5"/>
                                        <p:tgtEl>
                                          <p:spTgt spid="150536"/>
                                        </p:tgtEl>
                                        <p:attrNameLst>
                                          <p:attrName>ppt_h</p:attrName>
                                        </p:attrNameLst>
                                      </p:cBhvr>
                                      <p:tavLst>
                                        <p:tav tm="0">
                                          <p:val>
                                            <p:strVal val="ppt_h"/>
                                          </p:val>
                                        </p:tav>
                                        <p:tav tm="100000">
                                          <p:val>
                                            <p:fltVal val="0"/>
                                          </p:val>
                                        </p:tav>
                                      </p:tavLst>
                                    </p:anim>
                                    <p:animEffect transition="out" filter="fade">
                                      <p:cBhvr>
                                        <p:cTn id="56" dur="5"/>
                                        <p:tgtEl>
                                          <p:spTgt spid="150536"/>
                                        </p:tgtEl>
                                      </p:cBhvr>
                                    </p:animEffect>
                                    <p:set>
                                      <p:cBhvr>
                                        <p:cTn id="57" dur="1" fill="hold">
                                          <p:stCondLst>
                                            <p:cond delay="4"/>
                                          </p:stCondLst>
                                        </p:cTn>
                                        <p:tgtEl>
                                          <p:spTgt spid="150536"/>
                                        </p:tgtEl>
                                        <p:attrNameLst>
                                          <p:attrName>style.visibility</p:attrName>
                                        </p:attrNameLst>
                                      </p:cBhvr>
                                      <p:to>
                                        <p:strVal val="hidden"/>
                                      </p:to>
                                    </p:set>
                                  </p:childTnLst>
                                </p:cTn>
                              </p:par>
                            </p:childTnLst>
                          </p:cTn>
                        </p:par>
                        <p:par>
                          <p:cTn id="58" fill="hold" nodeType="afterGroup">
                            <p:stCondLst>
                              <p:cond delay="4045"/>
                            </p:stCondLst>
                            <p:childTnLst>
                              <p:par>
                                <p:cTn id="59" presetID="53" presetClass="entr" presetSubtype="0" fill="hold" nodeType="afterEffect">
                                  <p:stCondLst>
                                    <p:cond delay="0"/>
                                  </p:stCondLst>
                                  <p:childTnLst>
                                    <p:set>
                                      <p:cBhvr>
                                        <p:cTn id="60" dur="1" fill="hold">
                                          <p:stCondLst>
                                            <p:cond delay="0"/>
                                          </p:stCondLst>
                                        </p:cTn>
                                        <p:tgtEl>
                                          <p:spTgt spid="150537"/>
                                        </p:tgtEl>
                                        <p:attrNameLst>
                                          <p:attrName>style.visibility</p:attrName>
                                        </p:attrNameLst>
                                      </p:cBhvr>
                                      <p:to>
                                        <p:strVal val="visible"/>
                                      </p:to>
                                    </p:set>
                                    <p:anim calcmode="lin" valueType="num">
                                      <p:cBhvr>
                                        <p:cTn id="61" dur="2000" fill="hold"/>
                                        <p:tgtEl>
                                          <p:spTgt spid="150537"/>
                                        </p:tgtEl>
                                        <p:attrNameLst>
                                          <p:attrName>ppt_w</p:attrName>
                                        </p:attrNameLst>
                                      </p:cBhvr>
                                      <p:tavLst>
                                        <p:tav tm="0">
                                          <p:val>
                                            <p:fltVal val="0"/>
                                          </p:val>
                                        </p:tav>
                                        <p:tav tm="100000">
                                          <p:val>
                                            <p:strVal val="#ppt_w"/>
                                          </p:val>
                                        </p:tav>
                                      </p:tavLst>
                                    </p:anim>
                                    <p:anim calcmode="lin" valueType="num">
                                      <p:cBhvr>
                                        <p:cTn id="62" dur="2000" fill="hold"/>
                                        <p:tgtEl>
                                          <p:spTgt spid="150537"/>
                                        </p:tgtEl>
                                        <p:attrNameLst>
                                          <p:attrName>ppt_h</p:attrName>
                                        </p:attrNameLst>
                                      </p:cBhvr>
                                      <p:tavLst>
                                        <p:tav tm="0">
                                          <p:val>
                                            <p:fltVal val="0"/>
                                          </p:val>
                                        </p:tav>
                                        <p:tav tm="100000">
                                          <p:val>
                                            <p:strVal val="#ppt_h"/>
                                          </p:val>
                                        </p:tav>
                                      </p:tavLst>
                                    </p:anim>
                                    <p:animEffect transition="in" filter="fade">
                                      <p:cBhvr>
                                        <p:cTn id="63" dur="2000"/>
                                        <p:tgtEl>
                                          <p:spTgt spid="150537"/>
                                        </p:tgtEl>
                                      </p:cBhvr>
                                    </p:animEffect>
                                  </p:childTnLst>
                                  <p:subTnLst>
                                    <p:audio>
                                      <p:cMediaNode>
                                        <p:cTn display="0" masterRel="sameClick">
                                          <p:stCondLst>
                                            <p:cond evt="begin" delay="0">
                                              <p:tn val="59"/>
                                            </p:cond>
                                          </p:stCondLst>
                                          <p:endCondLst>
                                            <p:cond evt="onStopAudio" delay="0">
                                              <p:tgtEl>
                                                <p:sldTgt/>
                                              </p:tgtEl>
                                            </p:cond>
                                          </p:endCondLst>
                                        </p:cTn>
                                        <p:tgtEl>
                                          <p:sndTgt r:embed="rId3" name="drumroll.wav"/>
                                        </p:tgtEl>
                                      </p:cMediaNode>
                                    </p:audio>
                                  </p:sub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16" fill="hold" nodeType="clickEffect">
                                  <p:stCondLst>
                                    <p:cond delay="0"/>
                                  </p:stCondLst>
                                  <p:childTnLst>
                                    <p:set>
                                      <p:cBhvr>
                                        <p:cTn id="67" dur="1" fill="hold">
                                          <p:stCondLst>
                                            <p:cond delay="0"/>
                                          </p:stCondLst>
                                        </p:cTn>
                                        <p:tgtEl>
                                          <p:spTgt spid="150539"/>
                                        </p:tgtEl>
                                        <p:attrNameLst>
                                          <p:attrName>style.visibility</p:attrName>
                                        </p:attrNameLst>
                                      </p:cBhvr>
                                      <p:to>
                                        <p:strVal val="visible"/>
                                      </p:to>
                                    </p:set>
                                    <p:animEffect transition="in" filter="box(in)">
                                      <p:cBhvr>
                                        <p:cTn id="68" dur="500"/>
                                        <p:tgtEl>
                                          <p:spTgt spid="150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2">
            <a:extLst>
              <a:ext uri="{FF2B5EF4-FFF2-40B4-BE49-F238E27FC236}">
                <a16:creationId xmlns:a16="http://schemas.microsoft.com/office/drawing/2014/main" xmlns="" id="{3E99455B-A359-BA03-7D29-5B1FC598CB1D}"/>
              </a:ext>
            </a:extLst>
          </p:cNvPr>
          <p:cNvSpPr txBox="1">
            <a:spLocks noChangeArrowheads="1"/>
          </p:cNvSpPr>
          <p:nvPr/>
        </p:nvSpPr>
        <p:spPr bwMode="auto">
          <a:xfrm>
            <a:off x="1173103" y="2438368"/>
            <a:ext cx="9845794" cy="95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84" tIns="47694" rIns="95384" bIns="47694">
            <a:spAutoFit/>
          </a:bodyPr>
          <a:lstStyle/>
          <a:p>
            <a:pPr marL="473733" marR="0" lvl="0" indent="-473733" algn="l" defTabSz="955033" rtl="0" eaLnBrk="1" fontAlgn="base" latinLnBrk="0" hangingPunct="1">
              <a:lnSpc>
                <a:spcPct val="100000"/>
              </a:lnSpc>
              <a:spcBef>
                <a:spcPct val="20000"/>
              </a:spcBef>
              <a:spcAft>
                <a:spcPct val="0"/>
              </a:spcAft>
              <a:buClr>
                <a:srgbClr val="009999"/>
              </a:buClr>
              <a:buSzPct val="70000"/>
              <a:buFontTx/>
              <a:buNone/>
              <a:tabLst/>
              <a:defRPr/>
            </a:pPr>
            <a:endParaRPr kumimoji="0" lang="en-US" sz="5625" b="1" i="0" u="none" strike="noStrike" kern="1200" cap="none" spc="0" normalizeH="0" baseline="0" noProof="0">
              <a:ln>
                <a:noFill/>
              </a:ln>
              <a:solidFill>
                <a:srgbClr val="00FF00"/>
              </a:solidFill>
              <a:effectLst>
                <a:outerShdw blurRad="38100" dist="38100" dir="2700000" algn="tl">
                  <a:srgbClr val="C0C0C0"/>
                </a:outerShdw>
              </a:effectLst>
              <a:uLnTx/>
              <a:uFillTx/>
              <a:latin typeface=".VnTime" pitchFamily="34" charset="0"/>
              <a:ea typeface="+mn-ea"/>
              <a:cs typeface="+mn-cs"/>
            </a:endParaRPr>
          </a:p>
        </p:txBody>
      </p:sp>
      <p:pic>
        <p:nvPicPr>
          <p:cNvPr id="15363" name="Picture 3" descr="CLOCK_FW">
            <a:extLst>
              <a:ext uri="{FF2B5EF4-FFF2-40B4-BE49-F238E27FC236}">
                <a16:creationId xmlns:a16="http://schemas.microsoft.com/office/drawing/2014/main" xmlns="" id="{25695970-7357-868C-8ACD-7FB8A66975C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23383" y="917225"/>
            <a:ext cx="1147288" cy="106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2" name="Rectangle 4">
            <a:extLst>
              <a:ext uri="{FF2B5EF4-FFF2-40B4-BE49-F238E27FC236}">
                <a16:creationId xmlns:a16="http://schemas.microsoft.com/office/drawing/2014/main" xmlns="" id="{E5BEB916-6487-BD66-1A37-A5A6A07F2189}"/>
              </a:ext>
            </a:extLst>
          </p:cNvPr>
          <p:cNvSpPr>
            <a:spLocks noChangeArrowheads="1"/>
          </p:cNvSpPr>
          <p:nvPr/>
        </p:nvSpPr>
        <p:spPr bwMode="auto">
          <a:xfrm>
            <a:off x="9570407" y="1198751"/>
            <a:ext cx="1236590" cy="432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5</a:t>
            </a:r>
          </a:p>
        </p:txBody>
      </p:sp>
      <p:sp>
        <p:nvSpPr>
          <p:cNvPr id="150533" name="Rectangle 5">
            <a:extLst>
              <a:ext uri="{FF2B5EF4-FFF2-40B4-BE49-F238E27FC236}">
                <a16:creationId xmlns:a16="http://schemas.microsoft.com/office/drawing/2014/main" xmlns="" id="{CB13E3F9-E1FC-AF88-19A8-3E1F9C6DCA80}"/>
              </a:ext>
            </a:extLst>
          </p:cNvPr>
          <p:cNvSpPr>
            <a:spLocks noChangeArrowheads="1"/>
          </p:cNvSpPr>
          <p:nvPr/>
        </p:nvSpPr>
        <p:spPr bwMode="auto">
          <a:xfrm>
            <a:off x="9588570" y="1239617"/>
            <a:ext cx="1236590"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4</a:t>
            </a:r>
          </a:p>
        </p:txBody>
      </p:sp>
      <p:sp>
        <p:nvSpPr>
          <p:cNvPr id="150534" name="Rectangle 6">
            <a:extLst>
              <a:ext uri="{FF2B5EF4-FFF2-40B4-BE49-F238E27FC236}">
                <a16:creationId xmlns:a16="http://schemas.microsoft.com/office/drawing/2014/main" xmlns="" id="{7004F0E4-D3F0-EE4D-DA14-FD41D078E32E}"/>
              </a:ext>
            </a:extLst>
          </p:cNvPr>
          <p:cNvSpPr>
            <a:spLocks noChangeArrowheads="1"/>
          </p:cNvSpPr>
          <p:nvPr/>
        </p:nvSpPr>
        <p:spPr bwMode="auto">
          <a:xfrm>
            <a:off x="9584030" y="1198751"/>
            <a:ext cx="1236589" cy="432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3</a:t>
            </a:r>
          </a:p>
        </p:txBody>
      </p:sp>
      <p:sp>
        <p:nvSpPr>
          <p:cNvPr id="150535" name="Rectangle 7">
            <a:extLst>
              <a:ext uri="{FF2B5EF4-FFF2-40B4-BE49-F238E27FC236}">
                <a16:creationId xmlns:a16="http://schemas.microsoft.com/office/drawing/2014/main" xmlns="" id="{00812CF9-0CD7-901A-247B-523B4D42F830}"/>
              </a:ext>
            </a:extLst>
          </p:cNvPr>
          <p:cNvSpPr>
            <a:spLocks noChangeArrowheads="1"/>
          </p:cNvSpPr>
          <p:nvPr/>
        </p:nvSpPr>
        <p:spPr bwMode="auto">
          <a:xfrm>
            <a:off x="9602193" y="1219941"/>
            <a:ext cx="1236589"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a:t>
            </a:r>
          </a:p>
        </p:txBody>
      </p:sp>
      <p:sp>
        <p:nvSpPr>
          <p:cNvPr id="150536" name="Rectangle 8">
            <a:extLst>
              <a:ext uri="{FF2B5EF4-FFF2-40B4-BE49-F238E27FC236}">
                <a16:creationId xmlns:a16="http://schemas.microsoft.com/office/drawing/2014/main" xmlns="" id="{4C577F20-06AD-F31F-7B9E-DAEAAEA5A33D}"/>
              </a:ext>
            </a:extLst>
          </p:cNvPr>
          <p:cNvSpPr>
            <a:spLocks noChangeArrowheads="1"/>
          </p:cNvSpPr>
          <p:nvPr/>
        </p:nvSpPr>
        <p:spPr bwMode="auto">
          <a:xfrm>
            <a:off x="9570407" y="1191183"/>
            <a:ext cx="1236590"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a:t>
            </a:r>
          </a:p>
        </p:txBody>
      </p:sp>
      <p:sp>
        <p:nvSpPr>
          <p:cNvPr id="150537" name="Rectangle 9">
            <a:extLst>
              <a:ext uri="{FF2B5EF4-FFF2-40B4-BE49-F238E27FC236}">
                <a16:creationId xmlns:a16="http://schemas.microsoft.com/office/drawing/2014/main" xmlns="" id="{145B69F5-9B67-AEE6-571D-2FCA29B220BB}"/>
              </a:ext>
            </a:extLst>
          </p:cNvPr>
          <p:cNvSpPr>
            <a:spLocks noChangeArrowheads="1"/>
          </p:cNvSpPr>
          <p:nvPr/>
        </p:nvSpPr>
        <p:spPr bwMode="auto">
          <a:xfrm>
            <a:off x="9588570" y="1204805"/>
            <a:ext cx="1236590"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0</a:t>
            </a:r>
          </a:p>
        </p:txBody>
      </p:sp>
      <p:sp>
        <p:nvSpPr>
          <p:cNvPr id="150539" name="Text Box 11">
            <a:extLst>
              <a:ext uri="{FF2B5EF4-FFF2-40B4-BE49-F238E27FC236}">
                <a16:creationId xmlns:a16="http://schemas.microsoft.com/office/drawing/2014/main" xmlns="" id="{CA455AC1-A325-3538-77B7-0A0DE3945C7A}"/>
              </a:ext>
            </a:extLst>
          </p:cNvPr>
          <p:cNvSpPr txBox="1">
            <a:spLocks noChangeArrowheads="1"/>
          </p:cNvSpPr>
          <p:nvPr/>
        </p:nvSpPr>
        <p:spPr bwMode="auto">
          <a:xfrm>
            <a:off x="1585256" y="5299020"/>
            <a:ext cx="9008787" cy="741881"/>
          </a:xfrm>
          <a:prstGeom prst="rect">
            <a:avLst/>
          </a:prstGeom>
          <a:solidFill>
            <a:schemeClr val="accent5">
              <a:lumMod val="90000"/>
            </a:schemeClr>
          </a:solidFill>
          <a:ln w="9525">
            <a:solidFill>
              <a:schemeClr val="bg1"/>
            </a:solidFill>
            <a:miter lim="800000"/>
            <a:headEnd/>
            <a:tailEnd/>
          </a:ln>
        </p:spPr>
        <p:txBody>
          <a:bodyPr lIns="95384" tIns="47694" rIns="95384" bIns="47694">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955033" rtl="0" eaLnBrk="1" fontAlgn="base" latinLnBrk="0" hangingPunct="1">
              <a:lnSpc>
                <a:spcPct val="100000"/>
              </a:lnSpc>
              <a:spcBef>
                <a:spcPct val="50000"/>
              </a:spcBef>
              <a:spcAft>
                <a:spcPct val="0"/>
              </a:spcAft>
              <a:buClrTx/>
              <a:buSzTx/>
              <a:buFontTx/>
              <a:buNone/>
              <a:tabLst/>
              <a:defRPr/>
            </a:pPr>
            <a:r>
              <a:rPr kumimoji="0" lang="en-US" altLang="en-US" sz="4195"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Sai</a:t>
            </a:r>
          </a:p>
        </p:txBody>
      </p:sp>
      <p:sp>
        <p:nvSpPr>
          <p:cNvPr id="15372" name="Text Box 12">
            <a:extLst>
              <a:ext uri="{FF2B5EF4-FFF2-40B4-BE49-F238E27FC236}">
                <a16:creationId xmlns:a16="http://schemas.microsoft.com/office/drawing/2014/main" xmlns="" id="{0FB40A16-5713-D2CA-3782-02283EC3CC28}"/>
              </a:ext>
            </a:extLst>
          </p:cNvPr>
          <p:cNvSpPr txBox="1">
            <a:spLocks noChangeArrowheads="1"/>
          </p:cNvSpPr>
          <p:nvPr/>
        </p:nvSpPr>
        <p:spPr bwMode="auto">
          <a:xfrm>
            <a:off x="2895549" y="685649"/>
            <a:ext cx="6072456" cy="756500"/>
          </a:xfrm>
          <a:prstGeom prst="rect">
            <a:avLst/>
          </a:prstGeom>
          <a:gradFill rotWithShape="1">
            <a:gsLst>
              <a:gs pos="0">
                <a:srgbClr val="FF0000"/>
              </a:gs>
              <a:gs pos="50000">
                <a:srgbClr val="BBE0E3"/>
              </a:gs>
              <a:gs pos="100000">
                <a:srgbClr val="FF0000"/>
              </a:gs>
            </a:gsLst>
            <a:lin ang="5400000" scaled="1"/>
          </a:gradFill>
          <a:ln w="9525">
            <a:solidFill>
              <a:srgbClr val="9900CC"/>
            </a:solidFill>
            <a:miter lim="800000"/>
            <a:headEnd/>
            <a:tailEnd/>
          </a:ln>
        </p:spPr>
        <p:txBody>
          <a:bodyPr lIns="95384" tIns="47694" rIns="95384" bIns="47694">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955033" rtl="0" eaLnBrk="1" fontAlgn="base" latinLnBrk="0" hangingPunct="1">
              <a:lnSpc>
                <a:spcPct val="100000"/>
              </a:lnSpc>
              <a:spcBef>
                <a:spcPct val="50000"/>
              </a:spcBef>
              <a:spcAft>
                <a:spcPct val="0"/>
              </a:spcAft>
              <a:buClrTx/>
              <a:buSzTx/>
              <a:buFontTx/>
              <a:buNone/>
              <a:tabLst/>
              <a:defRPr/>
            </a:pPr>
            <a:r>
              <a:rPr kumimoji="0" lang="en-US" altLang="en-US" sz="429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KHỞI ĐỘNG</a:t>
            </a:r>
          </a:p>
        </p:txBody>
      </p:sp>
      <p:sp>
        <p:nvSpPr>
          <p:cNvPr id="15373" name="AutoShape 13">
            <a:hlinkClick r:id="rId5" action="ppaction://hlinksldjump" highlightClick="1"/>
            <a:extLst>
              <a:ext uri="{FF2B5EF4-FFF2-40B4-BE49-F238E27FC236}">
                <a16:creationId xmlns:a16="http://schemas.microsoft.com/office/drawing/2014/main" xmlns="" id="{69935C39-BF3F-D8D8-58A9-540B165D3165}"/>
              </a:ext>
            </a:extLst>
          </p:cNvPr>
          <p:cNvSpPr>
            <a:spLocks noChangeArrowheads="1"/>
          </p:cNvSpPr>
          <p:nvPr/>
        </p:nvSpPr>
        <p:spPr bwMode="auto">
          <a:xfrm>
            <a:off x="10442225" y="6248031"/>
            <a:ext cx="576672" cy="609970"/>
          </a:xfrm>
          <a:prstGeom prst="actionButtonHome">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7150" tIns="43576" rIns="87150" bIns="43576" anchor="ctr"/>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871789" rtl="0" eaLnBrk="1" fontAlgn="base" latinLnBrk="0" hangingPunct="1">
              <a:lnSpc>
                <a:spcPct val="100000"/>
              </a:lnSpc>
              <a:spcBef>
                <a:spcPct val="20000"/>
              </a:spcBef>
              <a:spcAft>
                <a:spcPct val="0"/>
              </a:spcAft>
              <a:buClrTx/>
              <a:buSzTx/>
              <a:buFontTx/>
              <a:buNone/>
              <a:tabLst/>
              <a:defRPr/>
            </a:pPr>
            <a:endParaRPr kumimoji="0" lang="en-US" alt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3" name="TextBox 2">
            <a:extLst>
              <a:ext uri="{FF2B5EF4-FFF2-40B4-BE49-F238E27FC236}">
                <a16:creationId xmlns:a16="http://schemas.microsoft.com/office/drawing/2014/main" xmlns="" id="{2D3FEC23-F52A-6B65-8E20-94D61D77BAF0}"/>
              </a:ext>
            </a:extLst>
          </p:cNvPr>
          <p:cNvSpPr txBox="1"/>
          <p:nvPr/>
        </p:nvSpPr>
        <p:spPr>
          <a:xfrm>
            <a:off x="660400" y="2438368"/>
            <a:ext cx="10858500" cy="1938992"/>
          </a:xfrm>
          <a:prstGeom prst="rect">
            <a:avLst/>
          </a:prstGeom>
          <a:noFill/>
        </p:spPr>
        <p:txBody>
          <a:bodyPr wrap="square">
            <a:spAutoFit/>
          </a:bodyPr>
          <a:lstStyle/>
          <a:p>
            <a:r>
              <a:rPr lang="en-US" sz="4000" b="1" dirty="0" err="1">
                <a:effectLst/>
                <a:latin typeface="Times New Roman" panose="02020603050405020304" pitchFamily="18" charset="0"/>
                <a:ea typeface="Calibri" panose="020F0502020204030204" pitchFamily="34" charset="0"/>
              </a:rPr>
              <a:t>Câu</a:t>
            </a:r>
            <a:r>
              <a:rPr lang="en-US" sz="4000" b="1" dirty="0">
                <a:effectLst/>
                <a:latin typeface="Times New Roman" panose="02020603050405020304" pitchFamily="18" charset="0"/>
                <a:ea typeface="Calibri" panose="020F0502020204030204" pitchFamily="34" charset="0"/>
              </a:rPr>
              <a:t> 8. </a:t>
            </a:r>
            <a:r>
              <a:rPr lang="vi-VN" sz="4000" i="1" dirty="0">
                <a:effectLst/>
                <a:latin typeface="Times New Roman" panose="02020603050405020304" pitchFamily="18" charset="0"/>
                <a:ea typeface="Calibri" panose="020F0502020204030204" pitchFamily="34" charset="0"/>
              </a:rPr>
              <a:t>Truyện Kiều </a:t>
            </a:r>
            <a:r>
              <a:rPr lang="vi-VN" sz="4000" dirty="0">
                <a:effectLst/>
                <a:latin typeface="Times New Roman" panose="02020603050405020304" pitchFamily="18" charset="0"/>
                <a:ea typeface="Calibri" panose="020F0502020204030204" pitchFamily="34" charset="0"/>
              </a:rPr>
              <a:t>của Nguyễn Du hoàn toàn dựa vào cốt truyện của tiểu thuyết </a:t>
            </a:r>
            <a:r>
              <a:rPr lang="vi-VN" sz="4000" i="1" dirty="0">
                <a:effectLst/>
                <a:latin typeface="Times New Roman" panose="02020603050405020304" pitchFamily="18" charset="0"/>
                <a:ea typeface="Calibri" panose="020F0502020204030204" pitchFamily="34" charset="0"/>
              </a:rPr>
              <a:t>Kim Vân Kiều truyện</a:t>
            </a:r>
            <a:r>
              <a:rPr lang="vi-VN" sz="4000" dirty="0">
                <a:effectLst/>
                <a:latin typeface="Times New Roman" panose="02020603050405020304" pitchFamily="18" charset="0"/>
                <a:ea typeface="Calibri" panose="020F0502020204030204" pitchFamily="34" charset="0"/>
              </a:rPr>
              <a:t> (Thanh Tâm tài nhân, Trung Quốc). Đúng hay sai?</a:t>
            </a:r>
            <a:endParaRPr lang="en-US" sz="4000" dirty="0"/>
          </a:p>
        </p:txBody>
      </p:sp>
    </p:spTree>
    <p:extLst>
      <p:ext uri="{BB962C8B-B14F-4D97-AF65-F5344CB8AC3E}">
        <p14:creationId xmlns:p14="http://schemas.microsoft.com/office/powerpoint/2010/main" val="17888091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xit" presetSubtype="0" fill="hold" nodeType="clickEffect">
                                  <p:stCondLst>
                                    <p:cond delay="0"/>
                                  </p:stCondLst>
                                  <p:childTnLst>
                                    <p:anim calcmode="lin" valueType="num">
                                      <p:cBhvr>
                                        <p:cTn id="6" dur="5"/>
                                        <p:tgtEl>
                                          <p:spTgt spid="150532"/>
                                        </p:tgtEl>
                                        <p:attrNameLst>
                                          <p:attrName>ppt_w</p:attrName>
                                        </p:attrNameLst>
                                      </p:cBhvr>
                                      <p:tavLst>
                                        <p:tav tm="0">
                                          <p:val>
                                            <p:strVal val="ppt_w"/>
                                          </p:val>
                                        </p:tav>
                                        <p:tav tm="100000">
                                          <p:val>
                                            <p:fltVal val="0"/>
                                          </p:val>
                                        </p:tav>
                                      </p:tavLst>
                                    </p:anim>
                                    <p:anim calcmode="lin" valueType="num">
                                      <p:cBhvr>
                                        <p:cTn id="7" dur="5"/>
                                        <p:tgtEl>
                                          <p:spTgt spid="150532"/>
                                        </p:tgtEl>
                                        <p:attrNameLst>
                                          <p:attrName>ppt_h</p:attrName>
                                        </p:attrNameLst>
                                      </p:cBhvr>
                                      <p:tavLst>
                                        <p:tav tm="0">
                                          <p:val>
                                            <p:strVal val="ppt_h"/>
                                          </p:val>
                                        </p:tav>
                                        <p:tav tm="100000">
                                          <p:val>
                                            <p:fltVal val="0"/>
                                          </p:val>
                                        </p:tav>
                                      </p:tavLst>
                                    </p:anim>
                                    <p:animEffect transition="out" filter="fade">
                                      <p:cBhvr>
                                        <p:cTn id="8" dur="5"/>
                                        <p:tgtEl>
                                          <p:spTgt spid="150532"/>
                                        </p:tgtEl>
                                      </p:cBhvr>
                                    </p:animEffect>
                                    <p:set>
                                      <p:cBhvr>
                                        <p:cTn id="9" dur="1" fill="hold">
                                          <p:stCondLst>
                                            <p:cond delay="4"/>
                                          </p:stCondLst>
                                        </p:cTn>
                                        <p:tgtEl>
                                          <p:spTgt spid="150532"/>
                                        </p:tgtEl>
                                        <p:attrNameLst>
                                          <p:attrName>style.visibility</p:attrName>
                                        </p:attrNameLst>
                                      </p:cBhvr>
                                      <p:to>
                                        <p:strVal val="hidden"/>
                                      </p:to>
                                    </p:set>
                                  </p:childTnLst>
                                </p:cTn>
                              </p:par>
                            </p:childTnLst>
                          </p:cTn>
                        </p:par>
                        <p:par>
                          <p:cTn id="10" fill="hold" nodeType="afterGroup">
                            <p:stCondLst>
                              <p:cond delay="5"/>
                            </p:stCondLst>
                            <p:childTnLst>
                              <p:par>
                                <p:cTn id="11" presetID="53" presetClass="entr" presetSubtype="0" fill="hold" nodeType="afterEffect">
                                  <p:stCondLst>
                                    <p:cond delay="0"/>
                                  </p:stCondLst>
                                  <p:childTnLst>
                                    <p:set>
                                      <p:cBhvr>
                                        <p:cTn id="12" dur="1" fill="hold">
                                          <p:stCondLst>
                                            <p:cond delay="0"/>
                                          </p:stCondLst>
                                        </p:cTn>
                                        <p:tgtEl>
                                          <p:spTgt spid="150533"/>
                                        </p:tgtEl>
                                        <p:attrNameLst>
                                          <p:attrName>style.visibility</p:attrName>
                                        </p:attrNameLst>
                                      </p:cBhvr>
                                      <p:to>
                                        <p:strVal val="visible"/>
                                      </p:to>
                                    </p:set>
                                    <p:anim calcmode="lin" valueType="num">
                                      <p:cBhvr>
                                        <p:cTn id="13" dur="5" fill="hold"/>
                                        <p:tgtEl>
                                          <p:spTgt spid="150533"/>
                                        </p:tgtEl>
                                        <p:attrNameLst>
                                          <p:attrName>ppt_w</p:attrName>
                                        </p:attrNameLst>
                                      </p:cBhvr>
                                      <p:tavLst>
                                        <p:tav tm="0">
                                          <p:val>
                                            <p:fltVal val="0"/>
                                          </p:val>
                                        </p:tav>
                                        <p:tav tm="100000">
                                          <p:val>
                                            <p:strVal val="#ppt_w"/>
                                          </p:val>
                                        </p:tav>
                                      </p:tavLst>
                                    </p:anim>
                                    <p:anim calcmode="lin" valueType="num">
                                      <p:cBhvr>
                                        <p:cTn id="14" dur="5" fill="hold"/>
                                        <p:tgtEl>
                                          <p:spTgt spid="150533"/>
                                        </p:tgtEl>
                                        <p:attrNameLst>
                                          <p:attrName>ppt_h</p:attrName>
                                        </p:attrNameLst>
                                      </p:cBhvr>
                                      <p:tavLst>
                                        <p:tav tm="0">
                                          <p:val>
                                            <p:fltVal val="0"/>
                                          </p:val>
                                        </p:tav>
                                        <p:tav tm="100000">
                                          <p:val>
                                            <p:strVal val="#ppt_h"/>
                                          </p:val>
                                        </p:tav>
                                      </p:tavLst>
                                    </p:anim>
                                    <p:animEffect transition="in" filter="fade">
                                      <p:cBhvr>
                                        <p:cTn id="15" dur="5"/>
                                        <p:tgtEl>
                                          <p:spTgt spid="150533"/>
                                        </p:tgtEl>
                                      </p:cBhvr>
                                    </p:animEffect>
                                  </p:childTnLst>
                                  <p:subTnLst>
                                    <p:audio>
                                      <p:cMediaNode vol="100000">
                                        <p:cTn display="0" masterRel="sameClick">
                                          <p:stCondLst>
                                            <p:cond evt="begin" delay="0">
                                              <p:tn val="11"/>
                                            </p:cond>
                                          </p:stCondLst>
                                          <p:endCondLst>
                                            <p:cond evt="onStopAudio" delay="0">
                                              <p:tgtEl>
                                                <p:sldTgt/>
                                              </p:tgtEl>
                                            </p:cond>
                                          </p:endCondLst>
                                        </p:cTn>
                                        <p:tgtEl>
                                          <p:sndTgt r:embed="rId2" name="DESTROY.WAV"/>
                                        </p:tgtEl>
                                      </p:cMediaNode>
                                    </p:audio>
                                  </p:subTnLst>
                                </p:cTn>
                              </p:par>
                            </p:childTnLst>
                          </p:cTn>
                        </p:par>
                        <p:par>
                          <p:cTn id="16" fill="hold" nodeType="afterGroup">
                            <p:stCondLst>
                              <p:cond delay="10"/>
                            </p:stCondLst>
                            <p:childTnLst>
                              <p:par>
                                <p:cTn id="17" presetID="53" presetClass="exit" presetSubtype="0" fill="hold" nodeType="afterEffect">
                                  <p:stCondLst>
                                    <p:cond delay="1000"/>
                                  </p:stCondLst>
                                  <p:childTnLst>
                                    <p:anim calcmode="lin" valueType="num">
                                      <p:cBhvr>
                                        <p:cTn id="18" dur="5"/>
                                        <p:tgtEl>
                                          <p:spTgt spid="150533"/>
                                        </p:tgtEl>
                                        <p:attrNameLst>
                                          <p:attrName>ppt_w</p:attrName>
                                        </p:attrNameLst>
                                      </p:cBhvr>
                                      <p:tavLst>
                                        <p:tav tm="0">
                                          <p:val>
                                            <p:strVal val="ppt_w"/>
                                          </p:val>
                                        </p:tav>
                                        <p:tav tm="100000">
                                          <p:val>
                                            <p:fltVal val="0"/>
                                          </p:val>
                                        </p:tav>
                                      </p:tavLst>
                                    </p:anim>
                                    <p:anim calcmode="lin" valueType="num">
                                      <p:cBhvr>
                                        <p:cTn id="19" dur="5"/>
                                        <p:tgtEl>
                                          <p:spTgt spid="150533"/>
                                        </p:tgtEl>
                                        <p:attrNameLst>
                                          <p:attrName>ppt_h</p:attrName>
                                        </p:attrNameLst>
                                      </p:cBhvr>
                                      <p:tavLst>
                                        <p:tav tm="0">
                                          <p:val>
                                            <p:strVal val="ppt_h"/>
                                          </p:val>
                                        </p:tav>
                                        <p:tav tm="100000">
                                          <p:val>
                                            <p:fltVal val="0"/>
                                          </p:val>
                                        </p:tav>
                                      </p:tavLst>
                                    </p:anim>
                                    <p:animEffect transition="out" filter="fade">
                                      <p:cBhvr>
                                        <p:cTn id="20" dur="5"/>
                                        <p:tgtEl>
                                          <p:spTgt spid="150533"/>
                                        </p:tgtEl>
                                      </p:cBhvr>
                                    </p:animEffect>
                                    <p:set>
                                      <p:cBhvr>
                                        <p:cTn id="21" dur="1" fill="hold">
                                          <p:stCondLst>
                                            <p:cond delay="4"/>
                                          </p:stCondLst>
                                        </p:cTn>
                                        <p:tgtEl>
                                          <p:spTgt spid="150533"/>
                                        </p:tgtEl>
                                        <p:attrNameLst>
                                          <p:attrName>style.visibility</p:attrName>
                                        </p:attrNameLst>
                                      </p:cBhvr>
                                      <p:to>
                                        <p:strVal val="hidden"/>
                                      </p:to>
                                    </p:set>
                                  </p:childTnLst>
                                </p:cTn>
                              </p:par>
                            </p:childTnLst>
                          </p:cTn>
                        </p:par>
                        <p:par>
                          <p:cTn id="22" fill="hold" nodeType="afterGroup">
                            <p:stCondLst>
                              <p:cond delay="1015"/>
                            </p:stCondLst>
                            <p:childTnLst>
                              <p:par>
                                <p:cTn id="23" presetID="53" presetClass="entr" presetSubtype="0" fill="hold" nodeType="afterEffect">
                                  <p:stCondLst>
                                    <p:cond delay="0"/>
                                  </p:stCondLst>
                                  <p:childTnLst>
                                    <p:set>
                                      <p:cBhvr>
                                        <p:cTn id="24" dur="1" fill="hold">
                                          <p:stCondLst>
                                            <p:cond delay="0"/>
                                          </p:stCondLst>
                                        </p:cTn>
                                        <p:tgtEl>
                                          <p:spTgt spid="150534"/>
                                        </p:tgtEl>
                                        <p:attrNameLst>
                                          <p:attrName>style.visibility</p:attrName>
                                        </p:attrNameLst>
                                      </p:cBhvr>
                                      <p:to>
                                        <p:strVal val="visible"/>
                                      </p:to>
                                    </p:set>
                                    <p:anim calcmode="lin" valueType="num">
                                      <p:cBhvr>
                                        <p:cTn id="25" dur="5" fill="hold"/>
                                        <p:tgtEl>
                                          <p:spTgt spid="150534"/>
                                        </p:tgtEl>
                                        <p:attrNameLst>
                                          <p:attrName>ppt_w</p:attrName>
                                        </p:attrNameLst>
                                      </p:cBhvr>
                                      <p:tavLst>
                                        <p:tav tm="0">
                                          <p:val>
                                            <p:fltVal val="0"/>
                                          </p:val>
                                        </p:tav>
                                        <p:tav tm="100000">
                                          <p:val>
                                            <p:strVal val="#ppt_w"/>
                                          </p:val>
                                        </p:tav>
                                      </p:tavLst>
                                    </p:anim>
                                    <p:anim calcmode="lin" valueType="num">
                                      <p:cBhvr>
                                        <p:cTn id="26" dur="5" fill="hold"/>
                                        <p:tgtEl>
                                          <p:spTgt spid="150534"/>
                                        </p:tgtEl>
                                        <p:attrNameLst>
                                          <p:attrName>ppt_h</p:attrName>
                                        </p:attrNameLst>
                                      </p:cBhvr>
                                      <p:tavLst>
                                        <p:tav tm="0">
                                          <p:val>
                                            <p:fltVal val="0"/>
                                          </p:val>
                                        </p:tav>
                                        <p:tav tm="100000">
                                          <p:val>
                                            <p:strVal val="#ppt_h"/>
                                          </p:val>
                                        </p:tav>
                                      </p:tavLst>
                                    </p:anim>
                                    <p:animEffect transition="in" filter="fade">
                                      <p:cBhvr>
                                        <p:cTn id="27" dur="5"/>
                                        <p:tgtEl>
                                          <p:spTgt spid="150534"/>
                                        </p:tgtEl>
                                      </p:cBhvr>
                                    </p:animEffect>
                                  </p:childTnLst>
                                  <p:subTnLst>
                                    <p:audio>
                                      <p:cMediaNode vol="100000">
                                        <p:cTn display="0" masterRel="sameClick">
                                          <p:stCondLst>
                                            <p:cond evt="begin" delay="0">
                                              <p:tn val="23"/>
                                            </p:cond>
                                          </p:stCondLst>
                                          <p:endCondLst>
                                            <p:cond evt="onStopAudio" delay="0">
                                              <p:tgtEl>
                                                <p:sldTgt/>
                                              </p:tgtEl>
                                            </p:cond>
                                          </p:endCondLst>
                                        </p:cTn>
                                        <p:tgtEl>
                                          <p:sndTgt r:embed="rId2" name="DESTROY.WAV"/>
                                        </p:tgtEl>
                                      </p:cMediaNode>
                                    </p:audio>
                                  </p:subTnLst>
                                </p:cTn>
                              </p:par>
                            </p:childTnLst>
                          </p:cTn>
                        </p:par>
                        <p:par>
                          <p:cTn id="28" fill="hold" nodeType="afterGroup">
                            <p:stCondLst>
                              <p:cond delay="1020"/>
                            </p:stCondLst>
                            <p:childTnLst>
                              <p:par>
                                <p:cTn id="29" presetID="53" presetClass="exit" presetSubtype="0" fill="hold" nodeType="afterEffect">
                                  <p:stCondLst>
                                    <p:cond delay="1000"/>
                                  </p:stCondLst>
                                  <p:childTnLst>
                                    <p:anim calcmode="lin" valueType="num">
                                      <p:cBhvr>
                                        <p:cTn id="30" dur="5"/>
                                        <p:tgtEl>
                                          <p:spTgt spid="150534"/>
                                        </p:tgtEl>
                                        <p:attrNameLst>
                                          <p:attrName>ppt_w</p:attrName>
                                        </p:attrNameLst>
                                      </p:cBhvr>
                                      <p:tavLst>
                                        <p:tav tm="0">
                                          <p:val>
                                            <p:strVal val="ppt_w"/>
                                          </p:val>
                                        </p:tav>
                                        <p:tav tm="100000">
                                          <p:val>
                                            <p:fltVal val="0"/>
                                          </p:val>
                                        </p:tav>
                                      </p:tavLst>
                                    </p:anim>
                                    <p:anim calcmode="lin" valueType="num">
                                      <p:cBhvr>
                                        <p:cTn id="31" dur="5"/>
                                        <p:tgtEl>
                                          <p:spTgt spid="150534"/>
                                        </p:tgtEl>
                                        <p:attrNameLst>
                                          <p:attrName>ppt_h</p:attrName>
                                        </p:attrNameLst>
                                      </p:cBhvr>
                                      <p:tavLst>
                                        <p:tav tm="0">
                                          <p:val>
                                            <p:strVal val="ppt_h"/>
                                          </p:val>
                                        </p:tav>
                                        <p:tav tm="100000">
                                          <p:val>
                                            <p:fltVal val="0"/>
                                          </p:val>
                                        </p:tav>
                                      </p:tavLst>
                                    </p:anim>
                                    <p:animEffect transition="out" filter="fade">
                                      <p:cBhvr>
                                        <p:cTn id="32" dur="5"/>
                                        <p:tgtEl>
                                          <p:spTgt spid="150534"/>
                                        </p:tgtEl>
                                      </p:cBhvr>
                                    </p:animEffect>
                                    <p:set>
                                      <p:cBhvr>
                                        <p:cTn id="33" dur="1" fill="hold">
                                          <p:stCondLst>
                                            <p:cond delay="4"/>
                                          </p:stCondLst>
                                        </p:cTn>
                                        <p:tgtEl>
                                          <p:spTgt spid="150534"/>
                                        </p:tgtEl>
                                        <p:attrNameLst>
                                          <p:attrName>style.visibility</p:attrName>
                                        </p:attrNameLst>
                                      </p:cBhvr>
                                      <p:to>
                                        <p:strVal val="hidden"/>
                                      </p:to>
                                    </p:set>
                                  </p:childTnLst>
                                </p:cTn>
                              </p:par>
                            </p:childTnLst>
                          </p:cTn>
                        </p:par>
                        <p:par>
                          <p:cTn id="34" fill="hold" nodeType="afterGroup">
                            <p:stCondLst>
                              <p:cond delay="2025"/>
                            </p:stCondLst>
                            <p:childTnLst>
                              <p:par>
                                <p:cTn id="35" presetID="53" presetClass="entr" presetSubtype="0" fill="hold" nodeType="afterEffect">
                                  <p:stCondLst>
                                    <p:cond delay="0"/>
                                  </p:stCondLst>
                                  <p:childTnLst>
                                    <p:set>
                                      <p:cBhvr>
                                        <p:cTn id="36" dur="1" fill="hold">
                                          <p:stCondLst>
                                            <p:cond delay="0"/>
                                          </p:stCondLst>
                                        </p:cTn>
                                        <p:tgtEl>
                                          <p:spTgt spid="150535"/>
                                        </p:tgtEl>
                                        <p:attrNameLst>
                                          <p:attrName>style.visibility</p:attrName>
                                        </p:attrNameLst>
                                      </p:cBhvr>
                                      <p:to>
                                        <p:strVal val="visible"/>
                                      </p:to>
                                    </p:set>
                                    <p:anim calcmode="lin" valueType="num">
                                      <p:cBhvr>
                                        <p:cTn id="37" dur="5" fill="hold"/>
                                        <p:tgtEl>
                                          <p:spTgt spid="150535"/>
                                        </p:tgtEl>
                                        <p:attrNameLst>
                                          <p:attrName>ppt_w</p:attrName>
                                        </p:attrNameLst>
                                      </p:cBhvr>
                                      <p:tavLst>
                                        <p:tav tm="0">
                                          <p:val>
                                            <p:fltVal val="0"/>
                                          </p:val>
                                        </p:tav>
                                        <p:tav tm="100000">
                                          <p:val>
                                            <p:strVal val="#ppt_w"/>
                                          </p:val>
                                        </p:tav>
                                      </p:tavLst>
                                    </p:anim>
                                    <p:anim calcmode="lin" valueType="num">
                                      <p:cBhvr>
                                        <p:cTn id="38" dur="5" fill="hold"/>
                                        <p:tgtEl>
                                          <p:spTgt spid="150535"/>
                                        </p:tgtEl>
                                        <p:attrNameLst>
                                          <p:attrName>ppt_h</p:attrName>
                                        </p:attrNameLst>
                                      </p:cBhvr>
                                      <p:tavLst>
                                        <p:tav tm="0">
                                          <p:val>
                                            <p:fltVal val="0"/>
                                          </p:val>
                                        </p:tav>
                                        <p:tav tm="100000">
                                          <p:val>
                                            <p:strVal val="#ppt_h"/>
                                          </p:val>
                                        </p:tav>
                                      </p:tavLst>
                                    </p:anim>
                                    <p:animEffect transition="in" filter="fade">
                                      <p:cBhvr>
                                        <p:cTn id="39" dur="5"/>
                                        <p:tgtEl>
                                          <p:spTgt spid="150535"/>
                                        </p:tgtEl>
                                      </p:cBhvr>
                                    </p:animEffect>
                                  </p:childTnLst>
                                  <p:subTnLst>
                                    <p:audio>
                                      <p:cMediaNode vol="100000">
                                        <p:cTn display="0" masterRel="sameClick">
                                          <p:stCondLst>
                                            <p:cond evt="begin" delay="0">
                                              <p:tn val="35"/>
                                            </p:cond>
                                          </p:stCondLst>
                                          <p:endCondLst>
                                            <p:cond evt="onStopAudio" delay="0">
                                              <p:tgtEl>
                                                <p:sldTgt/>
                                              </p:tgtEl>
                                            </p:cond>
                                          </p:endCondLst>
                                        </p:cTn>
                                        <p:tgtEl>
                                          <p:sndTgt r:embed="rId2" name="DESTROY.WAV"/>
                                        </p:tgtEl>
                                      </p:cMediaNode>
                                    </p:audio>
                                  </p:subTnLst>
                                </p:cTn>
                              </p:par>
                            </p:childTnLst>
                          </p:cTn>
                        </p:par>
                        <p:par>
                          <p:cTn id="40" fill="hold" nodeType="afterGroup">
                            <p:stCondLst>
                              <p:cond delay="2030"/>
                            </p:stCondLst>
                            <p:childTnLst>
                              <p:par>
                                <p:cTn id="41" presetID="53" presetClass="exit" presetSubtype="0" fill="hold" nodeType="afterEffect">
                                  <p:stCondLst>
                                    <p:cond delay="1000"/>
                                  </p:stCondLst>
                                  <p:childTnLst>
                                    <p:anim calcmode="lin" valueType="num">
                                      <p:cBhvr>
                                        <p:cTn id="42" dur="5"/>
                                        <p:tgtEl>
                                          <p:spTgt spid="150535"/>
                                        </p:tgtEl>
                                        <p:attrNameLst>
                                          <p:attrName>ppt_w</p:attrName>
                                        </p:attrNameLst>
                                      </p:cBhvr>
                                      <p:tavLst>
                                        <p:tav tm="0">
                                          <p:val>
                                            <p:strVal val="ppt_w"/>
                                          </p:val>
                                        </p:tav>
                                        <p:tav tm="100000">
                                          <p:val>
                                            <p:fltVal val="0"/>
                                          </p:val>
                                        </p:tav>
                                      </p:tavLst>
                                    </p:anim>
                                    <p:anim calcmode="lin" valueType="num">
                                      <p:cBhvr>
                                        <p:cTn id="43" dur="5"/>
                                        <p:tgtEl>
                                          <p:spTgt spid="150535"/>
                                        </p:tgtEl>
                                        <p:attrNameLst>
                                          <p:attrName>ppt_h</p:attrName>
                                        </p:attrNameLst>
                                      </p:cBhvr>
                                      <p:tavLst>
                                        <p:tav tm="0">
                                          <p:val>
                                            <p:strVal val="ppt_h"/>
                                          </p:val>
                                        </p:tav>
                                        <p:tav tm="100000">
                                          <p:val>
                                            <p:fltVal val="0"/>
                                          </p:val>
                                        </p:tav>
                                      </p:tavLst>
                                    </p:anim>
                                    <p:animEffect transition="out" filter="fade">
                                      <p:cBhvr>
                                        <p:cTn id="44" dur="5"/>
                                        <p:tgtEl>
                                          <p:spTgt spid="150535"/>
                                        </p:tgtEl>
                                      </p:cBhvr>
                                    </p:animEffect>
                                    <p:set>
                                      <p:cBhvr>
                                        <p:cTn id="45" dur="1" fill="hold">
                                          <p:stCondLst>
                                            <p:cond delay="4"/>
                                          </p:stCondLst>
                                        </p:cTn>
                                        <p:tgtEl>
                                          <p:spTgt spid="150535"/>
                                        </p:tgtEl>
                                        <p:attrNameLst>
                                          <p:attrName>style.visibility</p:attrName>
                                        </p:attrNameLst>
                                      </p:cBhvr>
                                      <p:to>
                                        <p:strVal val="hidden"/>
                                      </p:to>
                                    </p:set>
                                  </p:childTnLst>
                                </p:cTn>
                              </p:par>
                            </p:childTnLst>
                          </p:cTn>
                        </p:par>
                        <p:par>
                          <p:cTn id="46" fill="hold" nodeType="afterGroup">
                            <p:stCondLst>
                              <p:cond delay="3035"/>
                            </p:stCondLst>
                            <p:childTnLst>
                              <p:par>
                                <p:cTn id="47" presetID="53" presetClass="entr" presetSubtype="0" fill="hold" nodeType="afterEffect">
                                  <p:stCondLst>
                                    <p:cond delay="0"/>
                                  </p:stCondLst>
                                  <p:childTnLst>
                                    <p:set>
                                      <p:cBhvr>
                                        <p:cTn id="48" dur="1" fill="hold">
                                          <p:stCondLst>
                                            <p:cond delay="0"/>
                                          </p:stCondLst>
                                        </p:cTn>
                                        <p:tgtEl>
                                          <p:spTgt spid="150536"/>
                                        </p:tgtEl>
                                        <p:attrNameLst>
                                          <p:attrName>style.visibility</p:attrName>
                                        </p:attrNameLst>
                                      </p:cBhvr>
                                      <p:to>
                                        <p:strVal val="visible"/>
                                      </p:to>
                                    </p:set>
                                    <p:anim calcmode="lin" valueType="num">
                                      <p:cBhvr>
                                        <p:cTn id="49" dur="5" fill="hold"/>
                                        <p:tgtEl>
                                          <p:spTgt spid="150536"/>
                                        </p:tgtEl>
                                        <p:attrNameLst>
                                          <p:attrName>ppt_w</p:attrName>
                                        </p:attrNameLst>
                                      </p:cBhvr>
                                      <p:tavLst>
                                        <p:tav tm="0">
                                          <p:val>
                                            <p:fltVal val="0"/>
                                          </p:val>
                                        </p:tav>
                                        <p:tav tm="100000">
                                          <p:val>
                                            <p:strVal val="#ppt_w"/>
                                          </p:val>
                                        </p:tav>
                                      </p:tavLst>
                                    </p:anim>
                                    <p:anim calcmode="lin" valueType="num">
                                      <p:cBhvr>
                                        <p:cTn id="50" dur="5" fill="hold"/>
                                        <p:tgtEl>
                                          <p:spTgt spid="150536"/>
                                        </p:tgtEl>
                                        <p:attrNameLst>
                                          <p:attrName>ppt_h</p:attrName>
                                        </p:attrNameLst>
                                      </p:cBhvr>
                                      <p:tavLst>
                                        <p:tav tm="0">
                                          <p:val>
                                            <p:fltVal val="0"/>
                                          </p:val>
                                        </p:tav>
                                        <p:tav tm="100000">
                                          <p:val>
                                            <p:strVal val="#ppt_h"/>
                                          </p:val>
                                        </p:tav>
                                      </p:tavLst>
                                    </p:anim>
                                    <p:animEffect transition="in" filter="fade">
                                      <p:cBhvr>
                                        <p:cTn id="51" dur="5"/>
                                        <p:tgtEl>
                                          <p:spTgt spid="150536"/>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2" name="DESTROY.WAV"/>
                                        </p:tgtEl>
                                      </p:cMediaNode>
                                    </p:audio>
                                  </p:subTnLst>
                                </p:cTn>
                              </p:par>
                            </p:childTnLst>
                          </p:cTn>
                        </p:par>
                        <p:par>
                          <p:cTn id="52" fill="hold" nodeType="afterGroup">
                            <p:stCondLst>
                              <p:cond delay="3040"/>
                            </p:stCondLst>
                            <p:childTnLst>
                              <p:par>
                                <p:cTn id="53" presetID="53" presetClass="exit" presetSubtype="0" fill="hold" nodeType="afterEffect">
                                  <p:stCondLst>
                                    <p:cond delay="1000"/>
                                  </p:stCondLst>
                                  <p:childTnLst>
                                    <p:anim calcmode="lin" valueType="num">
                                      <p:cBhvr>
                                        <p:cTn id="54" dur="5"/>
                                        <p:tgtEl>
                                          <p:spTgt spid="150536"/>
                                        </p:tgtEl>
                                        <p:attrNameLst>
                                          <p:attrName>ppt_w</p:attrName>
                                        </p:attrNameLst>
                                      </p:cBhvr>
                                      <p:tavLst>
                                        <p:tav tm="0">
                                          <p:val>
                                            <p:strVal val="ppt_w"/>
                                          </p:val>
                                        </p:tav>
                                        <p:tav tm="100000">
                                          <p:val>
                                            <p:fltVal val="0"/>
                                          </p:val>
                                        </p:tav>
                                      </p:tavLst>
                                    </p:anim>
                                    <p:anim calcmode="lin" valueType="num">
                                      <p:cBhvr>
                                        <p:cTn id="55" dur="5"/>
                                        <p:tgtEl>
                                          <p:spTgt spid="150536"/>
                                        </p:tgtEl>
                                        <p:attrNameLst>
                                          <p:attrName>ppt_h</p:attrName>
                                        </p:attrNameLst>
                                      </p:cBhvr>
                                      <p:tavLst>
                                        <p:tav tm="0">
                                          <p:val>
                                            <p:strVal val="ppt_h"/>
                                          </p:val>
                                        </p:tav>
                                        <p:tav tm="100000">
                                          <p:val>
                                            <p:fltVal val="0"/>
                                          </p:val>
                                        </p:tav>
                                      </p:tavLst>
                                    </p:anim>
                                    <p:animEffect transition="out" filter="fade">
                                      <p:cBhvr>
                                        <p:cTn id="56" dur="5"/>
                                        <p:tgtEl>
                                          <p:spTgt spid="150536"/>
                                        </p:tgtEl>
                                      </p:cBhvr>
                                    </p:animEffect>
                                    <p:set>
                                      <p:cBhvr>
                                        <p:cTn id="57" dur="1" fill="hold">
                                          <p:stCondLst>
                                            <p:cond delay="4"/>
                                          </p:stCondLst>
                                        </p:cTn>
                                        <p:tgtEl>
                                          <p:spTgt spid="150536"/>
                                        </p:tgtEl>
                                        <p:attrNameLst>
                                          <p:attrName>style.visibility</p:attrName>
                                        </p:attrNameLst>
                                      </p:cBhvr>
                                      <p:to>
                                        <p:strVal val="hidden"/>
                                      </p:to>
                                    </p:set>
                                  </p:childTnLst>
                                </p:cTn>
                              </p:par>
                            </p:childTnLst>
                          </p:cTn>
                        </p:par>
                        <p:par>
                          <p:cTn id="58" fill="hold" nodeType="afterGroup">
                            <p:stCondLst>
                              <p:cond delay="4045"/>
                            </p:stCondLst>
                            <p:childTnLst>
                              <p:par>
                                <p:cTn id="59" presetID="53" presetClass="entr" presetSubtype="0" fill="hold" nodeType="afterEffect">
                                  <p:stCondLst>
                                    <p:cond delay="0"/>
                                  </p:stCondLst>
                                  <p:childTnLst>
                                    <p:set>
                                      <p:cBhvr>
                                        <p:cTn id="60" dur="1" fill="hold">
                                          <p:stCondLst>
                                            <p:cond delay="0"/>
                                          </p:stCondLst>
                                        </p:cTn>
                                        <p:tgtEl>
                                          <p:spTgt spid="150537"/>
                                        </p:tgtEl>
                                        <p:attrNameLst>
                                          <p:attrName>style.visibility</p:attrName>
                                        </p:attrNameLst>
                                      </p:cBhvr>
                                      <p:to>
                                        <p:strVal val="visible"/>
                                      </p:to>
                                    </p:set>
                                    <p:anim calcmode="lin" valueType="num">
                                      <p:cBhvr>
                                        <p:cTn id="61" dur="2000" fill="hold"/>
                                        <p:tgtEl>
                                          <p:spTgt spid="150537"/>
                                        </p:tgtEl>
                                        <p:attrNameLst>
                                          <p:attrName>ppt_w</p:attrName>
                                        </p:attrNameLst>
                                      </p:cBhvr>
                                      <p:tavLst>
                                        <p:tav tm="0">
                                          <p:val>
                                            <p:fltVal val="0"/>
                                          </p:val>
                                        </p:tav>
                                        <p:tav tm="100000">
                                          <p:val>
                                            <p:strVal val="#ppt_w"/>
                                          </p:val>
                                        </p:tav>
                                      </p:tavLst>
                                    </p:anim>
                                    <p:anim calcmode="lin" valueType="num">
                                      <p:cBhvr>
                                        <p:cTn id="62" dur="2000" fill="hold"/>
                                        <p:tgtEl>
                                          <p:spTgt spid="150537"/>
                                        </p:tgtEl>
                                        <p:attrNameLst>
                                          <p:attrName>ppt_h</p:attrName>
                                        </p:attrNameLst>
                                      </p:cBhvr>
                                      <p:tavLst>
                                        <p:tav tm="0">
                                          <p:val>
                                            <p:fltVal val="0"/>
                                          </p:val>
                                        </p:tav>
                                        <p:tav tm="100000">
                                          <p:val>
                                            <p:strVal val="#ppt_h"/>
                                          </p:val>
                                        </p:tav>
                                      </p:tavLst>
                                    </p:anim>
                                    <p:animEffect transition="in" filter="fade">
                                      <p:cBhvr>
                                        <p:cTn id="63" dur="2000"/>
                                        <p:tgtEl>
                                          <p:spTgt spid="150537"/>
                                        </p:tgtEl>
                                      </p:cBhvr>
                                    </p:animEffect>
                                  </p:childTnLst>
                                  <p:subTnLst>
                                    <p:audio>
                                      <p:cMediaNode>
                                        <p:cTn display="0" masterRel="sameClick">
                                          <p:stCondLst>
                                            <p:cond evt="begin" delay="0">
                                              <p:tn val="59"/>
                                            </p:cond>
                                          </p:stCondLst>
                                          <p:endCondLst>
                                            <p:cond evt="onStopAudio" delay="0">
                                              <p:tgtEl>
                                                <p:sldTgt/>
                                              </p:tgtEl>
                                            </p:cond>
                                          </p:endCondLst>
                                        </p:cTn>
                                        <p:tgtEl>
                                          <p:sndTgt r:embed="rId3" name="drumroll.wav"/>
                                        </p:tgtEl>
                                      </p:cMediaNode>
                                    </p:audio>
                                  </p:sub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16" fill="hold" nodeType="clickEffect">
                                  <p:stCondLst>
                                    <p:cond delay="0"/>
                                  </p:stCondLst>
                                  <p:childTnLst>
                                    <p:set>
                                      <p:cBhvr>
                                        <p:cTn id="67" dur="1" fill="hold">
                                          <p:stCondLst>
                                            <p:cond delay="0"/>
                                          </p:stCondLst>
                                        </p:cTn>
                                        <p:tgtEl>
                                          <p:spTgt spid="150539"/>
                                        </p:tgtEl>
                                        <p:attrNameLst>
                                          <p:attrName>style.visibility</p:attrName>
                                        </p:attrNameLst>
                                      </p:cBhvr>
                                      <p:to>
                                        <p:strVal val="visible"/>
                                      </p:to>
                                    </p:set>
                                    <p:animEffect transition="in" filter="box(in)">
                                      <p:cBhvr>
                                        <p:cTn id="68" dur="500"/>
                                        <p:tgtEl>
                                          <p:spTgt spid="150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CLOCK_FW">
            <a:extLst>
              <a:ext uri="{FF2B5EF4-FFF2-40B4-BE49-F238E27FC236}">
                <a16:creationId xmlns:a16="http://schemas.microsoft.com/office/drawing/2014/main" xmlns="" id="{25695970-7357-868C-8ACD-7FB8A66975C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23383" y="917225"/>
            <a:ext cx="1147288" cy="106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2" name="Rectangle 4">
            <a:extLst>
              <a:ext uri="{FF2B5EF4-FFF2-40B4-BE49-F238E27FC236}">
                <a16:creationId xmlns:a16="http://schemas.microsoft.com/office/drawing/2014/main" xmlns="" id="{E5BEB916-6487-BD66-1A37-A5A6A07F2189}"/>
              </a:ext>
            </a:extLst>
          </p:cNvPr>
          <p:cNvSpPr>
            <a:spLocks noChangeArrowheads="1"/>
          </p:cNvSpPr>
          <p:nvPr/>
        </p:nvSpPr>
        <p:spPr bwMode="auto">
          <a:xfrm>
            <a:off x="9570407" y="1198751"/>
            <a:ext cx="1236590" cy="432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5</a:t>
            </a:r>
          </a:p>
        </p:txBody>
      </p:sp>
      <p:sp>
        <p:nvSpPr>
          <p:cNvPr id="150533" name="Rectangle 5">
            <a:extLst>
              <a:ext uri="{FF2B5EF4-FFF2-40B4-BE49-F238E27FC236}">
                <a16:creationId xmlns:a16="http://schemas.microsoft.com/office/drawing/2014/main" xmlns="" id="{CB13E3F9-E1FC-AF88-19A8-3E1F9C6DCA80}"/>
              </a:ext>
            </a:extLst>
          </p:cNvPr>
          <p:cNvSpPr>
            <a:spLocks noChangeArrowheads="1"/>
          </p:cNvSpPr>
          <p:nvPr/>
        </p:nvSpPr>
        <p:spPr bwMode="auto">
          <a:xfrm>
            <a:off x="9588570" y="1239617"/>
            <a:ext cx="1236590"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4</a:t>
            </a:r>
          </a:p>
        </p:txBody>
      </p:sp>
      <p:sp>
        <p:nvSpPr>
          <p:cNvPr id="150534" name="Rectangle 6">
            <a:extLst>
              <a:ext uri="{FF2B5EF4-FFF2-40B4-BE49-F238E27FC236}">
                <a16:creationId xmlns:a16="http://schemas.microsoft.com/office/drawing/2014/main" xmlns="" id="{7004F0E4-D3F0-EE4D-DA14-FD41D078E32E}"/>
              </a:ext>
            </a:extLst>
          </p:cNvPr>
          <p:cNvSpPr>
            <a:spLocks noChangeArrowheads="1"/>
          </p:cNvSpPr>
          <p:nvPr/>
        </p:nvSpPr>
        <p:spPr bwMode="auto">
          <a:xfrm>
            <a:off x="9584030" y="1198751"/>
            <a:ext cx="1236589" cy="432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3</a:t>
            </a:r>
          </a:p>
        </p:txBody>
      </p:sp>
      <p:sp>
        <p:nvSpPr>
          <p:cNvPr id="150535" name="Rectangle 7">
            <a:extLst>
              <a:ext uri="{FF2B5EF4-FFF2-40B4-BE49-F238E27FC236}">
                <a16:creationId xmlns:a16="http://schemas.microsoft.com/office/drawing/2014/main" xmlns="" id="{00812CF9-0CD7-901A-247B-523B4D42F830}"/>
              </a:ext>
            </a:extLst>
          </p:cNvPr>
          <p:cNvSpPr>
            <a:spLocks noChangeArrowheads="1"/>
          </p:cNvSpPr>
          <p:nvPr/>
        </p:nvSpPr>
        <p:spPr bwMode="auto">
          <a:xfrm>
            <a:off x="9602193" y="1219941"/>
            <a:ext cx="1236589"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a:t>
            </a:r>
          </a:p>
        </p:txBody>
      </p:sp>
      <p:sp>
        <p:nvSpPr>
          <p:cNvPr id="150536" name="Rectangle 8">
            <a:extLst>
              <a:ext uri="{FF2B5EF4-FFF2-40B4-BE49-F238E27FC236}">
                <a16:creationId xmlns:a16="http://schemas.microsoft.com/office/drawing/2014/main" xmlns="" id="{4C577F20-06AD-F31F-7B9E-DAEAAEA5A33D}"/>
              </a:ext>
            </a:extLst>
          </p:cNvPr>
          <p:cNvSpPr>
            <a:spLocks noChangeArrowheads="1"/>
          </p:cNvSpPr>
          <p:nvPr/>
        </p:nvSpPr>
        <p:spPr bwMode="auto">
          <a:xfrm>
            <a:off x="9570407" y="1191183"/>
            <a:ext cx="1236590"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a:t>
            </a:r>
          </a:p>
        </p:txBody>
      </p:sp>
      <p:sp>
        <p:nvSpPr>
          <p:cNvPr id="150537" name="Rectangle 9">
            <a:extLst>
              <a:ext uri="{FF2B5EF4-FFF2-40B4-BE49-F238E27FC236}">
                <a16:creationId xmlns:a16="http://schemas.microsoft.com/office/drawing/2014/main" xmlns="" id="{145B69F5-9B67-AEE6-571D-2FCA29B220BB}"/>
              </a:ext>
            </a:extLst>
          </p:cNvPr>
          <p:cNvSpPr>
            <a:spLocks noChangeArrowheads="1"/>
          </p:cNvSpPr>
          <p:nvPr/>
        </p:nvSpPr>
        <p:spPr bwMode="auto">
          <a:xfrm>
            <a:off x="9588570" y="1204805"/>
            <a:ext cx="1236590"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0</a:t>
            </a:r>
          </a:p>
        </p:txBody>
      </p:sp>
      <p:sp>
        <p:nvSpPr>
          <p:cNvPr id="150539" name="Text Box 11">
            <a:extLst>
              <a:ext uri="{FF2B5EF4-FFF2-40B4-BE49-F238E27FC236}">
                <a16:creationId xmlns:a16="http://schemas.microsoft.com/office/drawing/2014/main" xmlns="" id="{CA455AC1-A325-3538-77B7-0A0DE3945C7A}"/>
              </a:ext>
            </a:extLst>
          </p:cNvPr>
          <p:cNvSpPr txBox="1">
            <a:spLocks noChangeArrowheads="1"/>
          </p:cNvSpPr>
          <p:nvPr/>
        </p:nvSpPr>
        <p:spPr bwMode="auto">
          <a:xfrm>
            <a:off x="1585256" y="5299020"/>
            <a:ext cx="9008787" cy="741881"/>
          </a:xfrm>
          <a:prstGeom prst="rect">
            <a:avLst/>
          </a:prstGeom>
          <a:solidFill>
            <a:schemeClr val="accent5">
              <a:lumMod val="90000"/>
            </a:schemeClr>
          </a:solidFill>
          <a:ln w="9525">
            <a:solidFill>
              <a:schemeClr val="bg1"/>
            </a:solidFill>
            <a:miter lim="800000"/>
            <a:headEnd/>
            <a:tailEnd/>
          </a:ln>
        </p:spPr>
        <p:txBody>
          <a:bodyPr lIns="95384" tIns="47694" rIns="95384" bIns="47694">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955033" rtl="0" eaLnBrk="1" fontAlgn="base" latinLnBrk="0" hangingPunct="1">
              <a:lnSpc>
                <a:spcPct val="100000"/>
              </a:lnSpc>
              <a:spcBef>
                <a:spcPct val="50000"/>
              </a:spcBef>
              <a:spcAft>
                <a:spcPct val="0"/>
              </a:spcAft>
              <a:buClrTx/>
              <a:buSzTx/>
              <a:buFontTx/>
              <a:buNone/>
              <a:tabLst/>
              <a:defRPr/>
            </a:pPr>
            <a:r>
              <a:rPr kumimoji="0" lang="en-US" altLang="en-US" sz="4195"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Sai</a:t>
            </a:r>
          </a:p>
        </p:txBody>
      </p:sp>
      <p:sp>
        <p:nvSpPr>
          <p:cNvPr id="15372" name="Text Box 12">
            <a:extLst>
              <a:ext uri="{FF2B5EF4-FFF2-40B4-BE49-F238E27FC236}">
                <a16:creationId xmlns:a16="http://schemas.microsoft.com/office/drawing/2014/main" xmlns="" id="{0FB40A16-5713-D2CA-3782-02283EC3CC28}"/>
              </a:ext>
            </a:extLst>
          </p:cNvPr>
          <p:cNvSpPr txBox="1">
            <a:spLocks noChangeArrowheads="1"/>
          </p:cNvSpPr>
          <p:nvPr/>
        </p:nvSpPr>
        <p:spPr bwMode="auto">
          <a:xfrm>
            <a:off x="2895549" y="685649"/>
            <a:ext cx="6072456" cy="756500"/>
          </a:xfrm>
          <a:prstGeom prst="rect">
            <a:avLst/>
          </a:prstGeom>
          <a:gradFill rotWithShape="1">
            <a:gsLst>
              <a:gs pos="0">
                <a:srgbClr val="FF0000"/>
              </a:gs>
              <a:gs pos="50000">
                <a:srgbClr val="BBE0E3"/>
              </a:gs>
              <a:gs pos="100000">
                <a:srgbClr val="FF0000"/>
              </a:gs>
            </a:gsLst>
            <a:lin ang="5400000" scaled="1"/>
          </a:gradFill>
          <a:ln w="9525">
            <a:solidFill>
              <a:srgbClr val="9900CC"/>
            </a:solidFill>
            <a:miter lim="800000"/>
            <a:headEnd/>
            <a:tailEnd/>
          </a:ln>
        </p:spPr>
        <p:txBody>
          <a:bodyPr lIns="95384" tIns="47694" rIns="95384" bIns="47694">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955033" rtl="0" eaLnBrk="1" fontAlgn="base" latinLnBrk="0" hangingPunct="1">
              <a:lnSpc>
                <a:spcPct val="100000"/>
              </a:lnSpc>
              <a:spcBef>
                <a:spcPct val="50000"/>
              </a:spcBef>
              <a:spcAft>
                <a:spcPct val="0"/>
              </a:spcAft>
              <a:buClrTx/>
              <a:buSzTx/>
              <a:buFontTx/>
              <a:buNone/>
              <a:tabLst/>
              <a:defRPr/>
            </a:pPr>
            <a:r>
              <a:rPr kumimoji="0" lang="en-US" altLang="en-US" sz="429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KHỞI ĐỘNG</a:t>
            </a:r>
          </a:p>
        </p:txBody>
      </p:sp>
      <p:sp>
        <p:nvSpPr>
          <p:cNvPr id="15373" name="AutoShape 13">
            <a:hlinkClick r:id="rId5" action="ppaction://hlinksldjump" highlightClick="1"/>
            <a:extLst>
              <a:ext uri="{FF2B5EF4-FFF2-40B4-BE49-F238E27FC236}">
                <a16:creationId xmlns:a16="http://schemas.microsoft.com/office/drawing/2014/main" xmlns="" id="{69935C39-BF3F-D8D8-58A9-540B165D3165}"/>
              </a:ext>
            </a:extLst>
          </p:cNvPr>
          <p:cNvSpPr>
            <a:spLocks noChangeArrowheads="1"/>
          </p:cNvSpPr>
          <p:nvPr/>
        </p:nvSpPr>
        <p:spPr bwMode="auto">
          <a:xfrm>
            <a:off x="10442225" y="6248031"/>
            <a:ext cx="576672" cy="609970"/>
          </a:xfrm>
          <a:prstGeom prst="actionButtonHome">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7150" tIns="43576" rIns="87150" bIns="43576" anchor="ctr"/>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871789" rtl="0" eaLnBrk="1" fontAlgn="base" latinLnBrk="0" hangingPunct="1">
              <a:lnSpc>
                <a:spcPct val="100000"/>
              </a:lnSpc>
              <a:spcBef>
                <a:spcPct val="20000"/>
              </a:spcBef>
              <a:spcAft>
                <a:spcPct val="0"/>
              </a:spcAft>
              <a:buClrTx/>
              <a:buSzTx/>
              <a:buFontTx/>
              <a:buNone/>
              <a:tabLst/>
              <a:defRPr/>
            </a:pPr>
            <a:endParaRPr kumimoji="0" lang="en-US" alt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4" name="TextBox 3">
            <a:extLst>
              <a:ext uri="{FF2B5EF4-FFF2-40B4-BE49-F238E27FC236}">
                <a16:creationId xmlns:a16="http://schemas.microsoft.com/office/drawing/2014/main" xmlns="" id="{64E60517-79B8-D097-91E9-34B8DE99BB27}"/>
              </a:ext>
            </a:extLst>
          </p:cNvPr>
          <p:cNvSpPr txBox="1"/>
          <p:nvPr/>
        </p:nvSpPr>
        <p:spPr>
          <a:xfrm>
            <a:off x="660400" y="2908919"/>
            <a:ext cx="10858500" cy="1446550"/>
          </a:xfrm>
          <a:prstGeom prst="rect">
            <a:avLst/>
          </a:prstGeom>
          <a:noFill/>
        </p:spPr>
        <p:txBody>
          <a:bodyPr wrap="square">
            <a:spAutoFit/>
          </a:bodyPr>
          <a:lstStyle/>
          <a:p>
            <a:r>
              <a:rPr lang="en-US" sz="4400" b="1" dirty="0" err="1">
                <a:effectLst/>
                <a:latin typeface="Times New Roman" panose="02020603050405020304" pitchFamily="18" charset="0"/>
                <a:ea typeface="Calibri" panose="020F0502020204030204" pitchFamily="34" charset="0"/>
              </a:rPr>
              <a:t>Câu</a:t>
            </a:r>
            <a:r>
              <a:rPr lang="en-US" sz="4400" b="1" dirty="0">
                <a:effectLst/>
                <a:latin typeface="Times New Roman" panose="02020603050405020304" pitchFamily="18" charset="0"/>
                <a:ea typeface="Calibri" panose="020F0502020204030204" pitchFamily="34" charset="0"/>
              </a:rPr>
              <a:t> 9. </a:t>
            </a:r>
            <a:r>
              <a:rPr lang="vi-VN" sz="4400" dirty="0">
                <a:effectLst/>
                <a:latin typeface="Times New Roman" panose="02020603050405020304" pitchFamily="18" charset="0"/>
                <a:ea typeface="Calibri" panose="020F0502020204030204" pitchFamily="34" charset="0"/>
              </a:rPr>
              <a:t>“</a:t>
            </a:r>
            <a:r>
              <a:rPr lang="vi-VN" sz="4400" i="1" dirty="0">
                <a:effectLst/>
                <a:latin typeface="Times New Roman" panose="02020603050405020304" pitchFamily="18" charset="0"/>
                <a:ea typeface="Calibri" panose="020F0502020204030204" pitchFamily="34" charset="0"/>
              </a:rPr>
              <a:t>Độc Tiểu Thanh kí</a:t>
            </a:r>
            <a:r>
              <a:rPr lang="vi-VN" sz="4400" dirty="0">
                <a:effectLst/>
                <a:latin typeface="Times New Roman" panose="02020603050405020304" pitchFamily="18" charset="0"/>
                <a:ea typeface="Calibri" panose="020F0502020204030204" pitchFamily="34" charset="0"/>
              </a:rPr>
              <a:t>” là một bài thơ Nôm nổi tiếng của Nguyễn Du. Đúng hay sai?</a:t>
            </a:r>
            <a:endParaRPr lang="en-US" sz="4400" dirty="0"/>
          </a:p>
        </p:txBody>
      </p:sp>
    </p:spTree>
    <p:extLst>
      <p:ext uri="{BB962C8B-B14F-4D97-AF65-F5344CB8AC3E}">
        <p14:creationId xmlns:p14="http://schemas.microsoft.com/office/powerpoint/2010/main" val="36955685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xit" presetSubtype="0" fill="hold" nodeType="clickEffect">
                                  <p:stCondLst>
                                    <p:cond delay="0"/>
                                  </p:stCondLst>
                                  <p:childTnLst>
                                    <p:anim calcmode="lin" valueType="num">
                                      <p:cBhvr>
                                        <p:cTn id="6" dur="5"/>
                                        <p:tgtEl>
                                          <p:spTgt spid="150532"/>
                                        </p:tgtEl>
                                        <p:attrNameLst>
                                          <p:attrName>ppt_w</p:attrName>
                                        </p:attrNameLst>
                                      </p:cBhvr>
                                      <p:tavLst>
                                        <p:tav tm="0">
                                          <p:val>
                                            <p:strVal val="ppt_w"/>
                                          </p:val>
                                        </p:tav>
                                        <p:tav tm="100000">
                                          <p:val>
                                            <p:fltVal val="0"/>
                                          </p:val>
                                        </p:tav>
                                      </p:tavLst>
                                    </p:anim>
                                    <p:anim calcmode="lin" valueType="num">
                                      <p:cBhvr>
                                        <p:cTn id="7" dur="5"/>
                                        <p:tgtEl>
                                          <p:spTgt spid="150532"/>
                                        </p:tgtEl>
                                        <p:attrNameLst>
                                          <p:attrName>ppt_h</p:attrName>
                                        </p:attrNameLst>
                                      </p:cBhvr>
                                      <p:tavLst>
                                        <p:tav tm="0">
                                          <p:val>
                                            <p:strVal val="ppt_h"/>
                                          </p:val>
                                        </p:tav>
                                        <p:tav tm="100000">
                                          <p:val>
                                            <p:fltVal val="0"/>
                                          </p:val>
                                        </p:tav>
                                      </p:tavLst>
                                    </p:anim>
                                    <p:animEffect transition="out" filter="fade">
                                      <p:cBhvr>
                                        <p:cTn id="8" dur="5"/>
                                        <p:tgtEl>
                                          <p:spTgt spid="150532"/>
                                        </p:tgtEl>
                                      </p:cBhvr>
                                    </p:animEffect>
                                    <p:set>
                                      <p:cBhvr>
                                        <p:cTn id="9" dur="1" fill="hold">
                                          <p:stCondLst>
                                            <p:cond delay="4"/>
                                          </p:stCondLst>
                                        </p:cTn>
                                        <p:tgtEl>
                                          <p:spTgt spid="150532"/>
                                        </p:tgtEl>
                                        <p:attrNameLst>
                                          <p:attrName>style.visibility</p:attrName>
                                        </p:attrNameLst>
                                      </p:cBhvr>
                                      <p:to>
                                        <p:strVal val="hidden"/>
                                      </p:to>
                                    </p:set>
                                  </p:childTnLst>
                                </p:cTn>
                              </p:par>
                            </p:childTnLst>
                          </p:cTn>
                        </p:par>
                        <p:par>
                          <p:cTn id="10" fill="hold" nodeType="afterGroup">
                            <p:stCondLst>
                              <p:cond delay="5"/>
                            </p:stCondLst>
                            <p:childTnLst>
                              <p:par>
                                <p:cTn id="11" presetID="53" presetClass="entr" presetSubtype="0" fill="hold" nodeType="afterEffect">
                                  <p:stCondLst>
                                    <p:cond delay="0"/>
                                  </p:stCondLst>
                                  <p:childTnLst>
                                    <p:set>
                                      <p:cBhvr>
                                        <p:cTn id="12" dur="1" fill="hold">
                                          <p:stCondLst>
                                            <p:cond delay="0"/>
                                          </p:stCondLst>
                                        </p:cTn>
                                        <p:tgtEl>
                                          <p:spTgt spid="150533"/>
                                        </p:tgtEl>
                                        <p:attrNameLst>
                                          <p:attrName>style.visibility</p:attrName>
                                        </p:attrNameLst>
                                      </p:cBhvr>
                                      <p:to>
                                        <p:strVal val="visible"/>
                                      </p:to>
                                    </p:set>
                                    <p:anim calcmode="lin" valueType="num">
                                      <p:cBhvr>
                                        <p:cTn id="13" dur="5" fill="hold"/>
                                        <p:tgtEl>
                                          <p:spTgt spid="150533"/>
                                        </p:tgtEl>
                                        <p:attrNameLst>
                                          <p:attrName>ppt_w</p:attrName>
                                        </p:attrNameLst>
                                      </p:cBhvr>
                                      <p:tavLst>
                                        <p:tav tm="0">
                                          <p:val>
                                            <p:fltVal val="0"/>
                                          </p:val>
                                        </p:tav>
                                        <p:tav tm="100000">
                                          <p:val>
                                            <p:strVal val="#ppt_w"/>
                                          </p:val>
                                        </p:tav>
                                      </p:tavLst>
                                    </p:anim>
                                    <p:anim calcmode="lin" valueType="num">
                                      <p:cBhvr>
                                        <p:cTn id="14" dur="5" fill="hold"/>
                                        <p:tgtEl>
                                          <p:spTgt spid="150533"/>
                                        </p:tgtEl>
                                        <p:attrNameLst>
                                          <p:attrName>ppt_h</p:attrName>
                                        </p:attrNameLst>
                                      </p:cBhvr>
                                      <p:tavLst>
                                        <p:tav tm="0">
                                          <p:val>
                                            <p:fltVal val="0"/>
                                          </p:val>
                                        </p:tav>
                                        <p:tav tm="100000">
                                          <p:val>
                                            <p:strVal val="#ppt_h"/>
                                          </p:val>
                                        </p:tav>
                                      </p:tavLst>
                                    </p:anim>
                                    <p:animEffect transition="in" filter="fade">
                                      <p:cBhvr>
                                        <p:cTn id="15" dur="5"/>
                                        <p:tgtEl>
                                          <p:spTgt spid="150533"/>
                                        </p:tgtEl>
                                      </p:cBhvr>
                                    </p:animEffect>
                                  </p:childTnLst>
                                  <p:subTnLst>
                                    <p:audio>
                                      <p:cMediaNode vol="100000">
                                        <p:cTn display="0" masterRel="sameClick">
                                          <p:stCondLst>
                                            <p:cond evt="begin" delay="0">
                                              <p:tn val="11"/>
                                            </p:cond>
                                          </p:stCondLst>
                                          <p:endCondLst>
                                            <p:cond evt="onStopAudio" delay="0">
                                              <p:tgtEl>
                                                <p:sldTgt/>
                                              </p:tgtEl>
                                            </p:cond>
                                          </p:endCondLst>
                                        </p:cTn>
                                        <p:tgtEl>
                                          <p:sndTgt r:embed="rId2" name="DESTROY.WAV"/>
                                        </p:tgtEl>
                                      </p:cMediaNode>
                                    </p:audio>
                                  </p:subTnLst>
                                </p:cTn>
                              </p:par>
                            </p:childTnLst>
                          </p:cTn>
                        </p:par>
                        <p:par>
                          <p:cTn id="16" fill="hold" nodeType="afterGroup">
                            <p:stCondLst>
                              <p:cond delay="10"/>
                            </p:stCondLst>
                            <p:childTnLst>
                              <p:par>
                                <p:cTn id="17" presetID="53" presetClass="exit" presetSubtype="0" fill="hold" nodeType="afterEffect">
                                  <p:stCondLst>
                                    <p:cond delay="1000"/>
                                  </p:stCondLst>
                                  <p:childTnLst>
                                    <p:anim calcmode="lin" valueType="num">
                                      <p:cBhvr>
                                        <p:cTn id="18" dur="5"/>
                                        <p:tgtEl>
                                          <p:spTgt spid="150533"/>
                                        </p:tgtEl>
                                        <p:attrNameLst>
                                          <p:attrName>ppt_w</p:attrName>
                                        </p:attrNameLst>
                                      </p:cBhvr>
                                      <p:tavLst>
                                        <p:tav tm="0">
                                          <p:val>
                                            <p:strVal val="ppt_w"/>
                                          </p:val>
                                        </p:tav>
                                        <p:tav tm="100000">
                                          <p:val>
                                            <p:fltVal val="0"/>
                                          </p:val>
                                        </p:tav>
                                      </p:tavLst>
                                    </p:anim>
                                    <p:anim calcmode="lin" valueType="num">
                                      <p:cBhvr>
                                        <p:cTn id="19" dur="5"/>
                                        <p:tgtEl>
                                          <p:spTgt spid="150533"/>
                                        </p:tgtEl>
                                        <p:attrNameLst>
                                          <p:attrName>ppt_h</p:attrName>
                                        </p:attrNameLst>
                                      </p:cBhvr>
                                      <p:tavLst>
                                        <p:tav tm="0">
                                          <p:val>
                                            <p:strVal val="ppt_h"/>
                                          </p:val>
                                        </p:tav>
                                        <p:tav tm="100000">
                                          <p:val>
                                            <p:fltVal val="0"/>
                                          </p:val>
                                        </p:tav>
                                      </p:tavLst>
                                    </p:anim>
                                    <p:animEffect transition="out" filter="fade">
                                      <p:cBhvr>
                                        <p:cTn id="20" dur="5"/>
                                        <p:tgtEl>
                                          <p:spTgt spid="150533"/>
                                        </p:tgtEl>
                                      </p:cBhvr>
                                    </p:animEffect>
                                    <p:set>
                                      <p:cBhvr>
                                        <p:cTn id="21" dur="1" fill="hold">
                                          <p:stCondLst>
                                            <p:cond delay="4"/>
                                          </p:stCondLst>
                                        </p:cTn>
                                        <p:tgtEl>
                                          <p:spTgt spid="150533"/>
                                        </p:tgtEl>
                                        <p:attrNameLst>
                                          <p:attrName>style.visibility</p:attrName>
                                        </p:attrNameLst>
                                      </p:cBhvr>
                                      <p:to>
                                        <p:strVal val="hidden"/>
                                      </p:to>
                                    </p:set>
                                  </p:childTnLst>
                                </p:cTn>
                              </p:par>
                            </p:childTnLst>
                          </p:cTn>
                        </p:par>
                        <p:par>
                          <p:cTn id="22" fill="hold" nodeType="afterGroup">
                            <p:stCondLst>
                              <p:cond delay="1015"/>
                            </p:stCondLst>
                            <p:childTnLst>
                              <p:par>
                                <p:cTn id="23" presetID="53" presetClass="entr" presetSubtype="0" fill="hold" nodeType="afterEffect">
                                  <p:stCondLst>
                                    <p:cond delay="0"/>
                                  </p:stCondLst>
                                  <p:childTnLst>
                                    <p:set>
                                      <p:cBhvr>
                                        <p:cTn id="24" dur="1" fill="hold">
                                          <p:stCondLst>
                                            <p:cond delay="0"/>
                                          </p:stCondLst>
                                        </p:cTn>
                                        <p:tgtEl>
                                          <p:spTgt spid="150534"/>
                                        </p:tgtEl>
                                        <p:attrNameLst>
                                          <p:attrName>style.visibility</p:attrName>
                                        </p:attrNameLst>
                                      </p:cBhvr>
                                      <p:to>
                                        <p:strVal val="visible"/>
                                      </p:to>
                                    </p:set>
                                    <p:anim calcmode="lin" valueType="num">
                                      <p:cBhvr>
                                        <p:cTn id="25" dur="5" fill="hold"/>
                                        <p:tgtEl>
                                          <p:spTgt spid="150534"/>
                                        </p:tgtEl>
                                        <p:attrNameLst>
                                          <p:attrName>ppt_w</p:attrName>
                                        </p:attrNameLst>
                                      </p:cBhvr>
                                      <p:tavLst>
                                        <p:tav tm="0">
                                          <p:val>
                                            <p:fltVal val="0"/>
                                          </p:val>
                                        </p:tav>
                                        <p:tav tm="100000">
                                          <p:val>
                                            <p:strVal val="#ppt_w"/>
                                          </p:val>
                                        </p:tav>
                                      </p:tavLst>
                                    </p:anim>
                                    <p:anim calcmode="lin" valueType="num">
                                      <p:cBhvr>
                                        <p:cTn id="26" dur="5" fill="hold"/>
                                        <p:tgtEl>
                                          <p:spTgt spid="150534"/>
                                        </p:tgtEl>
                                        <p:attrNameLst>
                                          <p:attrName>ppt_h</p:attrName>
                                        </p:attrNameLst>
                                      </p:cBhvr>
                                      <p:tavLst>
                                        <p:tav tm="0">
                                          <p:val>
                                            <p:fltVal val="0"/>
                                          </p:val>
                                        </p:tav>
                                        <p:tav tm="100000">
                                          <p:val>
                                            <p:strVal val="#ppt_h"/>
                                          </p:val>
                                        </p:tav>
                                      </p:tavLst>
                                    </p:anim>
                                    <p:animEffect transition="in" filter="fade">
                                      <p:cBhvr>
                                        <p:cTn id="27" dur="5"/>
                                        <p:tgtEl>
                                          <p:spTgt spid="150534"/>
                                        </p:tgtEl>
                                      </p:cBhvr>
                                    </p:animEffect>
                                  </p:childTnLst>
                                  <p:subTnLst>
                                    <p:audio>
                                      <p:cMediaNode vol="100000">
                                        <p:cTn display="0" masterRel="sameClick">
                                          <p:stCondLst>
                                            <p:cond evt="begin" delay="0">
                                              <p:tn val="23"/>
                                            </p:cond>
                                          </p:stCondLst>
                                          <p:endCondLst>
                                            <p:cond evt="onStopAudio" delay="0">
                                              <p:tgtEl>
                                                <p:sldTgt/>
                                              </p:tgtEl>
                                            </p:cond>
                                          </p:endCondLst>
                                        </p:cTn>
                                        <p:tgtEl>
                                          <p:sndTgt r:embed="rId2" name="DESTROY.WAV"/>
                                        </p:tgtEl>
                                      </p:cMediaNode>
                                    </p:audio>
                                  </p:subTnLst>
                                </p:cTn>
                              </p:par>
                            </p:childTnLst>
                          </p:cTn>
                        </p:par>
                        <p:par>
                          <p:cTn id="28" fill="hold" nodeType="afterGroup">
                            <p:stCondLst>
                              <p:cond delay="1020"/>
                            </p:stCondLst>
                            <p:childTnLst>
                              <p:par>
                                <p:cTn id="29" presetID="53" presetClass="exit" presetSubtype="0" fill="hold" nodeType="afterEffect">
                                  <p:stCondLst>
                                    <p:cond delay="1000"/>
                                  </p:stCondLst>
                                  <p:childTnLst>
                                    <p:anim calcmode="lin" valueType="num">
                                      <p:cBhvr>
                                        <p:cTn id="30" dur="5"/>
                                        <p:tgtEl>
                                          <p:spTgt spid="150534"/>
                                        </p:tgtEl>
                                        <p:attrNameLst>
                                          <p:attrName>ppt_w</p:attrName>
                                        </p:attrNameLst>
                                      </p:cBhvr>
                                      <p:tavLst>
                                        <p:tav tm="0">
                                          <p:val>
                                            <p:strVal val="ppt_w"/>
                                          </p:val>
                                        </p:tav>
                                        <p:tav tm="100000">
                                          <p:val>
                                            <p:fltVal val="0"/>
                                          </p:val>
                                        </p:tav>
                                      </p:tavLst>
                                    </p:anim>
                                    <p:anim calcmode="lin" valueType="num">
                                      <p:cBhvr>
                                        <p:cTn id="31" dur="5"/>
                                        <p:tgtEl>
                                          <p:spTgt spid="150534"/>
                                        </p:tgtEl>
                                        <p:attrNameLst>
                                          <p:attrName>ppt_h</p:attrName>
                                        </p:attrNameLst>
                                      </p:cBhvr>
                                      <p:tavLst>
                                        <p:tav tm="0">
                                          <p:val>
                                            <p:strVal val="ppt_h"/>
                                          </p:val>
                                        </p:tav>
                                        <p:tav tm="100000">
                                          <p:val>
                                            <p:fltVal val="0"/>
                                          </p:val>
                                        </p:tav>
                                      </p:tavLst>
                                    </p:anim>
                                    <p:animEffect transition="out" filter="fade">
                                      <p:cBhvr>
                                        <p:cTn id="32" dur="5"/>
                                        <p:tgtEl>
                                          <p:spTgt spid="150534"/>
                                        </p:tgtEl>
                                      </p:cBhvr>
                                    </p:animEffect>
                                    <p:set>
                                      <p:cBhvr>
                                        <p:cTn id="33" dur="1" fill="hold">
                                          <p:stCondLst>
                                            <p:cond delay="4"/>
                                          </p:stCondLst>
                                        </p:cTn>
                                        <p:tgtEl>
                                          <p:spTgt spid="150534"/>
                                        </p:tgtEl>
                                        <p:attrNameLst>
                                          <p:attrName>style.visibility</p:attrName>
                                        </p:attrNameLst>
                                      </p:cBhvr>
                                      <p:to>
                                        <p:strVal val="hidden"/>
                                      </p:to>
                                    </p:set>
                                  </p:childTnLst>
                                </p:cTn>
                              </p:par>
                            </p:childTnLst>
                          </p:cTn>
                        </p:par>
                        <p:par>
                          <p:cTn id="34" fill="hold" nodeType="afterGroup">
                            <p:stCondLst>
                              <p:cond delay="2025"/>
                            </p:stCondLst>
                            <p:childTnLst>
                              <p:par>
                                <p:cTn id="35" presetID="53" presetClass="entr" presetSubtype="0" fill="hold" nodeType="afterEffect">
                                  <p:stCondLst>
                                    <p:cond delay="0"/>
                                  </p:stCondLst>
                                  <p:childTnLst>
                                    <p:set>
                                      <p:cBhvr>
                                        <p:cTn id="36" dur="1" fill="hold">
                                          <p:stCondLst>
                                            <p:cond delay="0"/>
                                          </p:stCondLst>
                                        </p:cTn>
                                        <p:tgtEl>
                                          <p:spTgt spid="150535"/>
                                        </p:tgtEl>
                                        <p:attrNameLst>
                                          <p:attrName>style.visibility</p:attrName>
                                        </p:attrNameLst>
                                      </p:cBhvr>
                                      <p:to>
                                        <p:strVal val="visible"/>
                                      </p:to>
                                    </p:set>
                                    <p:anim calcmode="lin" valueType="num">
                                      <p:cBhvr>
                                        <p:cTn id="37" dur="5" fill="hold"/>
                                        <p:tgtEl>
                                          <p:spTgt spid="150535"/>
                                        </p:tgtEl>
                                        <p:attrNameLst>
                                          <p:attrName>ppt_w</p:attrName>
                                        </p:attrNameLst>
                                      </p:cBhvr>
                                      <p:tavLst>
                                        <p:tav tm="0">
                                          <p:val>
                                            <p:fltVal val="0"/>
                                          </p:val>
                                        </p:tav>
                                        <p:tav tm="100000">
                                          <p:val>
                                            <p:strVal val="#ppt_w"/>
                                          </p:val>
                                        </p:tav>
                                      </p:tavLst>
                                    </p:anim>
                                    <p:anim calcmode="lin" valueType="num">
                                      <p:cBhvr>
                                        <p:cTn id="38" dur="5" fill="hold"/>
                                        <p:tgtEl>
                                          <p:spTgt spid="150535"/>
                                        </p:tgtEl>
                                        <p:attrNameLst>
                                          <p:attrName>ppt_h</p:attrName>
                                        </p:attrNameLst>
                                      </p:cBhvr>
                                      <p:tavLst>
                                        <p:tav tm="0">
                                          <p:val>
                                            <p:fltVal val="0"/>
                                          </p:val>
                                        </p:tav>
                                        <p:tav tm="100000">
                                          <p:val>
                                            <p:strVal val="#ppt_h"/>
                                          </p:val>
                                        </p:tav>
                                      </p:tavLst>
                                    </p:anim>
                                    <p:animEffect transition="in" filter="fade">
                                      <p:cBhvr>
                                        <p:cTn id="39" dur="5"/>
                                        <p:tgtEl>
                                          <p:spTgt spid="150535"/>
                                        </p:tgtEl>
                                      </p:cBhvr>
                                    </p:animEffect>
                                  </p:childTnLst>
                                  <p:subTnLst>
                                    <p:audio>
                                      <p:cMediaNode vol="100000">
                                        <p:cTn display="0" masterRel="sameClick">
                                          <p:stCondLst>
                                            <p:cond evt="begin" delay="0">
                                              <p:tn val="35"/>
                                            </p:cond>
                                          </p:stCondLst>
                                          <p:endCondLst>
                                            <p:cond evt="onStopAudio" delay="0">
                                              <p:tgtEl>
                                                <p:sldTgt/>
                                              </p:tgtEl>
                                            </p:cond>
                                          </p:endCondLst>
                                        </p:cTn>
                                        <p:tgtEl>
                                          <p:sndTgt r:embed="rId2" name="DESTROY.WAV"/>
                                        </p:tgtEl>
                                      </p:cMediaNode>
                                    </p:audio>
                                  </p:subTnLst>
                                </p:cTn>
                              </p:par>
                            </p:childTnLst>
                          </p:cTn>
                        </p:par>
                        <p:par>
                          <p:cTn id="40" fill="hold" nodeType="afterGroup">
                            <p:stCondLst>
                              <p:cond delay="2030"/>
                            </p:stCondLst>
                            <p:childTnLst>
                              <p:par>
                                <p:cTn id="41" presetID="53" presetClass="exit" presetSubtype="0" fill="hold" nodeType="afterEffect">
                                  <p:stCondLst>
                                    <p:cond delay="1000"/>
                                  </p:stCondLst>
                                  <p:childTnLst>
                                    <p:anim calcmode="lin" valueType="num">
                                      <p:cBhvr>
                                        <p:cTn id="42" dur="5"/>
                                        <p:tgtEl>
                                          <p:spTgt spid="150535"/>
                                        </p:tgtEl>
                                        <p:attrNameLst>
                                          <p:attrName>ppt_w</p:attrName>
                                        </p:attrNameLst>
                                      </p:cBhvr>
                                      <p:tavLst>
                                        <p:tav tm="0">
                                          <p:val>
                                            <p:strVal val="ppt_w"/>
                                          </p:val>
                                        </p:tav>
                                        <p:tav tm="100000">
                                          <p:val>
                                            <p:fltVal val="0"/>
                                          </p:val>
                                        </p:tav>
                                      </p:tavLst>
                                    </p:anim>
                                    <p:anim calcmode="lin" valueType="num">
                                      <p:cBhvr>
                                        <p:cTn id="43" dur="5"/>
                                        <p:tgtEl>
                                          <p:spTgt spid="150535"/>
                                        </p:tgtEl>
                                        <p:attrNameLst>
                                          <p:attrName>ppt_h</p:attrName>
                                        </p:attrNameLst>
                                      </p:cBhvr>
                                      <p:tavLst>
                                        <p:tav tm="0">
                                          <p:val>
                                            <p:strVal val="ppt_h"/>
                                          </p:val>
                                        </p:tav>
                                        <p:tav tm="100000">
                                          <p:val>
                                            <p:fltVal val="0"/>
                                          </p:val>
                                        </p:tav>
                                      </p:tavLst>
                                    </p:anim>
                                    <p:animEffect transition="out" filter="fade">
                                      <p:cBhvr>
                                        <p:cTn id="44" dur="5"/>
                                        <p:tgtEl>
                                          <p:spTgt spid="150535"/>
                                        </p:tgtEl>
                                      </p:cBhvr>
                                    </p:animEffect>
                                    <p:set>
                                      <p:cBhvr>
                                        <p:cTn id="45" dur="1" fill="hold">
                                          <p:stCondLst>
                                            <p:cond delay="4"/>
                                          </p:stCondLst>
                                        </p:cTn>
                                        <p:tgtEl>
                                          <p:spTgt spid="150535"/>
                                        </p:tgtEl>
                                        <p:attrNameLst>
                                          <p:attrName>style.visibility</p:attrName>
                                        </p:attrNameLst>
                                      </p:cBhvr>
                                      <p:to>
                                        <p:strVal val="hidden"/>
                                      </p:to>
                                    </p:set>
                                  </p:childTnLst>
                                </p:cTn>
                              </p:par>
                            </p:childTnLst>
                          </p:cTn>
                        </p:par>
                        <p:par>
                          <p:cTn id="46" fill="hold" nodeType="afterGroup">
                            <p:stCondLst>
                              <p:cond delay="3035"/>
                            </p:stCondLst>
                            <p:childTnLst>
                              <p:par>
                                <p:cTn id="47" presetID="53" presetClass="entr" presetSubtype="0" fill="hold" nodeType="afterEffect">
                                  <p:stCondLst>
                                    <p:cond delay="0"/>
                                  </p:stCondLst>
                                  <p:childTnLst>
                                    <p:set>
                                      <p:cBhvr>
                                        <p:cTn id="48" dur="1" fill="hold">
                                          <p:stCondLst>
                                            <p:cond delay="0"/>
                                          </p:stCondLst>
                                        </p:cTn>
                                        <p:tgtEl>
                                          <p:spTgt spid="150536"/>
                                        </p:tgtEl>
                                        <p:attrNameLst>
                                          <p:attrName>style.visibility</p:attrName>
                                        </p:attrNameLst>
                                      </p:cBhvr>
                                      <p:to>
                                        <p:strVal val="visible"/>
                                      </p:to>
                                    </p:set>
                                    <p:anim calcmode="lin" valueType="num">
                                      <p:cBhvr>
                                        <p:cTn id="49" dur="5" fill="hold"/>
                                        <p:tgtEl>
                                          <p:spTgt spid="150536"/>
                                        </p:tgtEl>
                                        <p:attrNameLst>
                                          <p:attrName>ppt_w</p:attrName>
                                        </p:attrNameLst>
                                      </p:cBhvr>
                                      <p:tavLst>
                                        <p:tav tm="0">
                                          <p:val>
                                            <p:fltVal val="0"/>
                                          </p:val>
                                        </p:tav>
                                        <p:tav tm="100000">
                                          <p:val>
                                            <p:strVal val="#ppt_w"/>
                                          </p:val>
                                        </p:tav>
                                      </p:tavLst>
                                    </p:anim>
                                    <p:anim calcmode="lin" valueType="num">
                                      <p:cBhvr>
                                        <p:cTn id="50" dur="5" fill="hold"/>
                                        <p:tgtEl>
                                          <p:spTgt spid="150536"/>
                                        </p:tgtEl>
                                        <p:attrNameLst>
                                          <p:attrName>ppt_h</p:attrName>
                                        </p:attrNameLst>
                                      </p:cBhvr>
                                      <p:tavLst>
                                        <p:tav tm="0">
                                          <p:val>
                                            <p:fltVal val="0"/>
                                          </p:val>
                                        </p:tav>
                                        <p:tav tm="100000">
                                          <p:val>
                                            <p:strVal val="#ppt_h"/>
                                          </p:val>
                                        </p:tav>
                                      </p:tavLst>
                                    </p:anim>
                                    <p:animEffect transition="in" filter="fade">
                                      <p:cBhvr>
                                        <p:cTn id="51" dur="5"/>
                                        <p:tgtEl>
                                          <p:spTgt spid="150536"/>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2" name="DESTROY.WAV"/>
                                        </p:tgtEl>
                                      </p:cMediaNode>
                                    </p:audio>
                                  </p:subTnLst>
                                </p:cTn>
                              </p:par>
                            </p:childTnLst>
                          </p:cTn>
                        </p:par>
                        <p:par>
                          <p:cTn id="52" fill="hold" nodeType="afterGroup">
                            <p:stCondLst>
                              <p:cond delay="3040"/>
                            </p:stCondLst>
                            <p:childTnLst>
                              <p:par>
                                <p:cTn id="53" presetID="53" presetClass="exit" presetSubtype="0" fill="hold" nodeType="afterEffect">
                                  <p:stCondLst>
                                    <p:cond delay="1000"/>
                                  </p:stCondLst>
                                  <p:childTnLst>
                                    <p:anim calcmode="lin" valueType="num">
                                      <p:cBhvr>
                                        <p:cTn id="54" dur="5"/>
                                        <p:tgtEl>
                                          <p:spTgt spid="150536"/>
                                        </p:tgtEl>
                                        <p:attrNameLst>
                                          <p:attrName>ppt_w</p:attrName>
                                        </p:attrNameLst>
                                      </p:cBhvr>
                                      <p:tavLst>
                                        <p:tav tm="0">
                                          <p:val>
                                            <p:strVal val="ppt_w"/>
                                          </p:val>
                                        </p:tav>
                                        <p:tav tm="100000">
                                          <p:val>
                                            <p:fltVal val="0"/>
                                          </p:val>
                                        </p:tav>
                                      </p:tavLst>
                                    </p:anim>
                                    <p:anim calcmode="lin" valueType="num">
                                      <p:cBhvr>
                                        <p:cTn id="55" dur="5"/>
                                        <p:tgtEl>
                                          <p:spTgt spid="150536"/>
                                        </p:tgtEl>
                                        <p:attrNameLst>
                                          <p:attrName>ppt_h</p:attrName>
                                        </p:attrNameLst>
                                      </p:cBhvr>
                                      <p:tavLst>
                                        <p:tav tm="0">
                                          <p:val>
                                            <p:strVal val="ppt_h"/>
                                          </p:val>
                                        </p:tav>
                                        <p:tav tm="100000">
                                          <p:val>
                                            <p:fltVal val="0"/>
                                          </p:val>
                                        </p:tav>
                                      </p:tavLst>
                                    </p:anim>
                                    <p:animEffect transition="out" filter="fade">
                                      <p:cBhvr>
                                        <p:cTn id="56" dur="5"/>
                                        <p:tgtEl>
                                          <p:spTgt spid="150536"/>
                                        </p:tgtEl>
                                      </p:cBhvr>
                                    </p:animEffect>
                                    <p:set>
                                      <p:cBhvr>
                                        <p:cTn id="57" dur="1" fill="hold">
                                          <p:stCondLst>
                                            <p:cond delay="4"/>
                                          </p:stCondLst>
                                        </p:cTn>
                                        <p:tgtEl>
                                          <p:spTgt spid="150536"/>
                                        </p:tgtEl>
                                        <p:attrNameLst>
                                          <p:attrName>style.visibility</p:attrName>
                                        </p:attrNameLst>
                                      </p:cBhvr>
                                      <p:to>
                                        <p:strVal val="hidden"/>
                                      </p:to>
                                    </p:set>
                                  </p:childTnLst>
                                </p:cTn>
                              </p:par>
                            </p:childTnLst>
                          </p:cTn>
                        </p:par>
                        <p:par>
                          <p:cTn id="58" fill="hold" nodeType="afterGroup">
                            <p:stCondLst>
                              <p:cond delay="4045"/>
                            </p:stCondLst>
                            <p:childTnLst>
                              <p:par>
                                <p:cTn id="59" presetID="53" presetClass="entr" presetSubtype="0" fill="hold" nodeType="afterEffect">
                                  <p:stCondLst>
                                    <p:cond delay="0"/>
                                  </p:stCondLst>
                                  <p:childTnLst>
                                    <p:set>
                                      <p:cBhvr>
                                        <p:cTn id="60" dur="1" fill="hold">
                                          <p:stCondLst>
                                            <p:cond delay="0"/>
                                          </p:stCondLst>
                                        </p:cTn>
                                        <p:tgtEl>
                                          <p:spTgt spid="150537"/>
                                        </p:tgtEl>
                                        <p:attrNameLst>
                                          <p:attrName>style.visibility</p:attrName>
                                        </p:attrNameLst>
                                      </p:cBhvr>
                                      <p:to>
                                        <p:strVal val="visible"/>
                                      </p:to>
                                    </p:set>
                                    <p:anim calcmode="lin" valueType="num">
                                      <p:cBhvr>
                                        <p:cTn id="61" dur="2000" fill="hold"/>
                                        <p:tgtEl>
                                          <p:spTgt spid="150537"/>
                                        </p:tgtEl>
                                        <p:attrNameLst>
                                          <p:attrName>ppt_w</p:attrName>
                                        </p:attrNameLst>
                                      </p:cBhvr>
                                      <p:tavLst>
                                        <p:tav tm="0">
                                          <p:val>
                                            <p:fltVal val="0"/>
                                          </p:val>
                                        </p:tav>
                                        <p:tav tm="100000">
                                          <p:val>
                                            <p:strVal val="#ppt_w"/>
                                          </p:val>
                                        </p:tav>
                                      </p:tavLst>
                                    </p:anim>
                                    <p:anim calcmode="lin" valueType="num">
                                      <p:cBhvr>
                                        <p:cTn id="62" dur="2000" fill="hold"/>
                                        <p:tgtEl>
                                          <p:spTgt spid="150537"/>
                                        </p:tgtEl>
                                        <p:attrNameLst>
                                          <p:attrName>ppt_h</p:attrName>
                                        </p:attrNameLst>
                                      </p:cBhvr>
                                      <p:tavLst>
                                        <p:tav tm="0">
                                          <p:val>
                                            <p:fltVal val="0"/>
                                          </p:val>
                                        </p:tav>
                                        <p:tav tm="100000">
                                          <p:val>
                                            <p:strVal val="#ppt_h"/>
                                          </p:val>
                                        </p:tav>
                                      </p:tavLst>
                                    </p:anim>
                                    <p:animEffect transition="in" filter="fade">
                                      <p:cBhvr>
                                        <p:cTn id="63" dur="2000"/>
                                        <p:tgtEl>
                                          <p:spTgt spid="150537"/>
                                        </p:tgtEl>
                                      </p:cBhvr>
                                    </p:animEffect>
                                  </p:childTnLst>
                                  <p:subTnLst>
                                    <p:audio>
                                      <p:cMediaNode>
                                        <p:cTn display="0" masterRel="sameClick">
                                          <p:stCondLst>
                                            <p:cond evt="begin" delay="0">
                                              <p:tn val="59"/>
                                            </p:cond>
                                          </p:stCondLst>
                                          <p:endCondLst>
                                            <p:cond evt="onStopAudio" delay="0">
                                              <p:tgtEl>
                                                <p:sldTgt/>
                                              </p:tgtEl>
                                            </p:cond>
                                          </p:endCondLst>
                                        </p:cTn>
                                        <p:tgtEl>
                                          <p:sndTgt r:embed="rId3" name="drumroll.wav"/>
                                        </p:tgtEl>
                                      </p:cMediaNode>
                                    </p:audio>
                                  </p:sub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16" fill="hold" nodeType="clickEffect">
                                  <p:stCondLst>
                                    <p:cond delay="0"/>
                                  </p:stCondLst>
                                  <p:childTnLst>
                                    <p:set>
                                      <p:cBhvr>
                                        <p:cTn id="67" dur="1" fill="hold">
                                          <p:stCondLst>
                                            <p:cond delay="0"/>
                                          </p:stCondLst>
                                        </p:cTn>
                                        <p:tgtEl>
                                          <p:spTgt spid="150539"/>
                                        </p:tgtEl>
                                        <p:attrNameLst>
                                          <p:attrName>style.visibility</p:attrName>
                                        </p:attrNameLst>
                                      </p:cBhvr>
                                      <p:to>
                                        <p:strVal val="visible"/>
                                      </p:to>
                                    </p:set>
                                    <p:animEffect transition="in" filter="box(in)">
                                      <p:cBhvr>
                                        <p:cTn id="68" dur="500"/>
                                        <p:tgtEl>
                                          <p:spTgt spid="150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CLOCK_FW">
            <a:extLst>
              <a:ext uri="{FF2B5EF4-FFF2-40B4-BE49-F238E27FC236}">
                <a16:creationId xmlns:a16="http://schemas.microsoft.com/office/drawing/2014/main" xmlns="" id="{25695970-7357-868C-8ACD-7FB8A66975C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23383" y="917225"/>
            <a:ext cx="1147288" cy="106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2" name="Rectangle 4">
            <a:extLst>
              <a:ext uri="{FF2B5EF4-FFF2-40B4-BE49-F238E27FC236}">
                <a16:creationId xmlns:a16="http://schemas.microsoft.com/office/drawing/2014/main" xmlns="" id="{E5BEB916-6487-BD66-1A37-A5A6A07F2189}"/>
              </a:ext>
            </a:extLst>
          </p:cNvPr>
          <p:cNvSpPr>
            <a:spLocks noChangeArrowheads="1"/>
          </p:cNvSpPr>
          <p:nvPr/>
        </p:nvSpPr>
        <p:spPr bwMode="auto">
          <a:xfrm>
            <a:off x="9570407" y="1198751"/>
            <a:ext cx="1236590" cy="432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5</a:t>
            </a:r>
          </a:p>
        </p:txBody>
      </p:sp>
      <p:sp>
        <p:nvSpPr>
          <p:cNvPr id="150533" name="Rectangle 5">
            <a:extLst>
              <a:ext uri="{FF2B5EF4-FFF2-40B4-BE49-F238E27FC236}">
                <a16:creationId xmlns:a16="http://schemas.microsoft.com/office/drawing/2014/main" xmlns="" id="{CB13E3F9-E1FC-AF88-19A8-3E1F9C6DCA80}"/>
              </a:ext>
            </a:extLst>
          </p:cNvPr>
          <p:cNvSpPr>
            <a:spLocks noChangeArrowheads="1"/>
          </p:cNvSpPr>
          <p:nvPr/>
        </p:nvSpPr>
        <p:spPr bwMode="auto">
          <a:xfrm>
            <a:off x="9588570" y="1239617"/>
            <a:ext cx="1236590"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4</a:t>
            </a:r>
          </a:p>
        </p:txBody>
      </p:sp>
      <p:sp>
        <p:nvSpPr>
          <p:cNvPr id="150534" name="Rectangle 6">
            <a:extLst>
              <a:ext uri="{FF2B5EF4-FFF2-40B4-BE49-F238E27FC236}">
                <a16:creationId xmlns:a16="http://schemas.microsoft.com/office/drawing/2014/main" xmlns="" id="{7004F0E4-D3F0-EE4D-DA14-FD41D078E32E}"/>
              </a:ext>
            </a:extLst>
          </p:cNvPr>
          <p:cNvSpPr>
            <a:spLocks noChangeArrowheads="1"/>
          </p:cNvSpPr>
          <p:nvPr/>
        </p:nvSpPr>
        <p:spPr bwMode="auto">
          <a:xfrm>
            <a:off x="9584030" y="1198751"/>
            <a:ext cx="1236589" cy="432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3</a:t>
            </a:r>
          </a:p>
        </p:txBody>
      </p:sp>
      <p:sp>
        <p:nvSpPr>
          <p:cNvPr id="150535" name="Rectangle 7">
            <a:extLst>
              <a:ext uri="{FF2B5EF4-FFF2-40B4-BE49-F238E27FC236}">
                <a16:creationId xmlns:a16="http://schemas.microsoft.com/office/drawing/2014/main" xmlns="" id="{00812CF9-0CD7-901A-247B-523B4D42F830}"/>
              </a:ext>
            </a:extLst>
          </p:cNvPr>
          <p:cNvSpPr>
            <a:spLocks noChangeArrowheads="1"/>
          </p:cNvSpPr>
          <p:nvPr/>
        </p:nvSpPr>
        <p:spPr bwMode="auto">
          <a:xfrm>
            <a:off x="9602193" y="1219941"/>
            <a:ext cx="1236589"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a:t>
            </a:r>
          </a:p>
        </p:txBody>
      </p:sp>
      <p:sp>
        <p:nvSpPr>
          <p:cNvPr id="150536" name="Rectangle 8">
            <a:extLst>
              <a:ext uri="{FF2B5EF4-FFF2-40B4-BE49-F238E27FC236}">
                <a16:creationId xmlns:a16="http://schemas.microsoft.com/office/drawing/2014/main" xmlns="" id="{4C577F20-06AD-F31F-7B9E-DAEAAEA5A33D}"/>
              </a:ext>
            </a:extLst>
          </p:cNvPr>
          <p:cNvSpPr>
            <a:spLocks noChangeArrowheads="1"/>
          </p:cNvSpPr>
          <p:nvPr/>
        </p:nvSpPr>
        <p:spPr bwMode="auto">
          <a:xfrm>
            <a:off x="9570407" y="1191183"/>
            <a:ext cx="1236590"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a:t>
            </a:r>
          </a:p>
        </p:txBody>
      </p:sp>
      <p:sp>
        <p:nvSpPr>
          <p:cNvPr id="150537" name="Rectangle 9">
            <a:extLst>
              <a:ext uri="{FF2B5EF4-FFF2-40B4-BE49-F238E27FC236}">
                <a16:creationId xmlns:a16="http://schemas.microsoft.com/office/drawing/2014/main" xmlns="" id="{145B69F5-9B67-AEE6-571D-2FCA29B220BB}"/>
              </a:ext>
            </a:extLst>
          </p:cNvPr>
          <p:cNvSpPr>
            <a:spLocks noChangeArrowheads="1"/>
          </p:cNvSpPr>
          <p:nvPr/>
        </p:nvSpPr>
        <p:spPr bwMode="auto">
          <a:xfrm>
            <a:off x="9588570" y="1204805"/>
            <a:ext cx="1236590"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0</a:t>
            </a:r>
          </a:p>
        </p:txBody>
      </p:sp>
      <p:sp>
        <p:nvSpPr>
          <p:cNvPr id="150539" name="Text Box 11">
            <a:extLst>
              <a:ext uri="{FF2B5EF4-FFF2-40B4-BE49-F238E27FC236}">
                <a16:creationId xmlns:a16="http://schemas.microsoft.com/office/drawing/2014/main" xmlns="" id="{CA455AC1-A325-3538-77B7-0A0DE3945C7A}"/>
              </a:ext>
            </a:extLst>
          </p:cNvPr>
          <p:cNvSpPr txBox="1">
            <a:spLocks noChangeArrowheads="1"/>
          </p:cNvSpPr>
          <p:nvPr/>
        </p:nvSpPr>
        <p:spPr bwMode="auto">
          <a:xfrm>
            <a:off x="1585256" y="5299020"/>
            <a:ext cx="9008787" cy="741881"/>
          </a:xfrm>
          <a:prstGeom prst="rect">
            <a:avLst/>
          </a:prstGeom>
          <a:solidFill>
            <a:schemeClr val="accent5">
              <a:lumMod val="90000"/>
            </a:schemeClr>
          </a:solidFill>
          <a:ln w="9525">
            <a:solidFill>
              <a:schemeClr val="bg1"/>
            </a:solidFill>
            <a:miter lim="800000"/>
            <a:headEnd/>
            <a:tailEnd/>
          </a:ln>
        </p:spPr>
        <p:txBody>
          <a:bodyPr lIns="95384" tIns="47694" rIns="95384" bIns="47694">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955033" rtl="0" eaLnBrk="1" fontAlgn="base" latinLnBrk="0" hangingPunct="1">
              <a:lnSpc>
                <a:spcPct val="100000"/>
              </a:lnSpc>
              <a:spcBef>
                <a:spcPct val="50000"/>
              </a:spcBef>
              <a:spcAft>
                <a:spcPct val="0"/>
              </a:spcAft>
              <a:buClrTx/>
              <a:buSzTx/>
              <a:buFontTx/>
              <a:buNone/>
              <a:tabLst/>
              <a:defRPr/>
            </a:pPr>
            <a:r>
              <a:rPr kumimoji="0" lang="en-US" altLang="en-US" sz="4195"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mn-cs"/>
              </a:rPr>
              <a:t>Sai</a:t>
            </a:r>
          </a:p>
        </p:txBody>
      </p:sp>
      <p:sp>
        <p:nvSpPr>
          <p:cNvPr id="15372" name="Text Box 12">
            <a:extLst>
              <a:ext uri="{FF2B5EF4-FFF2-40B4-BE49-F238E27FC236}">
                <a16:creationId xmlns:a16="http://schemas.microsoft.com/office/drawing/2014/main" xmlns="" id="{0FB40A16-5713-D2CA-3782-02283EC3CC28}"/>
              </a:ext>
            </a:extLst>
          </p:cNvPr>
          <p:cNvSpPr txBox="1">
            <a:spLocks noChangeArrowheads="1"/>
          </p:cNvSpPr>
          <p:nvPr/>
        </p:nvSpPr>
        <p:spPr bwMode="auto">
          <a:xfrm>
            <a:off x="2895549" y="685649"/>
            <a:ext cx="6072456" cy="756500"/>
          </a:xfrm>
          <a:prstGeom prst="rect">
            <a:avLst/>
          </a:prstGeom>
          <a:gradFill rotWithShape="1">
            <a:gsLst>
              <a:gs pos="0">
                <a:srgbClr val="FF0000"/>
              </a:gs>
              <a:gs pos="50000">
                <a:srgbClr val="BBE0E3"/>
              </a:gs>
              <a:gs pos="100000">
                <a:srgbClr val="FF0000"/>
              </a:gs>
            </a:gsLst>
            <a:lin ang="5400000" scaled="1"/>
          </a:gradFill>
          <a:ln w="9525">
            <a:solidFill>
              <a:srgbClr val="9900CC"/>
            </a:solidFill>
            <a:miter lim="800000"/>
            <a:headEnd/>
            <a:tailEnd/>
          </a:ln>
        </p:spPr>
        <p:txBody>
          <a:bodyPr lIns="95384" tIns="47694" rIns="95384" bIns="47694">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955033" rtl="0" eaLnBrk="1" fontAlgn="base" latinLnBrk="0" hangingPunct="1">
              <a:lnSpc>
                <a:spcPct val="100000"/>
              </a:lnSpc>
              <a:spcBef>
                <a:spcPct val="50000"/>
              </a:spcBef>
              <a:spcAft>
                <a:spcPct val="0"/>
              </a:spcAft>
              <a:buClrTx/>
              <a:buSzTx/>
              <a:buFontTx/>
              <a:buNone/>
              <a:tabLst/>
              <a:defRPr/>
            </a:pPr>
            <a:r>
              <a:rPr kumimoji="0" lang="en-US" altLang="en-US" sz="429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KHỞI ĐỘNG</a:t>
            </a:r>
          </a:p>
        </p:txBody>
      </p:sp>
      <p:sp>
        <p:nvSpPr>
          <p:cNvPr id="15373" name="AutoShape 13">
            <a:hlinkClick r:id="rId5" action="ppaction://hlinksldjump" highlightClick="1"/>
            <a:extLst>
              <a:ext uri="{FF2B5EF4-FFF2-40B4-BE49-F238E27FC236}">
                <a16:creationId xmlns:a16="http://schemas.microsoft.com/office/drawing/2014/main" xmlns="" id="{69935C39-BF3F-D8D8-58A9-540B165D3165}"/>
              </a:ext>
            </a:extLst>
          </p:cNvPr>
          <p:cNvSpPr>
            <a:spLocks noChangeArrowheads="1"/>
          </p:cNvSpPr>
          <p:nvPr/>
        </p:nvSpPr>
        <p:spPr bwMode="auto">
          <a:xfrm>
            <a:off x="10442225" y="6248031"/>
            <a:ext cx="576672" cy="609970"/>
          </a:xfrm>
          <a:prstGeom prst="actionButtonHome">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7150" tIns="43576" rIns="87150" bIns="43576" anchor="ctr"/>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871789" rtl="0" eaLnBrk="1" fontAlgn="base" latinLnBrk="0" hangingPunct="1">
              <a:lnSpc>
                <a:spcPct val="100000"/>
              </a:lnSpc>
              <a:spcBef>
                <a:spcPct val="20000"/>
              </a:spcBef>
              <a:spcAft>
                <a:spcPct val="0"/>
              </a:spcAft>
              <a:buClrTx/>
              <a:buSzTx/>
              <a:buFontTx/>
              <a:buNone/>
              <a:tabLst/>
              <a:defRPr/>
            </a:pPr>
            <a:endParaRPr kumimoji="0" lang="en-US" altLang="en-US" sz="2574"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3" name="TextBox 2">
            <a:extLst>
              <a:ext uri="{FF2B5EF4-FFF2-40B4-BE49-F238E27FC236}">
                <a16:creationId xmlns:a16="http://schemas.microsoft.com/office/drawing/2014/main" xmlns="" id="{271390A4-813D-CD53-00D7-9823D817CC84}"/>
              </a:ext>
            </a:extLst>
          </p:cNvPr>
          <p:cNvSpPr txBox="1"/>
          <p:nvPr/>
        </p:nvSpPr>
        <p:spPr>
          <a:xfrm>
            <a:off x="660400" y="2585754"/>
            <a:ext cx="10858500" cy="1446550"/>
          </a:xfrm>
          <a:prstGeom prst="rect">
            <a:avLst/>
          </a:prstGeom>
          <a:noFill/>
        </p:spPr>
        <p:txBody>
          <a:bodyPr wrap="square">
            <a:spAutoFit/>
          </a:bodyPr>
          <a:lstStyle/>
          <a:p>
            <a:r>
              <a:rPr lang="en-US" sz="4400" b="1" dirty="0" err="1">
                <a:effectLst/>
                <a:latin typeface="Times New Roman" panose="02020603050405020304" pitchFamily="18" charset="0"/>
                <a:ea typeface="Calibri" panose="020F0502020204030204" pitchFamily="34" charset="0"/>
              </a:rPr>
              <a:t>Câu</a:t>
            </a:r>
            <a:r>
              <a:rPr lang="en-US" sz="4400" b="1" dirty="0">
                <a:effectLst/>
                <a:latin typeface="Times New Roman" panose="02020603050405020304" pitchFamily="18" charset="0"/>
                <a:ea typeface="Calibri" panose="020F0502020204030204" pitchFamily="34" charset="0"/>
              </a:rPr>
              <a:t> 10. </a:t>
            </a:r>
            <a:r>
              <a:rPr lang="vi-VN" sz="4400" dirty="0">
                <a:effectLst/>
                <a:latin typeface="Times New Roman" panose="02020603050405020304" pitchFamily="18" charset="0"/>
                <a:ea typeface="Calibri" panose="020F0502020204030204" pitchFamily="34" charset="0"/>
              </a:rPr>
              <a:t>Nguyễn Du là đại thi hào của dân tộc Việt Nam sống vào thế kỉ XVIII. Đúng hay sai?</a:t>
            </a:r>
            <a:endParaRPr lang="en-US" sz="4400" dirty="0"/>
          </a:p>
        </p:txBody>
      </p:sp>
    </p:spTree>
    <p:extLst>
      <p:ext uri="{BB962C8B-B14F-4D97-AF65-F5344CB8AC3E}">
        <p14:creationId xmlns:p14="http://schemas.microsoft.com/office/powerpoint/2010/main" val="2302470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xit" presetSubtype="0" fill="hold" nodeType="clickEffect">
                                  <p:stCondLst>
                                    <p:cond delay="0"/>
                                  </p:stCondLst>
                                  <p:childTnLst>
                                    <p:anim calcmode="lin" valueType="num">
                                      <p:cBhvr>
                                        <p:cTn id="6" dur="5"/>
                                        <p:tgtEl>
                                          <p:spTgt spid="150532"/>
                                        </p:tgtEl>
                                        <p:attrNameLst>
                                          <p:attrName>ppt_w</p:attrName>
                                        </p:attrNameLst>
                                      </p:cBhvr>
                                      <p:tavLst>
                                        <p:tav tm="0">
                                          <p:val>
                                            <p:strVal val="ppt_w"/>
                                          </p:val>
                                        </p:tav>
                                        <p:tav tm="100000">
                                          <p:val>
                                            <p:fltVal val="0"/>
                                          </p:val>
                                        </p:tav>
                                      </p:tavLst>
                                    </p:anim>
                                    <p:anim calcmode="lin" valueType="num">
                                      <p:cBhvr>
                                        <p:cTn id="7" dur="5"/>
                                        <p:tgtEl>
                                          <p:spTgt spid="150532"/>
                                        </p:tgtEl>
                                        <p:attrNameLst>
                                          <p:attrName>ppt_h</p:attrName>
                                        </p:attrNameLst>
                                      </p:cBhvr>
                                      <p:tavLst>
                                        <p:tav tm="0">
                                          <p:val>
                                            <p:strVal val="ppt_h"/>
                                          </p:val>
                                        </p:tav>
                                        <p:tav tm="100000">
                                          <p:val>
                                            <p:fltVal val="0"/>
                                          </p:val>
                                        </p:tav>
                                      </p:tavLst>
                                    </p:anim>
                                    <p:animEffect transition="out" filter="fade">
                                      <p:cBhvr>
                                        <p:cTn id="8" dur="5"/>
                                        <p:tgtEl>
                                          <p:spTgt spid="150532"/>
                                        </p:tgtEl>
                                      </p:cBhvr>
                                    </p:animEffect>
                                    <p:set>
                                      <p:cBhvr>
                                        <p:cTn id="9" dur="1" fill="hold">
                                          <p:stCondLst>
                                            <p:cond delay="4"/>
                                          </p:stCondLst>
                                        </p:cTn>
                                        <p:tgtEl>
                                          <p:spTgt spid="150532"/>
                                        </p:tgtEl>
                                        <p:attrNameLst>
                                          <p:attrName>style.visibility</p:attrName>
                                        </p:attrNameLst>
                                      </p:cBhvr>
                                      <p:to>
                                        <p:strVal val="hidden"/>
                                      </p:to>
                                    </p:set>
                                  </p:childTnLst>
                                </p:cTn>
                              </p:par>
                            </p:childTnLst>
                          </p:cTn>
                        </p:par>
                        <p:par>
                          <p:cTn id="10" fill="hold" nodeType="afterGroup">
                            <p:stCondLst>
                              <p:cond delay="5"/>
                            </p:stCondLst>
                            <p:childTnLst>
                              <p:par>
                                <p:cTn id="11" presetID="53" presetClass="entr" presetSubtype="0" fill="hold" nodeType="afterEffect">
                                  <p:stCondLst>
                                    <p:cond delay="0"/>
                                  </p:stCondLst>
                                  <p:childTnLst>
                                    <p:set>
                                      <p:cBhvr>
                                        <p:cTn id="12" dur="1" fill="hold">
                                          <p:stCondLst>
                                            <p:cond delay="0"/>
                                          </p:stCondLst>
                                        </p:cTn>
                                        <p:tgtEl>
                                          <p:spTgt spid="150533"/>
                                        </p:tgtEl>
                                        <p:attrNameLst>
                                          <p:attrName>style.visibility</p:attrName>
                                        </p:attrNameLst>
                                      </p:cBhvr>
                                      <p:to>
                                        <p:strVal val="visible"/>
                                      </p:to>
                                    </p:set>
                                    <p:anim calcmode="lin" valueType="num">
                                      <p:cBhvr>
                                        <p:cTn id="13" dur="5" fill="hold"/>
                                        <p:tgtEl>
                                          <p:spTgt spid="150533"/>
                                        </p:tgtEl>
                                        <p:attrNameLst>
                                          <p:attrName>ppt_w</p:attrName>
                                        </p:attrNameLst>
                                      </p:cBhvr>
                                      <p:tavLst>
                                        <p:tav tm="0">
                                          <p:val>
                                            <p:fltVal val="0"/>
                                          </p:val>
                                        </p:tav>
                                        <p:tav tm="100000">
                                          <p:val>
                                            <p:strVal val="#ppt_w"/>
                                          </p:val>
                                        </p:tav>
                                      </p:tavLst>
                                    </p:anim>
                                    <p:anim calcmode="lin" valueType="num">
                                      <p:cBhvr>
                                        <p:cTn id="14" dur="5" fill="hold"/>
                                        <p:tgtEl>
                                          <p:spTgt spid="150533"/>
                                        </p:tgtEl>
                                        <p:attrNameLst>
                                          <p:attrName>ppt_h</p:attrName>
                                        </p:attrNameLst>
                                      </p:cBhvr>
                                      <p:tavLst>
                                        <p:tav tm="0">
                                          <p:val>
                                            <p:fltVal val="0"/>
                                          </p:val>
                                        </p:tav>
                                        <p:tav tm="100000">
                                          <p:val>
                                            <p:strVal val="#ppt_h"/>
                                          </p:val>
                                        </p:tav>
                                      </p:tavLst>
                                    </p:anim>
                                    <p:animEffect transition="in" filter="fade">
                                      <p:cBhvr>
                                        <p:cTn id="15" dur="5"/>
                                        <p:tgtEl>
                                          <p:spTgt spid="150533"/>
                                        </p:tgtEl>
                                      </p:cBhvr>
                                    </p:animEffect>
                                  </p:childTnLst>
                                  <p:subTnLst>
                                    <p:audio>
                                      <p:cMediaNode vol="100000">
                                        <p:cTn display="0" masterRel="sameClick">
                                          <p:stCondLst>
                                            <p:cond evt="begin" delay="0">
                                              <p:tn val="11"/>
                                            </p:cond>
                                          </p:stCondLst>
                                          <p:endCondLst>
                                            <p:cond evt="onStopAudio" delay="0">
                                              <p:tgtEl>
                                                <p:sldTgt/>
                                              </p:tgtEl>
                                            </p:cond>
                                          </p:endCondLst>
                                        </p:cTn>
                                        <p:tgtEl>
                                          <p:sndTgt r:embed="rId2" name="DESTROY.WAV"/>
                                        </p:tgtEl>
                                      </p:cMediaNode>
                                    </p:audio>
                                  </p:subTnLst>
                                </p:cTn>
                              </p:par>
                            </p:childTnLst>
                          </p:cTn>
                        </p:par>
                        <p:par>
                          <p:cTn id="16" fill="hold" nodeType="afterGroup">
                            <p:stCondLst>
                              <p:cond delay="10"/>
                            </p:stCondLst>
                            <p:childTnLst>
                              <p:par>
                                <p:cTn id="17" presetID="53" presetClass="exit" presetSubtype="0" fill="hold" nodeType="afterEffect">
                                  <p:stCondLst>
                                    <p:cond delay="1000"/>
                                  </p:stCondLst>
                                  <p:childTnLst>
                                    <p:anim calcmode="lin" valueType="num">
                                      <p:cBhvr>
                                        <p:cTn id="18" dur="5"/>
                                        <p:tgtEl>
                                          <p:spTgt spid="150533"/>
                                        </p:tgtEl>
                                        <p:attrNameLst>
                                          <p:attrName>ppt_w</p:attrName>
                                        </p:attrNameLst>
                                      </p:cBhvr>
                                      <p:tavLst>
                                        <p:tav tm="0">
                                          <p:val>
                                            <p:strVal val="ppt_w"/>
                                          </p:val>
                                        </p:tav>
                                        <p:tav tm="100000">
                                          <p:val>
                                            <p:fltVal val="0"/>
                                          </p:val>
                                        </p:tav>
                                      </p:tavLst>
                                    </p:anim>
                                    <p:anim calcmode="lin" valueType="num">
                                      <p:cBhvr>
                                        <p:cTn id="19" dur="5"/>
                                        <p:tgtEl>
                                          <p:spTgt spid="150533"/>
                                        </p:tgtEl>
                                        <p:attrNameLst>
                                          <p:attrName>ppt_h</p:attrName>
                                        </p:attrNameLst>
                                      </p:cBhvr>
                                      <p:tavLst>
                                        <p:tav tm="0">
                                          <p:val>
                                            <p:strVal val="ppt_h"/>
                                          </p:val>
                                        </p:tav>
                                        <p:tav tm="100000">
                                          <p:val>
                                            <p:fltVal val="0"/>
                                          </p:val>
                                        </p:tav>
                                      </p:tavLst>
                                    </p:anim>
                                    <p:animEffect transition="out" filter="fade">
                                      <p:cBhvr>
                                        <p:cTn id="20" dur="5"/>
                                        <p:tgtEl>
                                          <p:spTgt spid="150533"/>
                                        </p:tgtEl>
                                      </p:cBhvr>
                                    </p:animEffect>
                                    <p:set>
                                      <p:cBhvr>
                                        <p:cTn id="21" dur="1" fill="hold">
                                          <p:stCondLst>
                                            <p:cond delay="4"/>
                                          </p:stCondLst>
                                        </p:cTn>
                                        <p:tgtEl>
                                          <p:spTgt spid="150533"/>
                                        </p:tgtEl>
                                        <p:attrNameLst>
                                          <p:attrName>style.visibility</p:attrName>
                                        </p:attrNameLst>
                                      </p:cBhvr>
                                      <p:to>
                                        <p:strVal val="hidden"/>
                                      </p:to>
                                    </p:set>
                                  </p:childTnLst>
                                </p:cTn>
                              </p:par>
                            </p:childTnLst>
                          </p:cTn>
                        </p:par>
                        <p:par>
                          <p:cTn id="22" fill="hold" nodeType="afterGroup">
                            <p:stCondLst>
                              <p:cond delay="1015"/>
                            </p:stCondLst>
                            <p:childTnLst>
                              <p:par>
                                <p:cTn id="23" presetID="53" presetClass="entr" presetSubtype="0" fill="hold" nodeType="afterEffect">
                                  <p:stCondLst>
                                    <p:cond delay="0"/>
                                  </p:stCondLst>
                                  <p:childTnLst>
                                    <p:set>
                                      <p:cBhvr>
                                        <p:cTn id="24" dur="1" fill="hold">
                                          <p:stCondLst>
                                            <p:cond delay="0"/>
                                          </p:stCondLst>
                                        </p:cTn>
                                        <p:tgtEl>
                                          <p:spTgt spid="150534"/>
                                        </p:tgtEl>
                                        <p:attrNameLst>
                                          <p:attrName>style.visibility</p:attrName>
                                        </p:attrNameLst>
                                      </p:cBhvr>
                                      <p:to>
                                        <p:strVal val="visible"/>
                                      </p:to>
                                    </p:set>
                                    <p:anim calcmode="lin" valueType="num">
                                      <p:cBhvr>
                                        <p:cTn id="25" dur="5" fill="hold"/>
                                        <p:tgtEl>
                                          <p:spTgt spid="150534"/>
                                        </p:tgtEl>
                                        <p:attrNameLst>
                                          <p:attrName>ppt_w</p:attrName>
                                        </p:attrNameLst>
                                      </p:cBhvr>
                                      <p:tavLst>
                                        <p:tav tm="0">
                                          <p:val>
                                            <p:fltVal val="0"/>
                                          </p:val>
                                        </p:tav>
                                        <p:tav tm="100000">
                                          <p:val>
                                            <p:strVal val="#ppt_w"/>
                                          </p:val>
                                        </p:tav>
                                      </p:tavLst>
                                    </p:anim>
                                    <p:anim calcmode="lin" valueType="num">
                                      <p:cBhvr>
                                        <p:cTn id="26" dur="5" fill="hold"/>
                                        <p:tgtEl>
                                          <p:spTgt spid="150534"/>
                                        </p:tgtEl>
                                        <p:attrNameLst>
                                          <p:attrName>ppt_h</p:attrName>
                                        </p:attrNameLst>
                                      </p:cBhvr>
                                      <p:tavLst>
                                        <p:tav tm="0">
                                          <p:val>
                                            <p:fltVal val="0"/>
                                          </p:val>
                                        </p:tav>
                                        <p:tav tm="100000">
                                          <p:val>
                                            <p:strVal val="#ppt_h"/>
                                          </p:val>
                                        </p:tav>
                                      </p:tavLst>
                                    </p:anim>
                                    <p:animEffect transition="in" filter="fade">
                                      <p:cBhvr>
                                        <p:cTn id="27" dur="5"/>
                                        <p:tgtEl>
                                          <p:spTgt spid="150534"/>
                                        </p:tgtEl>
                                      </p:cBhvr>
                                    </p:animEffect>
                                  </p:childTnLst>
                                  <p:subTnLst>
                                    <p:audio>
                                      <p:cMediaNode vol="100000">
                                        <p:cTn display="0" masterRel="sameClick">
                                          <p:stCondLst>
                                            <p:cond evt="begin" delay="0">
                                              <p:tn val="23"/>
                                            </p:cond>
                                          </p:stCondLst>
                                          <p:endCondLst>
                                            <p:cond evt="onStopAudio" delay="0">
                                              <p:tgtEl>
                                                <p:sldTgt/>
                                              </p:tgtEl>
                                            </p:cond>
                                          </p:endCondLst>
                                        </p:cTn>
                                        <p:tgtEl>
                                          <p:sndTgt r:embed="rId2" name="DESTROY.WAV"/>
                                        </p:tgtEl>
                                      </p:cMediaNode>
                                    </p:audio>
                                  </p:subTnLst>
                                </p:cTn>
                              </p:par>
                            </p:childTnLst>
                          </p:cTn>
                        </p:par>
                        <p:par>
                          <p:cTn id="28" fill="hold" nodeType="afterGroup">
                            <p:stCondLst>
                              <p:cond delay="1020"/>
                            </p:stCondLst>
                            <p:childTnLst>
                              <p:par>
                                <p:cTn id="29" presetID="53" presetClass="exit" presetSubtype="0" fill="hold" nodeType="afterEffect">
                                  <p:stCondLst>
                                    <p:cond delay="1000"/>
                                  </p:stCondLst>
                                  <p:childTnLst>
                                    <p:anim calcmode="lin" valueType="num">
                                      <p:cBhvr>
                                        <p:cTn id="30" dur="5"/>
                                        <p:tgtEl>
                                          <p:spTgt spid="150534"/>
                                        </p:tgtEl>
                                        <p:attrNameLst>
                                          <p:attrName>ppt_w</p:attrName>
                                        </p:attrNameLst>
                                      </p:cBhvr>
                                      <p:tavLst>
                                        <p:tav tm="0">
                                          <p:val>
                                            <p:strVal val="ppt_w"/>
                                          </p:val>
                                        </p:tav>
                                        <p:tav tm="100000">
                                          <p:val>
                                            <p:fltVal val="0"/>
                                          </p:val>
                                        </p:tav>
                                      </p:tavLst>
                                    </p:anim>
                                    <p:anim calcmode="lin" valueType="num">
                                      <p:cBhvr>
                                        <p:cTn id="31" dur="5"/>
                                        <p:tgtEl>
                                          <p:spTgt spid="150534"/>
                                        </p:tgtEl>
                                        <p:attrNameLst>
                                          <p:attrName>ppt_h</p:attrName>
                                        </p:attrNameLst>
                                      </p:cBhvr>
                                      <p:tavLst>
                                        <p:tav tm="0">
                                          <p:val>
                                            <p:strVal val="ppt_h"/>
                                          </p:val>
                                        </p:tav>
                                        <p:tav tm="100000">
                                          <p:val>
                                            <p:fltVal val="0"/>
                                          </p:val>
                                        </p:tav>
                                      </p:tavLst>
                                    </p:anim>
                                    <p:animEffect transition="out" filter="fade">
                                      <p:cBhvr>
                                        <p:cTn id="32" dur="5"/>
                                        <p:tgtEl>
                                          <p:spTgt spid="150534"/>
                                        </p:tgtEl>
                                      </p:cBhvr>
                                    </p:animEffect>
                                    <p:set>
                                      <p:cBhvr>
                                        <p:cTn id="33" dur="1" fill="hold">
                                          <p:stCondLst>
                                            <p:cond delay="4"/>
                                          </p:stCondLst>
                                        </p:cTn>
                                        <p:tgtEl>
                                          <p:spTgt spid="150534"/>
                                        </p:tgtEl>
                                        <p:attrNameLst>
                                          <p:attrName>style.visibility</p:attrName>
                                        </p:attrNameLst>
                                      </p:cBhvr>
                                      <p:to>
                                        <p:strVal val="hidden"/>
                                      </p:to>
                                    </p:set>
                                  </p:childTnLst>
                                </p:cTn>
                              </p:par>
                            </p:childTnLst>
                          </p:cTn>
                        </p:par>
                        <p:par>
                          <p:cTn id="34" fill="hold" nodeType="afterGroup">
                            <p:stCondLst>
                              <p:cond delay="2025"/>
                            </p:stCondLst>
                            <p:childTnLst>
                              <p:par>
                                <p:cTn id="35" presetID="53" presetClass="entr" presetSubtype="0" fill="hold" nodeType="afterEffect">
                                  <p:stCondLst>
                                    <p:cond delay="0"/>
                                  </p:stCondLst>
                                  <p:childTnLst>
                                    <p:set>
                                      <p:cBhvr>
                                        <p:cTn id="36" dur="1" fill="hold">
                                          <p:stCondLst>
                                            <p:cond delay="0"/>
                                          </p:stCondLst>
                                        </p:cTn>
                                        <p:tgtEl>
                                          <p:spTgt spid="150535"/>
                                        </p:tgtEl>
                                        <p:attrNameLst>
                                          <p:attrName>style.visibility</p:attrName>
                                        </p:attrNameLst>
                                      </p:cBhvr>
                                      <p:to>
                                        <p:strVal val="visible"/>
                                      </p:to>
                                    </p:set>
                                    <p:anim calcmode="lin" valueType="num">
                                      <p:cBhvr>
                                        <p:cTn id="37" dur="5" fill="hold"/>
                                        <p:tgtEl>
                                          <p:spTgt spid="150535"/>
                                        </p:tgtEl>
                                        <p:attrNameLst>
                                          <p:attrName>ppt_w</p:attrName>
                                        </p:attrNameLst>
                                      </p:cBhvr>
                                      <p:tavLst>
                                        <p:tav tm="0">
                                          <p:val>
                                            <p:fltVal val="0"/>
                                          </p:val>
                                        </p:tav>
                                        <p:tav tm="100000">
                                          <p:val>
                                            <p:strVal val="#ppt_w"/>
                                          </p:val>
                                        </p:tav>
                                      </p:tavLst>
                                    </p:anim>
                                    <p:anim calcmode="lin" valueType="num">
                                      <p:cBhvr>
                                        <p:cTn id="38" dur="5" fill="hold"/>
                                        <p:tgtEl>
                                          <p:spTgt spid="150535"/>
                                        </p:tgtEl>
                                        <p:attrNameLst>
                                          <p:attrName>ppt_h</p:attrName>
                                        </p:attrNameLst>
                                      </p:cBhvr>
                                      <p:tavLst>
                                        <p:tav tm="0">
                                          <p:val>
                                            <p:fltVal val="0"/>
                                          </p:val>
                                        </p:tav>
                                        <p:tav tm="100000">
                                          <p:val>
                                            <p:strVal val="#ppt_h"/>
                                          </p:val>
                                        </p:tav>
                                      </p:tavLst>
                                    </p:anim>
                                    <p:animEffect transition="in" filter="fade">
                                      <p:cBhvr>
                                        <p:cTn id="39" dur="5"/>
                                        <p:tgtEl>
                                          <p:spTgt spid="150535"/>
                                        </p:tgtEl>
                                      </p:cBhvr>
                                    </p:animEffect>
                                  </p:childTnLst>
                                  <p:subTnLst>
                                    <p:audio>
                                      <p:cMediaNode vol="100000">
                                        <p:cTn display="0" masterRel="sameClick">
                                          <p:stCondLst>
                                            <p:cond evt="begin" delay="0">
                                              <p:tn val="35"/>
                                            </p:cond>
                                          </p:stCondLst>
                                          <p:endCondLst>
                                            <p:cond evt="onStopAudio" delay="0">
                                              <p:tgtEl>
                                                <p:sldTgt/>
                                              </p:tgtEl>
                                            </p:cond>
                                          </p:endCondLst>
                                        </p:cTn>
                                        <p:tgtEl>
                                          <p:sndTgt r:embed="rId2" name="DESTROY.WAV"/>
                                        </p:tgtEl>
                                      </p:cMediaNode>
                                    </p:audio>
                                  </p:subTnLst>
                                </p:cTn>
                              </p:par>
                            </p:childTnLst>
                          </p:cTn>
                        </p:par>
                        <p:par>
                          <p:cTn id="40" fill="hold" nodeType="afterGroup">
                            <p:stCondLst>
                              <p:cond delay="2030"/>
                            </p:stCondLst>
                            <p:childTnLst>
                              <p:par>
                                <p:cTn id="41" presetID="53" presetClass="exit" presetSubtype="0" fill="hold" nodeType="afterEffect">
                                  <p:stCondLst>
                                    <p:cond delay="1000"/>
                                  </p:stCondLst>
                                  <p:childTnLst>
                                    <p:anim calcmode="lin" valueType="num">
                                      <p:cBhvr>
                                        <p:cTn id="42" dur="5"/>
                                        <p:tgtEl>
                                          <p:spTgt spid="150535"/>
                                        </p:tgtEl>
                                        <p:attrNameLst>
                                          <p:attrName>ppt_w</p:attrName>
                                        </p:attrNameLst>
                                      </p:cBhvr>
                                      <p:tavLst>
                                        <p:tav tm="0">
                                          <p:val>
                                            <p:strVal val="ppt_w"/>
                                          </p:val>
                                        </p:tav>
                                        <p:tav tm="100000">
                                          <p:val>
                                            <p:fltVal val="0"/>
                                          </p:val>
                                        </p:tav>
                                      </p:tavLst>
                                    </p:anim>
                                    <p:anim calcmode="lin" valueType="num">
                                      <p:cBhvr>
                                        <p:cTn id="43" dur="5"/>
                                        <p:tgtEl>
                                          <p:spTgt spid="150535"/>
                                        </p:tgtEl>
                                        <p:attrNameLst>
                                          <p:attrName>ppt_h</p:attrName>
                                        </p:attrNameLst>
                                      </p:cBhvr>
                                      <p:tavLst>
                                        <p:tav tm="0">
                                          <p:val>
                                            <p:strVal val="ppt_h"/>
                                          </p:val>
                                        </p:tav>
                                        <p:tav tm="100000">
                                          <p:val>
                                            <p:fltVal val="0"/>
                                          </p:val>
                                        </p:tav>
                                      </p:tavLst>
                                    </p:anim>
                                    <p:animEffect transition="out" filter="fade">
                                      <p:cBhvr>
                                        <p:cTn id="44" dur="5"/>
                                        <p:tgtEl>
                                          <p:spTgt spid="150535"/>
                                        </p:tgtEl>
                                      </p:cBhvr>
                                    </p:animEffect>
                                    <p:set>
                                      <p:cBhvr>
                                        <p:cTn id="45" dur="1" fill="hold">
                                          <p:stCondLst>
                                            <p:cond delay="4"/>
                                          </p:stCondLst>
                                        </p:cTn>
                                        <p:tgtEl>
                                          <p:spTgt spid="150535"/>
                                        </p:tgtEl>
                                        <p:attrNameLst>
                                          <p:attrName>style.visibility</p:attrName>
                                        </p:attrNameLst>
                                      </p:cBhvr>
                                      <p:to>
                                        <p:strVal val="hidden"/>
                                      </p:to>
                                    </p:set>
                                  </p:childTnLst>
                                </p:cTn>
                              </p:par>
                            </p:childTnLst>
                          </p:cTn>
                        </p:par>
                        <p:par>
                          <p:cTn id="46" fill="hold" nodeType="afterGroup">
                            <p:stCondLst>
                              <p:cond delay="3035"/>
                            </p:stCondLst>
                            <p:childTnLst>
                              <p:par>
                                <p:cTn id="47" presetID="53" presetClass="entr" presetSubtype="0" fill="hold" nodeType="afterEffect">
                                  <p:stCondLst>
                                    <p:cond delay="0"/>
                                  </p:stCondLst>
                                  <p:childTnLst>
                                    <p:set>
                                      <p:cBhvr>
                                        <p:cTn id="48" dur="1" fill="hold">
                                          <p:stCondLst>
                                            <p:cond delay="0"/>
                                          </p:stCondLst>
                                        </p:cTn>
                                        <p:tgtEl>
                                          <p:spTgt spid="150536"/>
                                        </p:tgtEl>
                                        <p:attrNameLst>
                                          <p:attrName>style.visibility</p:attrName>
                                        </p:attrNameLst>
                                      </p:cBhvr>
                                      <p:to>
                                        <p:strVal val="visible"/>
                                      </p:to>
                                    </p:set>
                                    <p:anim calcmode="lin" valueType="num">
                                      <p:cBhvr>
                                        <p:cTn id="49" dur="5" fill="hold"/>
                                        <p:tgtEl>
                                          <p:spTgt spid="150536"/>
                                        </p:tgtEl>
                                        <p:attrNameLst>
                                          <p:attrName>ppt_w</p:attrName>
                                        </p:attrNameLst>
                                      </p:cBhvr>
                                      <p:tavLst>
                                        <p:tav tm="0">
                                          <p:val>
                                            <p:fltVal val="0"/>
                                          </p:val>
                                        </p:tav>
                                        <p:tav tm="100000">
                                          <p:val>
                                            <p:strVal val="#ppt_w"/>
                                          </p:val>
                                        </p:tav>
                                      </p:tavLst>
                                    </p:anim>
                                    <p:anim calcmode="lin" valueType="num">
                                      <p:cBhvr>
                                        <p:cTn id="50" dur="5" fill="hold"/>
                                        <p:tgtEl>
                                          <p:spTgt spid="150536"/>
                                        </p:tgtEl>
                                        <p:attrNameLst>
                                          <p:attrName>ppt_h</p:attrName>
                                        </p:attrNameLst>
                                      </p:cBhvr>
                                      <p:tavLst>
                                        <p:tav tm="0">
                                          <p:val>
                                            <p:fltVal val="0"/>
                                          </p:val>
                                        </p:tav>
                                        <p:tav tm="100000">
                                          <p:val>
                                            <p:strVal val="#ppt_h"/>
                                          </p:val>
                                        </p:tav>
                                      </p:tavLst>
                                    </p:anim>
                                    <p:animEffect transition="in" filter="fade">
                                      <p:cBhvr>
                                        <p:cTn id="51" dur="5"/>
                                        <p:tgtEl>
                                          <p:spTgt spid="150536"/>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2" name="DESTROY.WAV"/>
                                        </p:tgtEl>
                                      </p:cMediaNode>
                                    </p:audio>
                                  </p:subTnLst>
                                </p:cTn>
                              </p:par>
                            </p:childTnLst>
                          </p:cTn>
                        </p:par>
                        <p:par>
                          <p:cTn id="52" fill="hold" nodeType="afterGroup">
                            <p:stCondLst>
                              <p:cond delay="3040"/>
                            </p:stCondLst>
                            <p:childTnLst>
                              <p:par>
                                <p:cTn id="53" presetID="53" presetClass="exit" presetSubtype="0" fill="hold" nodeType="afterEffect">
                                  <p:stCondLst>
                                    <p:cond delay="1000"/>
                                  </p:stCondLst>
                                  <p:childTnLst>
                                    <p:anim calcmode="lin" valueType="num">
                                      <p:cBhvr>
                                        <p:cTn id="54" dur="5"/>
                                        <p:tgtEl>
                                          <p:spTgt spid="150536"/>
                                        </p:tgtEl>
                                        <p:attrNameLst>
                                          <p:attrName>ppt_w</p:attrName>
                                        </p:attrNameLst>
                                      </p:cBhvr>
                                      <p:tavLst>
                                        <p:tav tm="0">
                                          <p:val>
                                            <p:strVal val="ppt_w"/>
                                          </p:val>
                                        </p:tav>
                                        <p:tav tm="100000">
                                          <p:val>
                                            <p:fltVal val="0"/>
                                          </p:val>
                                        </p:tav>
                                      </p:tavLst>
                                    </p:anim>
                                    <p:anim calcmode="lin" valueType="num">
                                      <p:cBhvr>
                                        <p:cTn id="55" dur="5"/>
                                        <p:tgtEl>
                                          <p:spTgt spid="150536"/>
                                        </p:tgtEl>
                                        <p:attrNameLst>
                                          <p:attrName>ppt_h</p:attrName>
                                        </p:attrNameLst>
                                      </p:cBhvr>
                                      <p:tavLst>
                                        <p:tav tm="0">
                                          <p:val>
                                            <p:strVal val="ppt_h"/>
                                          </p:val>
                                        </p:tav>
                                        <p:tav tm="100000">
                                          <p:val>
                                            <p:fltVal val="0"/>
                                          </p:val>
                                        </p:tav>
                                      </p:tavLst>
                                    </p:anim>
                                    <p:animEffect transition="out" filter="fade">
                                      <p:cBhvr>
                                        <p:cTn id="56" dur="5"/>
                                        <p:tgtEl>
                                          <p:spTgt spid="150536"/>
                                        </p:tgtEl>
                                      </p:cBhvr>
                                    </p:animEffect>
                                    <p:set>
                                      <p:cBhvr>
                                        <p:cTn id="57" dur="1" fill="hold">
                                          <p:stCondLst>
                                            <p:cond delay="4"/>
                                          </p:stCondLst>
                                        </p:cTn>
                                        <p:tgtEl>
                                          <p:spTgt spid="150536"/>
                                        </p:tgtEl>
                                        <p:attrNameLst>
                                          <p:attrName>style.visibility</p:attrName>
                                        </p:attrNameLst>
                                      </p:cBhvr>
                                      <p:to>
                                        <p:strVal val="hidden"/>
                                      </p:to>
                                    </p:set>
                                  </p:childTnLst>
                                </p:cTn>
                              </p:par>
                            </p:childTnLst>
                          </p:cTn>
                        </p:par>
                        <p:par>
                          <p:cTn id="58" fill="hold" nodeType="afterGroup">
                            <p:stCondLst>
                              <p:cond delay="4045"/>
                            </p:stCondLst>
                            <p:childTnLst>
                              <p:par>
                                <p:cTn id="59" presetID="53" presetClass="entr" presetSubtype="0" fill="hold" nodeType="afterEffect">
                                  <p:stCondLst>
                                    <p:cond delay="0"/>
                                  </p:stCondLst>
                                  <p:childTnLst>
                                    <p:set>
                                      <p:cBhvr>
                                        <p:cTn id="60" dur="1" fill="hold">
                                          <p:stCondLst>
                                            <p:cond delay="0"/>
                                          </p:stCondLst>
                                        </p:cTn>
                                        <p:tgtEl>
                                          <p:spTgt spid="150537"/>
                                        </p:tgtEl>
                                        <p:attrNameLst>
                                          <p:attrName>style.visibility</p:attrName>
                                        </p:attrNameLst>
                                      </p:cBhvr>
                                      <p:to>
                                        <p:strVal val="visible"/>
                                      </p:to>
                                    </p:set>
                                    <p:anim calcmode="lin" valueType="num">
                                      <p:cBhvr>
                                        <p:cTn id="61" dur="2000" fill="hold"/>
                                        <p:tgtEl>
                                          <p:spTgt spid="150537"/>
                                        </p:tgtEl>
                                        <p:attrNameLst>
                                          <p:attrName>ppt_w</p:attrName>
                                        </p:attrNameLst>
                                      </p:cBhvr>
                                      <p:tavLst>
                                        <p:tav tm="0">
                                          <p:val>
                                            <p:fltVal val="0"/>
                                          </p:val>
                                        </p:tav>
                                        <p:tav tm="100000">
                                          <p:val>
                                            <p:strVal val="#ppt_w"/>
                                          </p:val>
                                        </p:tav>
                                      </p:tavLst>
                                    </p:anim>
                                    <p:anim calcmode="lin" valueType="num">
                                      <p:cBhvr>
                                        <p:cTn id="62" dur="2000" fill="hold"/>
                                        <p:tgtEl>
                                          <p:spTgt spid="150537"/>
                                        </p:tgtEl>
                                        <p:attrNameLst>
                                          <p:attrName>ppt_h</p:attrName>
                                        </p:attrNameLst>
                                      </p:cBhvr>
                                      <p:tavLst>
                                        <p:tav tm="0">
                                          <p:val>
                                            <p:fltVal val="0"/>
                                          </p:val>
                                        </p:tav>
                                        <p:tav tm="100000">
                                          <p:val>
                                            <p:strVal val="#ppt_h"/>
                                          </p:val>
                                        </p:tav>
                                      </p:tavLst>
                                    </p:anim>
                                    <p:animEffect transition="in" filter="fade">
                                      <p:cBhvr>
                                        <p:cTn id="63" dur="2000"/>
                                        <p:tgtEl>
                                          <p:spTgt spid="150537"/>
                                        </p:tgtEl>
                                      </p:cBhvr>
                                    </p:animEffect>
                                  </p:childTnLst>
                                  <p:subTnLst>
                                    <p:audio>
                                      <p:cMediaNode>
                                        <p:cTn display="0" masterRel="sameClick">
                                          <p:stCondLst>
                                            <p:cond evt="begin" delay="0">
                                              <p:tn val="59"/>
                                            </p:cond>
                                          </p:stCondLst>
                                          <p:endCondLst>
                                            <p:cond evt="onStopAudio" delay="0">
                                              <p:tgtEl>
                                                <p:sldTgt/>
                                              </p:tgtEl>
                                            </p:cond>
                                          </p:endCondLst>
                                        </p:cTn>
                                        <p:tgtEl>
                                          <p:sndTgt r:embed="rId3" name="drumroll.wav"/>
                                        </p:tgtEl>
                                      </p:cMediaNode>
                                    </p:audio>
                                  </p:sub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16" fill="hold" nodeType="clickEffect">
                                  <p:stCondLst>
                                    <p:cond delay="0"/>
                                  </p:stCondLst>
                                  <p:childTnLst>
                                    <p:set>
                                      <p:cBhvr>
                                        <p:cTn id="67" dur="1" fill="hold">
                                          <p:stCondLst>
                                            <p:cond delay="0"/>
                                          </p:stCondLst>
                                        </p:cTn>
                                        <p:tgtEl>
                                          <p:spTgt spid="150539"/>
                                        </p:tgtEl>
                                        <p:attrNameLst>
                                          <p:attrName>style.visibility</p:attrName>
                                        </p:attrNameLst>
                                      </p:cBhvr>
                                      <p:to>
                                        <p:strVal val="visible"/>
                                      </p:to>
                                    </p:set>
                                    <p:animEffect transition="in" filter="box(in)">
                                      <p:cBhvr>
                                        <p:cTn id="68" dur="500"/>
                                        <p:tgtEl>
                                          <p:spTgt spid="150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47B1617-4779-BA1F-F2A7-3BADDBB607A7}"/>
              </a:ext>
            </a:extLst>
          </p:cNvPr>
          <p:cNvPicPr>
            <a:picLocks noChangeAspect="1"/>
          </p:cNvPicPr>
          <p:nvPr/>
        </p:nvPicPr>
        <p:blipFill>
          <a:blip r:embed="rId5"/>
          <a:stretch>
            <a:fillRect/>
          </a:stretch>
        </p:blipFill>
        <p:spPr>
          <a:xfrm>
            <a:off x="14111" y="12627"/>
            <a:ext cx="12144599" cy="6858000"/>
          </a:xfrm>
          <a:prstGeom prst="rect">
            <a:avLst/>
          </a:prstGeom>
        </p:spPr>
      </p:pic>
      <p:pic>
        <p:nvPicPr>
          <p:cNvPr id="45058" name="Picture 28" descr="sheep">
            <a:extLst>
              <a:ext uri="{FF2B5EF4-FFF2-40B4-BE49-F238E27FC236}">
                <a16:creationId xmlns:a16="http://schemas.microsoft.com/office/drawing/2014/main" xmlns="" id="{DF281A49-5530-7F8A-4D94-00704F724DE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699728" y="1422400"/>
            <a:ext cx="4134491" cy="3838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WordArt 4" descr="Horizontal brick">
            <a:extLst>
              <a:ext uri="{FF2B5EF4-FFF2-40B4-BE49-F238E27FC236}">
                <a16:creationId xmlns:a16="http://schemas.microsoft.com/office/drawing/2014/main" xmlns="" id="{0E629CD5-0E0E-FE1C-B64F-B9F30E3941F7}"/>
              </a:ext>
            </a:extLst>
          </p:cNvPr>
          <p:cNvSpPr>
            <a:spLocks noChangeArrowheads="1" noChangeShapeType="1" noTextEdit="1"/>
          </p:cNvSpPr>
          <p:nvPr/>
        </p:nvSpPr>
        <p:spPr bwMode="auto">
          <a:xfrm>
            <a:off x="3062043" y="3965562"/>
            <a:ext cx="6724806" cy="2050892"/>
          </a:xfrm>
          <a:prstGeom prst="rect">
            <a:avLst/>
          </a:prstGeom>
        </p:spPr>
        <p:txBody>
          <a:bodyPr wrap="none" fromWordArt="1">
            <a:prstTxWarp prst="textChevronInverted">
              <a:avLst>
                <a:gd name="adj" fmla="val 75000"/>
              </a:avLst>
            </a:prstTxWarp>
            <a:scene3d>
              <a:camera prst="legacyObliqueTopRight"/>
              <a:lightRig rig="legacyFlat3" dir="b"/>
            </a:scene3d>
            <a:sp3d extrusionH="430200" prstMaterial="legacyMatte">
              <a:extrusionClr>
                <a:srgbClr val="FFFF00"/>
              </a:extrusionClr>
              <a:contourClr>
                <a:schemeClr val="tx1"/>
              </a:contourClr>
            </a:sp3d>
          </a:bodyPr>
          <a:lstStyle/>
          <a:p>
            <a:pPr algn="ctr" defTabSz="871789" fontAlgn="base">
              <a:spcBef>
                <a:spcPct val="20000"/>
              </a:spcBef>
              <a:spcAft>
                <a:spcPct val="0"/>
              </a:spcAft>
            </a:pPr>
            <a:r>
              <a:rPr lang="vi-VN" sz="3432" b="1" kern="10" dirty="0">
                <a:ln w="9525">
                  <a:round/>
                  <a:headEnd/>
                  <a:tailEnd/>
                </a:ln>
                <a:pattFill prst="horzBrick">
                  <a:fgClr>
                    <a:srgbClr val="000000"/>
                  </a:fgClr>
                  <a:bgClr>
                    <a:srgbClr val="FF0000"/>
                  </a:bgClr>
                </a:pattFill>
                <a:latin typeface="Times New Roman" panose="02020603050405020304" pitchFamily="18" charset="0"/>
                <a:cs typeface="Times New Roman" panose="02020603050405020304" pitchFamily="18" charset="0"/>
              </a:rPr>
              <a:t>VƯỢT CHƯỚNG NGẠI VẬT</a:t>
            </a:r>
            <a:endParaRPr lang="en-US" sz="3432" b="1" kern="10" dirty="0">
              <a:ln w="9525">
                <a:round/>
                <a:headEnd/>
                <a:tailEnd/>
              </a:ln>
              <a:pattFill prst="horzBrick">
                <a:fgClr>
                  <a:srgbClr val="000000"/>
                </a:fgClr>
                <a:bgClr>
                  <a:srgbClr val="FF0000"/>
                </a:bgClr>
              </a:pattFill>
              <a:latin typeface="Times New Roman" panose="02020603050405020304" pitchFamily="18" charset="0"/>
              <a:cs typeface="Times New Roman" panose="02020603050405020304" pitchFamily="18" charset="0"/>
            </a:endParaRPr>
          </a:p>
        </p:txBody>
      </p:sp>
      <p:pic>
        <p:nvPicPr>
          <p:cNvPr id="40965" name="Picture 5" descr="Picture6">
            <a:extLst>
              <a:ext uri="{FF2B5EF4-FFF2-40B4-BE49-F238E27FC236}">
                <a16:creationId xmlns:a16="http://schemas.microsoft.com/office/drawing/2014/main" xmlns="" id="{98C74DAE-7D3C-24D5-841B-0F6D28D6814C}"/>
              </a:ext>
            </a:extLst>
          </p:cNvPr>
          <p:cNvPicPr>
            <a:picLocks noChangeAspect="1" noChangeArrowheads="1" noCrop="1"/>
          </p:cNvPicPr>
          <p:nvPr/>
        </p:nvPicPr>
        <p:blipFill>
          <a:blip r:embed="rId7">
            <a:lum bright="-12000" contrast="60000"/>
            <a:extLst>
              <a:ext uri="{28A0092B-C50C-407E-A947-70E740481C1C}">
                <a14:useLocalDpi xmlns:a14="http://schemas.microsoft.com/office/drawing/2010/main" val="0"/>
              </a:ext>
            </a:extLst>
          </a:blip>
          <a:srcRect/>
          <a:stretch>
            <a:fillRect/>
          </a:stretch>
        </p:blipFill>
        <p:spPr bwMode="auto">
          <a:xfrm flipH="1">
            <a:off x="12390278" y="5638061"/>
            <a:ext cx="1389460" cy="68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Line 6">
            <a:extLst>
              <a:ext uri="{FF2B5EF4-FFF2-40B4-BE49-F238E27FC236}">
                <a16:creationId xmlns:a16="http://schemas.microsoft.com/office/drawing/2014/main" xmlns="" id="{C703AA03-E8B3-63D3-B3E2-AD2B0840DC3E}"/>
              </a:ext>
            </a:extLst>
          </p:cNvPr>
          <p:cNvSpPr>
            <a:spLocks noChangeShapeType="1"/>
          </p:cNvSpPr>
          <p:nvPr/>
        </p:nvSpPr>
        <p:spPr bwMode="auto">
          <a:xfrm>
            <a:off x="12883702" y="5871151"/>
            <a:ext cx="1804179" cy="14530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871789" fontAlgn="base">
              <a:spcBef>
                <a:spcPct val="20000"/>
              </a:spcBef>
              <a:spcAft>
                <a:spcPct val="0"/>
              </a:spcAft>
            </a:pPr>
            <a:endParaRPr lang="en-US" sz="2574" b="1">
              <a:solidFill>
                <a:srgbClr val="0000FF"/>
              </a:solidFill>
              <a:latin typeface="Times New Roman" panose="02020603050405020304" pitchFamily="18" charset="0"/>
            </a:endParaRPr>
          </a:p>
        </p:txBody>
      </p:sp>
      <p:pic>
        <p:nvPicPr>
          <p:cNvPr id="40967" name="Picture 7" descr="Picture6">
            <a:extLst>
              <a:ext uri="{FF2B5EF4-FFF2-40B4-BE49-F238E27FC236}">
                <a16:creationId xmlns:a16="http://schemas.microsoft.com/office/drawing/2014/main" xmlns="" id="{9EAA2A0E-AA5D-AFFF-3213-41ABDAA2FCD6}"/>
              </a:ext>
            </a:extLst>
          </p:cNvPr>
          <p:cNvPicPr>
            <a:picLocks noChangeAspect="1" noChangeArrowheads="1" noCrop="1"/>
          </p:cNvPicPr>
          <p:nvPr/>
        </p:nvPicPr>
        <p:blipFill>
          <a:blip r:embed="rId7">
            <a:lum bright="-12000" contrast="60000"/>
            <a:extLst>
              <a:ext uri="{28A0092B-C50C-407E-A947-70E740481C1C}">
                <a14:useLocalDpi xmlns:a14="http://schemas.microsoft.com/office/drawing/2010/main" val="0"/>
              </a:ext>
            </a:extLst>
          </a:blip>
          <a:srcRect/>
          <a:stretch>
            <a:fillRect/>
          </a:stretch>
        </p:blipFill>
        <p:spPr bwMode="auto">
          <a:xfrm flipH="1">
            <a:off x="12390278" y="5792446"/>
            <a:ext cx="1389460" cy="68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8" name="Freeform 8">
            <a:extLst>
              <a:ext uri="{FF2B5EF4-FFF2-40B4-BE49-F238E27FC236}">
                <a16:creationId xmlns:a16="http://schemas.microsoft.com/office/drawing/2014/main" xmlns="" id="{ECB740B6-8415-7240-42C9-6ABBD87907C9}"/>
              </a:ext>
            </a:extLst>
          </p:cNvPr>
          <p:cNvSpPr>
            <a:spLocks/>
          </p:cNvSpPr>
          <p:nvPr/>
        </p:nvSpPr>
        <p:spPr bwMode="auto">
          <a:xfrm rot="4132516">
            <a:off x="12845107" y="5829528"/>
            <a:ext cx="168007" cy="163466"/>
          </a:xfrm>
          <a:custGeom>
            <a:avLst/>
            <a:gdLst>
              <a:gd name="T0" fmla="*/ 56 w 56"/>
              <a:gd name="T1" fmla="*/ 48 h 56"/>
              <a:gd name="T2" fmla="*/ 8 w 56"/>
              <a:gd name="T3" fmla="*/ 48 h 56"/>
              <a:gd name="T4" fmla="*/ 8 w 56"/>
              <a:gd name="T5" fmla="*/ 0 h 56"/>
              <a:gd name="T6" fmla="*/ 0 60000 65536"/>
              <a:gd name="T7" fmla="*/ 0 60000 65536"/>
              <a:gd name="T8" fmla="*/ 0 60000 65536"/>
              <a:gd name="T9" fmla="*/ 0 w 56"/>
              <a:gd name="T10" fmla="*/ 0 h 56"/>
              <a:gd name="T11" fmla="*/ 56 w 56"/>
              <a:gd name="T12" fmla="*/ 56 h 56"/>
            </a:gdLst>
            <a:ahLst/>
            <a:cxnLst>
              <a:cxn ang="T6">
                <a:pos x="T0" y="T1"/>
              </a:cxn>
              <a:cxn ang="T7">
                <a:pos x="T2" y="T3"/>
              </a:cxn>
              <a:cxn ang="T8">
                <a:pos x="T4" y="T5"/>
              </a:cxn>
            </a:cxnLst>
            <a:rect l="T9" t="T10" r="T11" b="T12"/>
            <a:pathLst>
              <a:path w="56" h="56">
                <a:moveTo>
                  <a:pt x="56" y="48"/>
                </a:moveTo>
                <a:cubicBezTo>
                  <a:pt x="36" y="52"/>
                  <a:pt x="16" y="56"/>
                  <a:pt x="8" y="48"/>
                </a:cubicBezTo>
                <a:cubicBezTo>
                  <a:pt x="0" y="40"/>
                  <a:pt x="8" y="8"/>
                  <a:pt x="8"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vert="eaVert" lIns="87150" tIns="43576" rIns="87150" bIns="43576"/>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defTabSz="871789" eaLnBrk="1" fontAlgn="base" hangingPunct="1">
              <a:spcBef>
                <a:spcPct val="20000"/>
              </a:spcBef>
              <a:spcAft>
                <a:spcPct val="0"/>
              </a:spcAft>
            </a:pPr>
            <a:endParaRPr lang="en-US" altLang="en-US" sz="2574"/>
          </a:p>
        </p:txBody>
      </p:sp>
      <p:grpSp>
        <p:nvGrpSpPr>
          <p:cNvPr id="2" name="Group 9">
            <a:extLst>
              <a:ext uri="{FF2B5EF4-FFF2-40B4-BE49-F238E27FC236}">
                <a16:creationId xmlns:a16="http://schemas.microsoft.com/office/drawing/2014/main" xmlns="" id="{4F784365-E828-2AAF-C46A-94E8A596E462}"/>
              </a:ext>
            </a:extLst>
          </p:cNvPr>
          <p:cNvGrpSpPr>
            <a:grpSpLocks/>
          </p:cNvGrpSpPr>
          <p:nvPr/>
        </p:nvGrpSpPr>
        <p:grpSpPr bwMode="auto">
          <a:xfrm>
            <a:off x="12883702" y="1583198"/>
            <a:ext cx="4972088" cy="4749593"/>
            <a:chOff x="6164" y="996"/>
            <a:chExt cx="2908" cy="2991"/>
          </a:xfrm>
        </p:grpSpPr>
        <p:grpSp>
          <p:nvGrpSpPr>
            <p:cNvPr id="45073" name="Group 10">
              <a:extLst>
                <a:ext uri="{FF2B5EF4-FFF2-40B4-BE49-F238E27FC236}">
                  <a16:creationId xmlns:a16="http://schemas.microsoft.com/office/drawing/2014/main" xmlns="" id="{701AA34F-6B62-C49A-2839-0AAC58D8DFD1}"/>
                </a:ext>
              </a:extLst>
            </p:cNvPr>
            <p:cNvGrpSpPr>
              <a:grpSpLocks/>
            </p:cNvGrpSpPr>
            <p:nvPr/>
          </p:nvGrpSpPr>
          <p:grpSpPr bwMode="auto">
            <a:xfrm>
              <a:off x="6164" y="1296"/>
              <a:ext cx="2764" cy="2691"/>
              <a:chOff x="2496" y="960"/>
              <a:chExt cx="2764" cy="2691"/>
            </a:xfrm>
          </p:grpSpPr>
          <p:pic>
            <p:nvPicPr>
              <p:cNvPr id="45075" name="Picture 11" descr="Rodo">
                <a:extLst>
                  <a:ext uri="{FF2B5EF4-FFF2-40B4-BE49-F238E27FC236}">
                    <a16:creationId xmlns:a16="http://schemas.microsoft.com/office/drawing/2014/main" xmlns="" id="{201453A3-6B44-8DA2-9743-16C82523A4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39" y="960"/>
                <a:ext cx="1721" cy="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6" name="Line 12">
                <a:extLst>
                  <a:ext uri="{FF2B5EF4-FFF2-40B4-BE49-F238E27FC236}">
                    <a16:creationId xmlns:a16="http://schemas.microsoft.com/office/drawing/2014/main" xmlns="" id="{50D9E470-AAB0-A932-B817-B2B2EBF5E662}"/>
                  </a:ext>
                </a:extLst>
              </p:cNvPr>
              <p:cNvSpPr>
                <a:spLocks noChangeShapeType="1"/>
              </p:cNvSpPr>
              <p:nvPr/>
            </p:nvSpPr>
            <p:spPr bwMode="auto">
              <a:xfrm>
                <a:off x="2496" y="3408"/>
                <a:ext cx="1268"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871789" fontAlgn="base">
                  <a:spcBef>
                    <a:spcPct val="20000"/>
                  </a:spcBef>
                  <a:spcAft>
                    <a:spcPct val="0"/>
                  </a:spcAft>
                </a:pPr>
                <a:endParaRPr lang="en-US" sz="2574" b="1">
                  <a:solidFill>
                    <a:srgbClr val="0000FF"/>
                  </a:solidFill>
                  <a:latin typeface="Times New Roman" panose="02020603050405020304" pitchFamily="18" charset="0"/>
                </a:endParaRPr>
              </a:p>
            </p:txBody>
          </p:sp>
          <p:sp>
            <p:nvSpPr>
              <p:cNvPr id="45077" name="Oval 13">
                <a:extLst>
                  <a:ext uri="{FF2B5EF4-FFF2-40B4-BE49-F238E27FC236}">
                    <a16:creationId xmlns:a16="http://schemas.microsoft.com/office/drawing/2014/main" xmlns="" id="{AC2AE427-56C7-00D9-C45E-2F344DEF9C5A}"/>
                  </a:ext>
                </a:extLst>
              </p:cNvPr>
              <p:cNvSpPr>
                <a:spLocks noChangeArrowheads="1"/>
              </p:cNvSpPr>
              <p:nvPr/>
            </p:nvSpPr>
            <p:spPr bwMode="auto">
              <a:xfrm>
                <a:off x="3728" y="3528"/>
                <a:ext cx="48" cy="48"/>
              </a:xfrm>
              <a:prstGeom prst="ellipse">
                <a:avLst/>
              </a:prstGeom>
              <a:solidFill>
                <a:schemeClr val="tx1"/>
              </a:solidFill>
              <a:ln w="9525">
                <a:solidFill>
                  <a:schemeClr val="tx1"/>
                </a:solidFill>
                <a:round/>
                <a:headEnd/>
                <a:tailEnd/>
              </a:ln>
            </p:spPr>
            <p:txBody>
              <a:bodyPr wrap="none" lIns="87150" tIns="43576" rIns="87150" bIns="43576" anchor="ctr"/>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defTabSz="871789" eaLnBrk="1" fontAlgn="base" hangingPunct="1">
                  <a:spcBef>
                    <a:spcPct val="20000"/>
                  </a:spcBef>
                  <a:spcAft>
                    <a:spcPct val="0"/>
                  </a:spcAft>
                </a:pPr>
                <a:endParaRPr lang="en-US" altLang="en-US" sz="2574"/>
              </a:p>
            </p:txBody>
          </p:sp>
        </p:grpSp>
        <p:sp>
          <p:nvSpPr>
            <p:cNvPr id="45074" name="WordArt 14" descr="Horizontal brick">
              <a:extLst>
                <a:ext uri="{FF2B5EF4-FFF2-40B4-BE49-F238E27FC236}">
                  <a16:creationId xmlns:a16="http://schemas.microsoft.com/office/drawing/2014/main" xmlns="" id="{AD6FB8A4-481A-4C28-B0D9-9AC6B2CEB338}"/>
                </a:ext>
              </a:extLst>
            </p:cNvPr>
            <p:cNvSpPr>
              <a:spLocks noChangeArrowheads="1" noChangeShapeType="1" noTextEdit="1"/>
            </p:cNvSpPr>
            <p:nvPr/>
          </p:nvSpPr>
          <p:spPr bwMode="auto">
            <a:xfrm>
              <a:off x="6960" y="996"/>
              <a:ext cx="2112" cy="318"/>
            </a:xfrm>
            <a:prstGeom prst="rect">
              <a:avLst/>
            </a:prstGeom>
          </p:spPr>
          <p:txBody>
            <a:bodyPr wrap="none" fromWordArt="1">
              <a:prstTxWarp prst="textChevronInverted">
                <a:avLst>
                  <a:gd name="adj" fmla="val 75000"/>
                </a:avLst>
              </a:prstTxWarp>
              <a:scene3d>
                <a:camera prst="legacyObliqueTopRight"/>
                <a:lightRig rig="legacyFlat3" dir="b"/>
              </a:scene3d>
              <a:sp3d extrusionH="430200" prstMaterial="legacyMatte">
                <a:extrusionClr>
                  <a:srgbClr val="FFFF00"/>
                </a:extrusionClr>
                <a:contourClr>
                  <a:schemeClr val="tx1"/>
                </a:contourClr>
              </a:sp3d>
            </a:bodyPr>
            <a:lstStyle/>
            <a:p>
              <a:pPr algn="ctr" defTabSz="871789" fontAlgn="base">
                <a:spcBef>
                  <a:spcPct val="20000"/>
                </a:spcBef>
                <a:spcAft>
                  <a:spcPct val="0"/>
                </a:spcAft>
              </a:pPr>
              <a:r>
                <a:rPr lang="vi-VN" sz="3432" b="1" kern="10">
                  <a:ln w="9525">
                    <a:round/>
                    <a:headEnd/>
                    <a:tailEnd/>
                  </a:ln>
                  <a:pattFill prst="horzBrick">
                    <a:fgClr>
                      <a:srgbClr val="000000"/>
                    </a:fgClr>
                    <a:bgClr>
                      <a:srgbClr val="FF0000"/>
                    </a:bgClr>
                  </a:pattFill>
                  <a:latin typeface="Times New Roman" panose="02020603050405020304" pitchFamily="18" charset="0"/>
                  <a:cs typeface="Times New Roman" panose="02020603050405020304" pitchFamily="18" charset="0"/>
                </a:rPr>
                <a:t>VƯỢT CHƯỚNG NGẠI VẬT</a:t>
              </a:r>
              <a:endParaRPr lang="en-US" sz="3432" b="1" kern="10">
                <a:ln w="9525">
                  <a:round/>
                  <a:headEnd/>
                  <a:tailEnd/>
                </a:ln>
                <a:pattFill prst="horzBrick">
                  <a:fgClr>
                    <a:srgbClr val="000000"/>
                  </a:fgClr>
                  <a:bgClr>
                    <a:srgbClr val="FF0000"/>
                  </a:bgClr>
                </a:pattFill>
                <a:latin typeface="Times New Roman" panose="02020603050405020304" pitchFamily="18" charset="0"/>
                <a:cs typeface="Times New Roman" panose="02020603050405020304" pitchFamily="18" charset="0"/>
              </a:endParaRPr>
            </a:p>
          </p:txBody>
        </p:sp>
      </p:grpSp>
      <p:pic>
        <p:nvPicPr>
          <p:cNvPr id="40975" name="Picture 15" descr="Picture6">
            <a:extLst>
              <a:ext uri="{FF2B5EF4-FFF2-40B4-BE49-F238E27FC236}">
                <a16:creationId xmlns:a16="http://schemas.microsoft.com/office/drawing/2014/main" xmlns="" id="{30F17BFD-ACFD-6BA4-9163-72F961D59156}"/>
              </a:ext>
            </a:extLst>
          </p:cNvPr>
          <p:cNvPicPr>
            <a:picLocks noChangeAspect="1" noChangeArrowheads="1" noCrop="1"/>
          </p:cNvPicPr>
          <p:nvPr/>
        </p:nvPicPr>
        <p:blipFill>
          <a:blip r:embed="rId7">
            <a:lum bright="-12000" contrast="60000"/>
            <a:extLst>
              <a:ext uri="{28A0092B-C50C-407E-A947-70E740481C1C}">
                <a14:useLocalDpi xmlns:a14="http://schemas.microsoft.com/office/drawing/2010/main" val="0"/>
              </a:ext>
            </a:extLst>
          </a:blip>
          <a:srcRect/>
          <a:stretch>
            <a:fillRect/>
          </a:stretch>
        </p:blipFill>
        <p:spPr bwMode="auto">
          <a:xfrm>
            <a:off x="7079066" y="3740040"/>
            <a:ext cx="983823" cy="609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6" name="Picture 16" descr="Picture6">
            <a:extLst>
              <a:ext uri="{FF2B5EF4-FFF2-40B4-BE49-F238E27FC236}">
                <a16:creationId xmlns:a16="http://schemas.microsoft.com/office/drawing/2014/main" xmlns="" id="{B47AA7C0-2FE6-7AC7-5E64-2708F175C7CC}"/>
              </a:ext>
            </a:extLst>
          </p:cNvPr>
          <p:cNvPicPr>
            <a:picLocks noChangeAspect="1" noChangeArrowheads="1" noCrop="1"/>
          </p:cNvPicPr>
          <p:nvPr/>
        </p:nvPicPr>
        <p:blipFill>
          <a:blip r:embed="rId7">
            <a:lum bright="-12000" contrast="60000"/>
            <a:extLst>
              <a:ext uri="{28A0092B-C50C-407E-A947-70E740481C1C}">
                <a14:useLocalDpi xmlns:a14="http://schemas.microsoft.com/office/drawing/2010/main" val="0"/>
              </a:ext>
            </a:extLst>
          </a:blip>
          <a:srcRect/>
          <a:stretch>
            <a:fillRect/>
          </a:stretch>
        </p:blipFill>
        <p:spPr bwMode="auto">
          <a:xfrm>
            <a:off x="7079066" y="3838422"/>
            <a:ext cx="983823" cy="609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7">
            <a:extLst>
              <a:ext uri="{FF2B5EF4-FFF2-40B4-BE49-F238E27FC236}">
                <a16:creationId xmlns:a16="http://schemas.microsoft.com/office/drawing/2014/main" xmlns="" id="{B5AAB445-639F-C373-B550-8D0FD69261DB}"/>
              </a:ext>
            </a:extLst>
          </p:cNvPr>
          <p:cNvGrpSpPr>
            <a:grpSpLocks/>
          </p:cNvGrpSpPr>
          <p:nvPr/>
        </p:nvGrpSpPr>
        <p:grpSpPr bwMode="auto">
          <a:xfrm rot="21463308">
            <a:off x="4102174" y="2507134"/>
            <a:ext cx="3198180" cy="1519627"/>
            <a:chOff x="1911" y="135"/>
            <a:chExt cx="2121" cy="1345"/>
          </a:xfrm>
        </p:grpSpPr>
        <p:sp>
          <p:nvSpPr>
            <p:cNvPr id="45069" name="Line 18">
              <a:extLst>
                <a:ext uri="{FF2B5EF4-FFF2-40B4-BE49-F238E27FC236}">
                  <a16:creationId xmlns:a16="http://schemas.microsoft.com/office/drawing/2014/main" xmlns="" id="{AA8EEA11-0EB3-91A3-9D68-DC5A8E9C429C}"/>
                </a:ext>
              </a:extLst>
            </p:cNvPr>
            <p:cNvSpPr>
              <a:spLocks noChangeShapeType="1"/>
            </p:cNvSpPr>
            <p:nvPr/>
          </p:nvSpPr>
          <p:spPr bwMode="auto">
            <a:xfrm flipV="1">
              <a:off x="2688" y="1284"/>
              <a:ext cx="1248" cy="48"/>
            </a:xfrm>
            <a:prstGeom prst="line">
              <a:avLst/>
            </a:prstGeom>
            <a:noFill/>
            <a:ln w="38100">
              <a:solidFill>
                <a:srgbClr val="993300">
                  <a:alpha val="90979"/>
                </a:srgbClr>
              </a:solidFill>
              <a:round/>
              <a:headEnd/>
              <a:tailEnd/>
            </a:ln>
            <a:extLst>
              <a:ext uri="{909E8E84-426E-40DD-AFC4-6F175D3DCCD1}">
                <a14:hiddenFill xmlns:a14="http://schemas.microsoft.com/office/drawing/2010/main">
                  <a:noFill/>
                </a14:hiddenFill>
              </a:ext>
            </a:extLst>
          </p:spPr>
          <p:txBody>
            <a:bodyPr/>
            <a:lstStyle/>
            <a:p>
              <a:pPr defTabSz="871789" fontAlgn="base">
                <a:spcBef>
                  <a:spcPct val="20000"/>
                </a:spcBef>
                <a:spcAft>
                  <a:spcPct val="0"/>
                </a:spcAft>
              </a:pPr>
              <a:endParaRPr lang="en-US" sz="2574" b="1">
                <a:solidFill>
                  <a:srgbClr val="0000FF"/>
                </a:solidFill>
                <a:latin typeface="Times New Roman" panose="02020603050405020304" pitchFamily="18" charset="0"/>
              </a:endParaRPr>
            </a:p>
          </p:txBody>
        </p:sp>
        <p:pic>
          <p:nvPicPr>
            <p:cNvPr id="45070" name="Picture 19" descr="Rodo">
              <a:extLst>
                <a:ext uri="{FF2B5EF4-FFF2-40B4-BE49-F238E27FC236}">
                  <a16:creationId xmlns:a16="http://schemas.microsoft.com/office/drawing/2014/main" xmlns="" id="{1A9A6C5E-1447-6028-7E3B-2CFCF9A6191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11" y="135"/>
              <a:ext cx="860" cy="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1" name="Freeform 20">
              <a:extLst>
                <a:ext uri="{FF2B5EF4-FFF2-40B4-BE49-F238E27FC236}">
                  <a16:creationId xmlns:a16="http://schemas.microsoft.com/office/drawing/2014/main" xmlns="" id="{93D6C86C-1E53-3D99-68BB-3A45C20E3BE1}"/>
                </a:ext>
              </a:extLst>
            </p:cNvPr>
            <p:cNvSpPr>
              <a:spLocks/>
            </p:cNvSpPr>
            <p:nvPr/>
          </p:nvSpPr>
          <p:spPr bwMode="auto">
            <a:xfrm>
              <a:off x="2688" y="1332"/>
              <a:ext cx="1200" cy="108"/>
            </a:xfrm>
            <a:custGeom>
              <a:avLst/>
              <a:gdLst>
                <a:gd name="T0" fmla="*/ 0 w 1536"/>
                <a:gd name="T1" fmla="*/ 144 h 144"/>
                <a:gd name="T2" fmla="*/ 1536 w 1536"/>
                <a:gd name="T3" fmla="*/ 0 h 144"/>
                <a:gd name="T4" fmla="*/ 0 60000 65536"/>
                <a:gd name="T5" fmla="*/ 0 60000 65536"/>
                <a:gd name="T6" fmla="*/ 0 w 1536"/>
                <a:gd name="T7" fmla="*/ 0 h 144"/>
                <a:gd name="T8" fmla="*/ 1536 w 1536"/>
                <a:gd name="T9" fmla="*/ 144 h 144"/>
              </a:gdLst>
              <a:ahLst/>
              <a:cxnLst>
                <a:cxn ang="T4">
                  <a:pos x="T0" y="T1"/>
                </a:cxn>
                <a:cxn ang="T5">
                  <a:pos x="T2" y="T3"/>
                </a:cxn>
              </a:cxnLst>
              <a:rect l="T6" t="T7" r="T8" b="T9"/>
              <a:pathLst>
                <a:path w="1536" h="144">
                  <a:moveTo>
                    <a:pt x="0" y="144"/>
                  </a:moveTo>
                  <a:cubicBezTo>
                    <a:pt x="640" y="84"/>
                    <a:pt x="1280" y="24"/>
                    <a:pt x="1536" y="0"/>
                  </a:cubicBezTo>
                </a:path>
              </a:pathLst>
            </a:custGeom>
            <a:gradFill rotWithShape="1">
              <a:gsLst>
                <a:gs pos="0">
                  <a:srgbClr val="00FFCC"/>
                </a:gs>
                <a:gs pos="50000">
                  <a:srgbClr val="FF9900"/>
                </a:gs>
                <a:gs pos="100000">
                  <a:srgbClr val="00FFCC"/>
                </a:gs>
              </a:gsLst>
              <a:lin ang="5400000" scaled="1"/>
            </a:gradFill>
            <a:ln w="38100">
              <a:solidFill>
                <a:srgbClr val="993300">
                  <a:alpha val="90979"/>
                </a:srgbClr>
              </a:solidFill>
              <a:round/>
              <a:headEnd/>
              <a:tailEnd/>
            </a:ln>
          </p:spPr>
          <p:txBody>
            <a:bodyPr lIns="87150" tIns="43576" rIns="87150" bIns="43576"/>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defTabSz="871789" eaLnBrk="1" fontAlgn="base" hangingPunct="1">
                <a:spcBef>
                  <a:spcPct val="20000"/>
                </a:spcBef>
                <a:spcAft>
                  <a:spcPct val="0"/>
                </a:spcAft>
              </a:pPr>
              <a:endParaRPr lang="en-US" altLang="en-US" sz="2574"/>
            </a:p>
          </p:txBody>
        </p:sp>
        <p:sp>
          <p:nvSpPr>
            <p:cNvPr id="45072" name="Freeform 21">
              <a:extLst>
                <a:ext uri="{FF2B5EF4-FFF2-40B4-BE49-F238E27FC236}">
                  <a16:creationId xmlns:a16="http://schemas.microsoft.com/office/drawing/2014/main" xmlns="" id="{744E2BA5-0995-E9CC-6B9B-72A8A39C554E}"/>
                </a:ext>
              </a:extLst>
            </p:cNvPr>
            <p:cNvSpPr>
              <a:spLocks/>
            </p:cNvSpPr>
            <p:nvPr/>
          </p:nvSpPr>
          <p:spPr bwMode="auto">
            <a:xfrm rot="7305569" flipH="1">
              <a:off x="3928" y="1187"/>
              <a:ext cx="103" cy="105"/>
            </a:xfrm>
            <a:custGeom>
              <a:avLst/>
              <a:gdLst>
                <a:gd name="T0" fmla="*/ 0 w 56"/>
                <a:gd name="T1" fmla="*/ 8 h 56"/>
                <a:gd name="T2" fmla="*/ 48 w 56"/>
                <a:gd name="T3" fmla="*/ 8 h 56"/>
                <a:gd name="T4" fmla="*/ 48 w 56"/>
                <a:gd name="T5" fmla="*/ 56 h 56"/>
                <a:gd name="T6" fmla="*/ 0 60000 65536"/>
                <a:gd name="T7" fmla="*/ 0 60000 65536"/>
                <a:gd name="T8" fmla="*/ 0 60000 65536"/>
                <a:gd name="T9" fmla="*/ 0 w 56"/>
                <a:gd name="T10" fmla="*/ 0 h 56"/>
                <a:gd name="T11" fmla="*/ 56 w 56"/>
                <a:gd name="T12" fmla="*/ 56 h 56"/>
              </a:gdLst>
              <a:ahLst/>
              <a:cxnLst>
                <a:cxn ang="T6">
                  <a:pos x="T0" y="T1"/>
                </a:cxn>
                <a:cxn ang="T7">
                  <a:pos x="T2" y="T3"/>
                </a:cxn>
                <a:cxn ang="T8">
                  <a:pos x="T4" y="T5"/>
                </a:cxn>
              </a:cxnLst>
              <a:rect l="T9" t="T10" r="T11" b="T12"/>
              <a:pathLst>
                <a:path w="56" h="56">
                  <a:moveTo>
                    <a:pt x="0" y="8"/>
                  </a:moveTo>
                  <a:cubicBezTo>
                    <a:pt x="20" y="4"/>
                    <a:pt x="40" y="0"/>
                    <a:pt x="48" y="8"/>
                  </a:cubicBezTo>
                  <a:cubicBezTo>
                    <a:pt x="56" y="16"/>
                    <a:pt x="48" y="48"/>
                    <a:pt x="48" y="56"/>
                  </a:cubicBezTo>
                </a:path>
              </a:pathLst>
            </a:custGeom>
            <a:noFill/>
            <a:ln w="38100">
              <a:solidFill>
                <a:srgbClr val="993300"/>
              </a:solidFill>
              <a:round/>
              <a:headEnd/>
              <a:tailEnd/>
            </a:ln>
            <a:extLst>
              <a:ext uri="{909E8E84-426E-40DD-AFC4-6F175D3DCCD1}">
                <a14:hiddenFill xmlns:a14="http://schemas.microsoft.com/office/drawing/2010/main">
                  <a:solidFill>
                    <a:srgbClr val="FFFFFF"/>
                  </a:solidFill>
                </a14:hiddenFill>
              </a:ext>
            </a:extLst>
          </p:spPr>
          <p:txBody>
            <a:bodyPr rot="10800000" vert="eaVert" lIns="87150" tIns="43576" rIns="87150" bIns="43576"/>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defTabSz="871789" eaLnBrk="1" fontAlgn="base" hangingPunct="1">
                <a:spcBef>
                  <a:spcPct val="20000"/>
                </a:spcBef>
                <a:spcAft>
                  <a:spcPct val="0"/>
                </a:spcAft>
              </a:pPr>
              <a:endParaRPr lang="en-US" altLang="en-US" sz="2574"/>
            </a:p>
          </p:txBody>
        </p:sp>
      </p:grpSp>
      <p:pic>
        <p:nvPicPr>
          <p:cNvPr id="40987" name="Picture 27">
            <a:hlinkClick r:id="" action="ppaction://media"/>
            <a:extLst>
              <a:ext uri="{FF2B5EF4-FFF2-40B4-BE49-F238E27FC236}">
                <a16:creationId xmlns:a16="http://schemas.microsoft.com/office/drawing/2014/main" xmlns="" id="{E6A8DBF1-9E74-C336-CF21-35F264D26BB3}"/>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0">
            <a:extLst>
              <a:ext uri="{28A0092B-C50C-407E-A947-70E740481C1C}">
                <a14:useLocalDpi xmlns:a14="http://schemas.microsoft.com/office/drawing/2010/main" val="0"/>
              </a:ext>
            </a:extLst>
          </a:blip>
          <a:srcRect/>
          <a:stretch>
            <a:fillRect/>
          </a:stretch>
        </p:blipFill>
        <p:spPr bwMode="auto">
          <a:xfrm>
            <a:off x="10701047" y="6550745"/>
            <a:ext cx="307255" cy="30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855" fill="hold"/>
                                        <p:tgtEl>
                                          <p:spTgt spid="40987"/>
                                        </p:tgtEl>
                                      </p:cBhvr>
                                    </p:cmd>
                                  </p:childTnLst>
                                </p:cTn>
                              </p:par>
                              <p:par>
                                <p:cTn id="7" presetID="0" presetClass="path" presetSubtype="0" accel="50000" decel="50000" fill="hold" nodeType="withEffect">
                                  <p:stCondLst>
                                    <p:cond delay="0"/>
                                  </p:stCondLst>
                                  <p:childTnLst>
                                    <p:animMotion origin="layout" path="M 0 0 C -0.71077 -0.0088 -1.42136 -0.01736 -1.70313 -0.02083 " pathEditMode="relative" ptsTypes="aA">
                                      <p:cBhvr>
                                        <p:cTn id="8" dur="13000" fill="hold"/>
                                        <p:tgtEl>
                                          <p:spTgt spid="40965"/>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 0 C -0.71077 -0.0088 -1.42136 -0.01736 -1.70313 -0.02083 " pathEditMode="relative" ptsTypes="aA">
                                      <p:cBhvr>
                                        <p:cTn id="10" dur="13000" fill="hold"/>
                                        <p:tgtEl>
                                          <p:spTgt spid="40966"/>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0 0 C -0.71077 -0.0088 -1.42136 -0.01736 -1.70313 -0.02083 " pathEditMode="relative" ptsTypes="aA">
                                      <p:cBhvr>
                                        <p:cTn id="12" dur="13000" fill="hold"/>
                                        <p:tgtEl>
                                          <p:spTgt spid="40967"/>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C -0.71077 -0.0088 -1.42136 -0.01736 -1.70313 -0.02083 " pathEditMode="relative" ptsTypes="aA">
                                      <p:cBhvr>
                                        <p:cTn id="14" dur="13000" fill="hold"/>
                                        <p:tgtEl>
                                          <p:spTgt spid="40968"/>
                                        </p:tgtEl>
                                        <p:attrNameLst>
                                          <p:attrName>ppt_x</p:attrName>
                                          <p:attrName>ppt_y</p:attrName>
                                        </p:attrNameLst>
                                      </p:cBhvr>
                                    </p:animMotion>
                                  </p:childTnLst>
                                </p:cTn>
                              </p:par>
                              <p:par>
                                <p:cTn id="15" presetID="0" presetClass="path" presetSubtype="0" accel="50000" decel="50000" fill="hold" nodeType="withEffect">
                                  <p:stCondLst>
                                    <p:cond delay="0"/>
                                  </p:stCondLst>
                                  <p:childTnLst>
                                    <p:animMotion origin="layout" path="M 0 0 C -0.71077 -0.0088 -1.42136 -0.01736 -1.70313 -0.02083 " pathEditMode="relative" ptsTypes="aA">
                                      <p:cBhvr>
                                        <p:cTn id="16" dur="13000" fill="hold"/>
                                        <p:tgtEl>
                                          <p:spTgt spid="2"/>
                                        </p:tgtEl>
                                        <p:attrNameLst>
                                          <p:attrName>ppt_x</p:attrName>
                                          <p:attrName>ppt_y</p:attrName>
                                        </p:attrNameLst>
                                      </p:cBhvr>
                                    </p:animMotion>
                                  </p:childTnLst>
                                </p:cTn>
                              </p:par>
                            </p:childTnLst>
                          </p:cTn>
                        </p:par>
                        <p:par>
                          <p:cTn id="17" fill="hold" nodeType="afterGroup">
                            <p:stCondLst>
                              <p:cond delay="13000"/>
                            </p:stCondLst>
                            <p:childTnLst>
                              <p:par>
                                <p:cTn id="18" presetID="53" presetClass="entr" presetSubtype="0" repeatCount="3000" fill="hold" nodeType="afterEffect">
                                  <p:stCondLst>
                                    <p:cond delay="0"/>
                                  </p:stCondLst>
                                  <p:childTnLst>
                                    <p:set>
                                      <p:cBhvr>
                                        <p:cTn id="19" dur="1" fill="hold">
                                          <p:stCondLst>
                                            <p:cond delay="0"/>
                                          </p:stCondLst>
                                        </p:cTn>
                                        <p:tgtEl>
                                          <p:spTgt spid="40964"/>
                                        </p:tgtEl>
                                        <p:attrNameLst>
                                          <p:attrName>style.visibility</p:attrName>
                                        </p:attrNameLst>
                                      </p:cBhvr>
                                      <p:to>
                                        <p:strVal val="visible"/>
                                      </p:to>
                                    </p:set>
                                    <p:anim calcmode="lin" valueType="num">
                                      <p:cBhvr>
                                        <p:cTn id="20" dur="500" fill="hold"/>
                                        <p:tgtEl>
                                          <p:spTgt spid="40964"/>
                                        </p:tgtEl>
                                        <p:attrNameLst>
                                          <p:attrName>ppt_w</p:attrName>
                                        </p:attrNameLst>
                                      </p:cBhvr>
                                      <p:tavLst>
                                        <p:tav tm="0">
                                          <p:val>
                                            <p:fltVal val="0"/>
                                          </p:val>
                                        </p:tav>
                                        <p:tav tm="100000">
                                          <p:val>
                                            <p:strVal val="#ppt_w"/>
                                          </p:val>
                                        </p:tav>
                                      </p:tavLst>
                                    </p:anim>
                                    <p:anim calcmode="lin" valueType="num">
                                      <p:cBhvr>
                                        <p:cTn id="21" dur="500" fill="hold"/>
                                        <p:tgtEl>
                                          <p:spTgt spid="40964"/>
                                        </p:tgtEl>
                                        <p:attrNameLst>
                                          <p:attrName>ppt_h</p:attrName>
                                        </p:attrNameLst>
                                      </p:cBhvr>
                                      <p:tavLst>
                                        <p:tav tm="0">
                                          <p:val>
                                            <p:fltVal val="0"/>
                                          </p:val>
                                        </p:tav>
                                        <p:tav tm="100000">
                                          <p:val>
                                            <p:strVal val="#ppt_h"/>
                                          </p:val>
                                        </p:tav>
                                      </p:tavLst>
                                    </p:anim>
                                    <p:animEffect transition="in" filter="fade">
                                      <p:cBhvr>
                                        <p:cTn id="22" dur="500"/>
                                        <p:tgtEl>
                                          <p:spTgt spid="40964"/>
                                        </p:tgtEl>
                                      </p:cBhvr>
                                    </p:animEffect>
                                  </p:childTnLst>
                                  <p:subTnLst>
                                    <p:audio>
                                      <p:cMediaNode>
                                        <p:cTn display="0" masterRel="sameClick">
                                          <p:stCondLst>
                                            <p:cond evt="begin" delay="0">
                                              <p:tn val="18"/>
                                            </p:cond>
                                          </p:stCondLst>
                                          <p:endCondLst>
                                            <p:cond evt="onStopAudio" delay="0">
                                              <p:tgtEl>
                                                <p:sldTgt/>
                                              </p:tgtEl>
                                            </p:cond>
                                          </p:endCondLst>
                                        </p:cTn>
                                        <p:tgtEl>
                                          <p:sndTgt r:embed="rId4" name="W1.WAV"/>
                                        </p:tgtEl>
                                      </p:cMediaNode>
                                    </p:audio>
                                  </p:subTnLst>
                                </p:cTn>
                              </p:par>
                            </p:childTnLst>
                          </p:cTn>
                        </p:par>
                        <p:par>
                          <p:cTn id="23" fill="hold" nodeType="afterGroup">
                            <p:stCondLst>
                              <p:cond delay="14500"/>
                            </p:stCondLst>
                            <p:childTnLst>
                              <p:par>
                                <p:cTn id="24" presetID="39" presetClass="entr" presetSubtype="0" accel="100000" fill="hold" nodeType="afterEffect">
                                  <p:stCondLst>
                                    <p:cond delay="0"/>
                                  </p:stCondLst>
                                  <p:childTnLst>
                                    <p:set>
                                      <p:cBhvr>
                                        <p:cTn id="25" dur="1" fill="hold">
                                          <p:stCondLst>
                                            <p:cond delay="0"/>
                                          </p:stCondLst>
                                        </p:cTn>
                                        <p:tgtEl>
                                          <p:spTgt spid="40975"/>
                                        </p:tgtEl>
                                        <p:attrNameLst>
                                          <p:attrName>style.visibility</p:attrName>
                                        </p:attrNameLst>
                                      </p:cBhvr>
                                      <p:to>
                                        <p:strVal val="visible"/>
                                      </p:to>
                                    </p:set>
                                    <p:anim calcmode="lin" valueType="num">
                                      <p:cBhvr>
                                        <p:cTn id="26" dur="500" fill="hold"/>
                                        <p:tgtEl>
                                          <p:spTgt spid="40975"/>
                                        </p:tgtEl>
                                        <p:attrNameLst>
                                          <p:attrName>ppt_h</p:attrName>
                                        </p:attrNameLst>
                                      </p:cBhvr>
                                      <p:tavLst>
                                        <p:tav tm="0">
                                          <p:val>
                                            <p:strVal val="#ppt_h/20"/>
                                          </p:val>
                                        </p:tav>
                                        <p:tav tm="50000">
                                          <p:val>
                                            <p:strVal val="#ppt_h/20"/>
                                          </p:val>
                                        </p:tav>
                                        <p:tav tm="100000">
                                          <p:val>
                                            <p:strVal val="#ppt_h"/>
                                          </p:val>
                                        </p:tav>
                                      </p:tavLst>
                                    </p:anim>
                                    <p:anim calcmode="lin" valueType="num">
                                      <p:cBhvr>
                                        <p:cTn id="27" dur="500" fill="hold"/>
                                        <p:tgtEl>
                                          <p:spTgt spid="40975"/>
                                        </p:tgtEl>
                                        <p:attrNameLst>
                                          <p:attrName>ppt_w</p:attrName>
                                        </p:attrNameLst>
                                      </p:cBhvr>
                                      <p:tavLst>
                                        <p:tav tm="0">
                                          <p:val>
                                            <p:strVal val="#ppt_w+.3"/>
                                          </p:val>
                                        </p:tav>
                                        <p:tav tm="50000">
                                          <p:val>
                                            <p:strVal val="#ppt_w+.3"/>
                                          </p:val>
                                        </p:tav>
                                        <p:tav tm="100000">
                                          <p:val>
                                            <p:strVal val="#ppt_w"/>
                                          </p:val>
                                        </p:tav>
                                      </p:tavLst>
                                    </p:anim>
                                    <p:anim calcmode="lin" valueType="num">
                                      <p:cBhvr>
                                        <p:cTn id="28" dur="500" fill="hold"/>
                                        <p:tgtEl>
                                          <p:spTgt spid="40975"/>
                                        </p:tgtEl>
                                        <p:attrNameLst>
                                          <p:attrName>ppt_x</p:attrName>
                                        </p:attrNameLst>
                                      </p:cBhvr>
                                      <p:tavLst>
                                        <p:tav tm="0">
                                          <p:val>
                                            <p:strVal val="#ppt_x-.3"/>
                                          </p:val>
                                        </p:tav>
                                        <p:tav tm="50000">
                                          <p:val>
                                            <p:strVal val="#ppt_x"/>
                                          </p:val>
                                        </p:tav>
                                        <p:tav tm="100000">
                                          <p:val>
                                            <p:strVal val="#ppt_x"/>
                                          </p:val>
                                        </p:tav>
                                      </p:tavLst>
                                    </p:anim>
                                    <p:anim calcmode="lin" valueType="num">
                                      <p:cBhvr>
                                        <p:cTn id="29" dur="500" fill="hold"/>
                                        <p:tgtEl>
                                          <p:spTgt spid="40975"/>
                                        </p:tgtEl>
                                        <p:attrNameLst>
                                          <p:attrName>ppt_y</p:attrName>
                                        </p:attrNameLst>
                                      </p:cBhvr>
                                      <p:tavLst>
                                        <p:tav tm="0">
                                          <p:val>
                                            <p:strVal val="#ppt_y"/>
                                          </p:val>
                                        </p:tav>
                                        <p:tav tm="100000">
                                          <p:val>
                                            <p:strVal val="#ppt_y"/>
                                          </p:val>
                                        </p:tav>
                                      </p:tavLst>
                                    </p:anim>
                                  </p:childTnLst>
                                </p:cTn>
                              </p:par>
                              <p:par>
                                <p:cTn id="30" presetID="39" presetClass="entr" presetSubtype="0" accel="100000" fill="hold" nodeType="withEffect">
                                  <p:stCondLst>
                                    <p:cond delay="0"/>
                                  </p:stCondLst>
                                  <p:childTnLst>
                                    <p:set>
                                      <p:cBhvr>
                                        <p:cTn id="31" dur="1" fill="hold">
                                          <p:stCondLst>
                                            <p:cond delay="0"/>
                                          </p:stCondLst>
                                        </p:cTn>
                                        <p:tgtEl>
                                          <p:spTgt spid="40976"/>
                                        </p:tgtEl>
                                        <p:attrNameLst>
                                          <p:attrName>style.visibility</p:attrName>
                                        </p:attrNameLst>
                                      </p:cBhvr>
                                      <p:to>
                                        <p:strVal val="visible"/>
                                      </p:to>
                                    </p:set>
                                    <p:anim calcmode="lin" valueType="num">
                                      <p:cBhvr>
                                        <p:cTn id="32" dur="500" fill="hold"/>
                                        <p:tgtEl>
                                          <p:spTgt spid="40976"/>
                                        </p:tgtEl>
                                        <p:attrNameLst>
                                          <p:attrName>ppt_h</p:attrName>
                                        </p:attrNameLst>
                                      </p:cBhvr>
                                      <p:tavLst>
                                        <p:tav tm="0">
                                          <p:val>
                                            <p:strVal val="#ppt_h/20"/>
                                          </p:val>
                                        </p:tav>
                                        <p:tav tm="50000">
                                          <p:val>
                                            <p:strVal val="#ppt_h/20"/>
                                          </p:val>
                                        </p:tav>
                                        <p:tav tm="100000">
                                          <p:val>
                                            <p:strVal val="#ppt_h"/>
                                          </p:val>
                                        </p:tav>
                                      </p:tavLst>
                                    </p:anim>
                                    <p:anim calcmode="lin" valueType="num">
                                      <p:cBhvr>
                                        <p:cTn id="33" dur="500" fill="hold"/>
                                        <p:tgtEl>
                                          <p:spTgt spid="40976"/>
                                        </p:tgtEl>
                                        <p:attrNameLst>
                                          <p:attrName>ppt_w</p:attrName>
                                        </p:attrNameLst>
                                      </p:cBhvr>
                                      <p:tavLst>
                                        <p:tav tm="0">
                                          <p:val>
                                            <p:strVal val="#ppt_w+.3"/>
                                          </p:val>
                                        </p:tav>
                                        <p:tav tm="50000">
                                          <p:val>
                                            <p:strVal val="#ppt_w+.3"/>
                                          </p:val>
                                        </p:tav>
                                        <p:tav tm="100000">
                                          <p:val>
                                            <p:strVal val="#ppt_w"/>
                                          </p:val>
                                        </p:tav>
                                      </p:tavLst>
                                    </p:anim>
                                    <p:anim calcmode="lin" valueType="num">
                                      <p:cBhvr>
                                        <p:cTn id="34" dur="500" fill="hold"/>
                                        <p:tgtEl>
                                          <p:spTgt spid="40976"/>
                                        </p:tgtEl>
                                        <p:attrNameLst>
                                          <p:attrName>ppt_x</p:attrName>
                                        </p:attrNameLst>
                                      </p:cBhvr>
                                      <p:tavLst>
                                        <p:tav tm="0">
                                          <p:val>
                                            <p:strVal val="#ppt_x-.3"/>
                                          </p:val>
                                        </p:tav>
                                        <p:tav tm="50000">
                                          <p:val>
                                            <p:strVal val="#ppt_x"/>
                                          </p:val>
                                        </p:tav>
                                        <p:tav tm="100000">
                                          <p:val>
                                            <p:strVal val="#ppt_x"/>
                                          </p:val>
                                        </p:tav>
                                      </p:tavLst>
                                    </p:anim>
                                    <p:anim calcmode="lin" valueType="num">
                                      <p:cBhvr>
                                        <p:cTn id="35" dur="500" fill="hold"/>
                                        <p:tgtEl>
                                          <p:spTgt spid="40976"/>
                                        </p:tgtEl>
                                        <p:attrNameLst>
                                          <p:attrName>ppt_y</p:attrName>
                                        </p:attrNameLst>
                                      </p:cBhvr>
                                      <p:tavLst>
                                        <p:tav tm="0">
                                          <p:val>
                                            <p:strVal val="#ppt_y"/>
                                          </p:val>
                                        </p:tav>
                                        <p:tav tm="100000">
                                          <p:val>
                                            <p:strVal val="#ppt_y"/>
                                          </p:val>
                                        </p:tav>
                                      </p:tavLst>
                                    </p:anim>
                                  </p:childTnLst>
                                </p:cTn>
                              </p:par>
                              <p:par>
                                <p:cTn id="36" presetID="39" presetClass="entr" presetSubtype="0" accel="100000"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39"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40"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4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42" repeatCount="3500" fill="hold" display="0">
                  <p:stCondLst>
                    <p:cond delay="indefinite"/>
                  </p:stCondLst>
                  <p:endCondLst>
                    <p:cond evt="onPrev" delay="0">
                      <p:tgtEl>
                        <p:sldTgt/>
                      </p:tgtEl>
                    </p:cond>
                    <p:cond evt="onStopAudio" delay="0">
                      <p:tgtEl>
                        <p:sldTgt/>
                      </p:tgtEl>
                    </p:cond>
                  </p:endCondLst>
                </p:cTn>
                <p:tgtEl>
                  <p:spTgt spid="40987"/>
                </p:tgtEl>
              </p:cMediaNode>
            </p:audio>
          </p:childTnLst>
        </p:cTn>
      </p:par>
    </p:tnLst>
    <p:bldLst>
      <p:bldP spid="4096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89A40D3-7CBA-86EE-3423-CB681AFCFF52}"/>
              </a:ext>
            </a:extLst>
          </p:cNvPr>
          <p:cNvPicPr>
            <a:picLocks noChangeAspect="1"/>
          </p:cNvPicPr>
          <p:nvPr/>
        </p:nvPicPr>
        <p:blipFill>
          <a:blip r:embed="rId4"/>
          <a:stretch>
            <a:fillRect/>
          </a:stretch>
        </p:blipFill>
        <p:spPr>
          <a:xfrm>
            <a:off x="17595" y="0"/>
            <a:ext cx="12156810" cy="6858000"/>
          </a:xfrm>
          <a:prstGeom prst="rect">
            <a:avLst/>
          </a:prstGeom>
        </p:spPr>
      </p:pic>
      <p:sp>
        <p:nvSpPr>
          <p:cNvPr id="41988" name="Rectangle 4">
            <a:extLst>
              <a:ext uri="{FF2B5EF4-FFF2-40B4-BE49-F238E27FC236}">
                <a16:creationId xmlns:a16="http://schemas.microsoft.com/office/drawing/2014/main" xmlns="" id="{C356BD4A-7A11-FE4E-C3C4-41A5253AB822}"/>
              </a:ext>
            </a:extLst>
          </p:cNvPr>
          <p:cNvSpPr>
            <a:spLocks noChangeArrowheads="1"/>
          </p:cNvSpPr>
          <p:nvPr/>
        </p:nvSpPr>
        <p:spPr bwMode="auto">
          <a:xfrm>
            <a:off x="1829995" y="1751205"/>
            <a:ext cx="8450279" cy="4799540"/>
          </a:xfrm>
          <a:prstGeom prst="rect">
            <a:avLst/>
          </a:prstGeom>
          <a:solidFill>
            <a:srgbClr val="0000FF">
              <a:alpha val="30196"/>
            </a:srgbClr>
          </a:solidFill>
          <a:ln w="9525">
            <a:solidFill>
              <a:schemeClr val="tx1"/>
            </a:solidFill>
            <a:miter lim="800000"/>
            <a:headEnd/>
            <a:tailEnd/>
          </a:ln>
        </p:spPr>
        <p:txBody>
          <a:bodyPr wrap="none" lIns="87150" tIns="43576" rIns="87150" bIns="43576" anchor="ctr"/>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defTabSz="871789" eaLnBrk="1" fontAlgn="base" hangingPunct="1">
              <a:spcBef>
                <a:spcPct val="20000"/>
              </a:spcBef>
              <a:spcAft>
                <a:spcPct val="0"/>
              </a:spcAft>
            </a:pPr>
            <a:endParaRPr lang="en-US" altLang="en-US" sz="2574"/>
          </a:p>
        </p:txBody>
      </p:sp>
      <p:pic>
        <p:nvPicPr>
          <p:cNvPr id="41989" name="Picture 5" descr="BAR_EL~1">
            <a:extLst>
              <a:ext uri="{FF2B5EF4-FFF2-40B4-BE49-F238E27FC236}">
                <a16:creationId xmlns:a16="http://schemas.microsoft.com/office/drawing/2014/main" xmlns="" id="{40C4BFC8-57DB-DD26-E883-44DA64B46A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80919" y="4041241"/>
            <a:ext cx="5183988" cy="295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6" descr="BAR_EL~1">
            <a:extLst>
              <a:ext uri="{FF2B5EF4-FFF2-40B4-BE49-F238E27FC236}">
                <a16:creationId xmlns:a16="http://schemas.microsoft.com/office/drawing/2014/main" xmlns="" id="{222D0815-155F-D569-1A0A-B9E8DB41EC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865367" y="3973888"/>
            <a:ext cx="4875219" cy="27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7" descr="BAR_EL~1">
            <a:extLst>
              <a:ext uri="{FF2B5EF4-FFF2-40B4-BE49-F238E27FC236}">
                <a16:creationId xmlns:a16="http://schemas.microsoft.com/office/drawing/2014/main" xmlns="" id="{B75F10F5-81F1-94B6-657D-2A53D5715F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7458" y="6479608"/>
            <a:ext cx="8370060" cy="314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8" descr="BAR_EL~1">
            <a:extLst>
              <a:ext uri="{FF2B5EF4-FFF2-40B4-BE49-F238E27FC236}">
                <a16:creationId xmlns:a16="http://schemas.microsoft.com/office/drawing/2014/main" xmlns="" id="{50622198-D359-D80D-C30A-5945689FCF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1727" y="1513574"/>
            <a:ext cx="8450279" cy="314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9" descr="LINK2">
            <a:extLst>
              <a:ext uri="{FF2B5EF4-FFF2-40B4-BE49-F238E27FC236}">
                <a16:creationId xmlns:a16="http://schemas.microsoft.com/office/drawing/2014/main" xmlns="" id="{443A19CA-587F-1927-AEF2-42D2C702FA0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680636">
            <a:off x="4024676" y="307256"/>
            <a:ext cx="567590" cy="52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Picture 10" descr="LINK2">
            <a:extLst>
              <a:ext uri="{FF2B5EF4-FFF2-40B4-BE49-F238E27FC236}">
                <a16:creationId xmlns:a16="http://schemas.microsoft.com/office/drawing/2014/main" xmlns="" id="{995EB65A-411C-C289-127A-18EEBDF395C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710669">
            <a:off x="4037541" y="910415"/>
            <a:ext cx="560022" cy="60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Picture 11" descr="LINK2">
            <a:extLst>
              <a:ext uri="{FF2B5EF4-FFF2-40B4-BE49-F238E27FC236}">
                <a16:creationId xmlns:a16="http://schemas.microsoft.com/office/drawing/2014/main" xmlns="" id="{9BDBCACE-56C4-423F-250B-86DC00267A5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680636">
            <a:off x="7878233" y="307256"/>
            <a:ext cx="567590" cy="52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6" name="Picture 12" descr="LINK2">
            <a:extLst>
              <a:ext uri="{FF2B5EF4-FFF2-40B4-BE49-F238E27FC236}">
                <a16:creationId xmlns:a16="http://schemas.microsoft.com/office/drawing/2014/main" xmlns="" id="{A944AFB9-B9BD-A564-BFF6-5315D9812D4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710669">
            <a:off x="7894882" y="909658"/>
            <a:ext cx="560022" cy="605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0" name="Picture 16">
            <a:hlinkClick r:id="" action="ppaction://media"/>
            <a:extLst>
              <a:ext uri="{FF2B5EF4-FFF2-40B4-BE49-F238E27FC236}">
                <a16:creationId xmlns:a16="http://schemas.microsoft.com/office/drawing/2014/main" xmlns="" id="{46E37B0A-659D-2C6B-1AF4-0D3ED8D2DAE6}"/>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12806511" y="1141234"/>
            <a:ext cx="1065556" cy="106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5" name="AutoShape 21">
            <a:extLst>
              <a:ext uri="{FF2B5EF4-FFF2-40B4-BE49-F238E27FC236}">
                <a16:creationId xmlns:a16="http://schemas.microsoft.com/office/drawing/2014/main" xmlns="" id="{674B76DB-4256-7266-0BA4-56CEBAC0B485}"/>
              </a:ext>
            </a:extLst>
          </p:cNvPr>
          <p:cNvSpPr>
            <a:spLocks noChangeArrowheads="1"/>
          </p:cNvSpPr>
          <p:nvPr/>
        </p:nvSpPr>
        <p:spPr bwMode="auto">
          <a:xfrm>
            <a:off x="2648837" y="154385"/>
            <a:ext cx="7057791" cy="911171"/>
          </a:xfrm>
          <a:prstGeom prst="roundRect">
            <a:avLst>
              <a:gd name="adj" fmla="val 16667"/>
            </a:avLst>
          </a:prstGeom>
          <a:gradFill rotWithShape="1">
            <a:gsLst>
              <a:gs pos="0">
                <a:schemeClr val="bg1"/>
              </a:gs>
              <a:gs pos="100000">
                <a:srgbClr val="0000FF"/>
              </a:gs>
            </a:gsLst>
            <a:path path="shape">
              <a:fillToRect l="50000" t="50000" r="50000" b="50000"/>
            </a:path>
          </a:gradFill>
          <a:ln w="114300">
            <a:solidFill>
              <a:srgbClr val="CC0000">
                <a:alpha val="39999"/>
              </a:srgbClr>
            </a:solidFill>
            <a:round/>
            <a:headEnd/>
            <a:tailEnd/>
          </a:ln>
        </p:spPr>
        <p:txBody>
          <a:bodyPr wrap="none" lIns="95384" tIns="47694" rIns="95384" bIns="47694" anchor="ctr"/>
          <a:lstStyle/>
          <a:p>
            <a:pPr marL="473733" lvl="1" algn="ctr" defTabSz="955033" fontAlgn="base">
              <a:spcBef>
                <a:spcPct val="0"/>
              </a:spcBef>
              <a:spcAft>
                <a:spcPct val="0"/>
              </a:spcAft>
              <a:defRPr/>
            </a:pPr>
            <a:r>
              <a:rPr lang="en-US" sz="3623" b="1">
                <a:solidFill>
                  <a:srgbClr val="FFFF00"/>
                </a:solidFill>
                <a:effectLst>
                  <a:outerShdw blurRad="38100" dist="38100" dir="2700000" algn="tl">
                    <a:srgbClr val="000000"/>
                  </a:outerShdw>
                </a:effectLst>
                <a:latin typeface="Times New Roman" panose="02020603050405020304" pitchFamily="18" charset="0"/>
              </a:rPr>
              <a:t>VƯỢT CHƯỚNG NGẠI VẬT</a:t>
            </a:r>
          </a:p>
        </p:txBody>
      </p:sp>
      <p:sp>
        <p:nvSpPr>
          <p:cNvPr id="4" name="TextBox 3">
            <a:extLst>
              <a:ext uri="{FF2B5EF4-FFF2-40B4-BE49-F238E27FC236}">
                <a16:creationId xmlns:a16="http://schemas.microsoft.com/office/drawing/2014/main" xmlns="" id="{04F039A8-F41B-4758-F10A-5DB810D699B7}"/>
              </a:ext>
            </a:extLst>
          </p:cNvPr>
          <p:cNvSpPr txBox="1"/>
          <p:nvPr/>
        </p:nvSpPr>
        <p:spPr>
          <a:xfrm>
            <a:off x="2125144" y="1904075"/>
            <a:ext cx="7690142" cy="4405758"/>
          </a:xfrm>
          <a:prstGeom prst="rect">
            <a:avLst/>
          </a:prstGeom>
          <a:noFill/>
        </p:spPr>
        <p:txBody>
          <a:bodyPr wrap="square">
            <a:spAutoFit/>
          </a:bodyPr>
          <a:lstStyle/>
          <a:p>
            <a:pPr marL="457200">
              <a:lnSpc>
                <a:spcPct val="130000"/>
              </a:lnSpc>
              <a:spcAft>
                <a:spcPts val="800"/>
              </a:spcAft>
            </a:pPr>
            <a:r>
              <a:rPr lang="en-US" sz="4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Luật</a:t>
            </a:r>
            <a:r>
              <a:rPr lang="en-US" sz="4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chơi</a:t>
            </a:r>
            <a:r>
              <a:rPr lang="en-US" sz="4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10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trắc</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nghĩ</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15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giây</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2,0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855" fill="hold"/>
                                        <p:tgtEl>
                                          <p:spTgt spid="42000"/>
                                        </p:tgtEl>
                                      </p:cBhvr>
                                    </p:cmd>
                                  </p:childTnLst>
                                </p:cTn>
                              </p:par>
                              <p:par>
                                <p:cTn id="7" presetID="22" presetClass="entr" presetSubtype="1" fill="hold" nodeType="withEffect">
                                  <p:stCondLst>
                                    <p:cond delay="0"/>
                                  </p:stCondLst>
                                  <p:childTnLst>
                                    <p:set>
                                      <p:cBhvr>
                                        <p:cTn id="8" dur="1" fill="hold">
                                          <p:stCondLst>
                                            <p:cond delay="0"/>
                                          </p:stCondLst>
                                        </p:cTn>
                                        <p:tgtEl>
                                          <p:spTgt spid="41993"/>
                                        </p:tgtEl>
                                        <p:attrNameLst>
                                          <p:attrName>style.visibility</p:attrName>
                                        </p:attrNameLst>
                                      </p:cBhvr>
                                      <p:to>
                                        <p:strVal val="visible"/>
                                      </p:to>
                                    </p:set>
                                    <p:animEffect transition="in" filter="wipe(up)">
                                      <p:cBhvr>
                                        <p:cTn id="9" dur="1000"/>
                                        <p:tgtEl>
                                          <p:spTgt spid="41993"/>
                                        </p:tgtEl>
                                      </p:cBhvr>
                                    </p:animEffect>
                                  </p:childTnLst>
                                </p:cTn>
                              </p:par>
                              <p:par>
                                <p:cTn id="10" presetID="22" presetClass="entr" presetSubtype="1" fill="hold" nodeType="withEffect">
                                  <p:stCondLst>
                                    <p:cond delay="0"/>
                                  </p:stCondLst>
                                  <p:childTnLst>
                                    <p:set>
                                      <p:cBhvr>
                                        <p:cTn id="11" dur="1" fill="hold">
                                          <p:stCondLst>
                                            <p:cond delay="0"/>
                                          </p:stCondLst>
                                        </p:cTn>
                                        <p:tgtEl>
                                          <p:spTgt spid="41995"/>
                                        </p:tgtEl>
                                        <p:attrNameLst>
                                          <p:attrName>style.visibility</p:attrName>
                                        </p:attrNameLst>
                                      </p:cBhvr>
                                      <p:to>
                                        <p:strVal val="visible"/>
                                      </p:to>
                                    </p:set>
                                    <p:animEffect transition="in" filter="wipe(up)">
                                      <p:cBhvr>
                                        <p:cTn id="12" dur="1000"/>
                                        <p:tgtEl>
                                          <p:spTgt spid="41995"/>
                                        </p:tgtEl>
                                      </p:cBhvr>
                                    </p:animEffect>
                                  </p:childTnLst>
                                </p:cTn>
                              </p:par>
                            </p:childTnLst>
                          </p:cTn>
                        </p:par>
                        <p:par>
                          <p:cTn id="13" fill="hold" nodeType="afterGroup">
                            <p:stCondLst>
                              <p:cond delay="3855"/>
                            </p:stCondLst>
                            <p:childTnLst>
                              <p:par>
                                <p:cTn id="14" presetID="22" presetClass="entr" presetSubtype="1" fill="hold" nodeType="afterEffect">
                                  <p:stCondLst>
                                    <p:cond delay="0"/>
                                  </p:stCondLst>
                                  <p:childTnLst>
                                    <p:set>
                                      <p:cBhvr>
                                        <p:cTn id="15" dur="1" fill="hold">
                                          <p:stCondLst>
                                            <p:cond delay="0"/>
                                          </p:stCondLst>
                                        </p:cTn>
                                        <p:tgtEl>
                                          <p:spTgt spid="41994"/>
                                        </p:tgtEl>
                                        <p:attrNameLst>
                                          <p:attrName>style.visibility</p:attrName>
                                        </p:attrNameLst>
                                      </p:cBhvr>
                                      <p:to>
                                        <p:strVal val="visible"/>
                                      </p:to>
                                    </p:set>
                                    <p:animEffect transition="in" filter="wipe(up)">
                                      <p:cBhvr>
                                        <p:cTn id="16" dur="1000"/>
                                        <p:tgtEl>
                                          <p:spTgt spid="41994"/>
                                        </p:tgtEl>
                                      </p:cBhvr>
                                    </p:animEffect>
                                  </p:childTnLst>
                                </p:cTn>
                              </p:par>
                              <p:par>
                                <p:cTn id="17" presetID="22" presetClass="entr" presetSubtype="1" fill="hold" nodeType="withEffect">
                                  <p:stCondLst>
                                    <p:cond delay="0"/>
                                  </p:stCondLst>
                                  <p:childTnLst>
                                    <p:set>
                                      <p:cBhvr>
                                        <p:cTn id="18" dur="1" fill="hold">
                                          <p:stCondLst>
                                            <p:cond delay="0"/>
                                          </p:stCondLst>
                                        </p:cTn>
                                        <p:tgtEl>
                                          <p:spTgt spid="41996"/>
                                        </p:tgtEl>
                                        <p:attrNameLst>
                                          <p:attrName>style.visibility</p:attrName>
                                        </p:attrNameLst>
                                      </p:cBhvr>
                                      <p:to>
                                        <p:strVal val="visible"/>
                                      </p:to>
                                    </p:set>
                                    <p:animEffect transition="in" filter="wipe(up)">
                                      <p:cBhvr>
                                        <p:cTn id="19" dur="1000"/>
                                        <p:tgtEl>
                                          <p:spTgt spid="41996"/>
                                        </p:tgtEl>
                                      </p:cBhvr>
                                    </p:animEffect>
                                  </p:childTnLst>
                                </p:cTn>
                              </p:par>
                            </p:childTnLst>
                          </p:cTn>
                        </p:par>
                        <p:par>
                          <p:cTn id="20" fill="hold" nodeType="afterGroup">
                            <p:stCondLst>
                              <p:cond delay="4855"/>
                            </p:stCondLst>
                            <p:childTnLst>
                              <p:par>
                                <p:cTn id="21" presetID="22" presetClass="entr" presetSubtype="1" fill="hold" nodeType="afterEffect">
                                  <p:stCondLst>
                                    <p:cond delay="0"/>
                                  </p:stCondLst>
                                  <p:childTnLst>
                                    <p:set>
                                      <p:cBhvr>
                                        <p:cTn id="22" dur="1" fill="hold">
                                          <p:stCondLst>
                                            <p:cond delay="0"/>
                                          </p:stCondLst>
                                        </p:cTn>
                                        <p:tgtEl>
                                          <p:spTgt spid="41992"/>
                                        </p:tgtEl>
                                        <p:attrNameLst>
                                          <p:attrName>style.visibility</p:attrName>
                                        </p:attrNameLst>
                                      </p:cBhvr>
                                      <p:to>
                                        <p:strVal val="visible"/>
                                      </p:to>
                                    </p:set>
                                    <p:animEffect transition="in" filter="wipe(up)">
                                      <p:cBhvr>
                                        <p:cTn id="23" dur="500"/>
                                        <p:tgtEl>
                                          <p:spTgt spid="41992"/>
                                        </p:tgtEl>
                                      </p:cBhvr>
                                    </p:animEffect>
                                  </p:childTnLst>
                                </p:cTn>
                              </p:par>
                              <p:par>
                                <p:cTn id="24" presetID="22" presetClass="entr" presetSubtype="1" fill="hold" nodeType="withEffect">
                                  <p:stCondLst>
                                    <p:cond delay="0"/>
                                  </p:stCondLst>
                                  <p:childTnLst>
                                    <p:set>
                                      <p:cBhvr>
                                        <p:cTn id="25" dur="1" fill="hold">
                                          <p:stCondLst>
                                            <p:cond delay="0"/>
                                          </p:stCondLst>
                                        </p:cTn>
                                        <p:tgtEl>
                                          <p:spTgt spid="41989"/>
                                        </p:tgtEl>
                                        <p:attrNameLst>
                                          <p:attrName>style.visibility</p:attrName>
                                        </p:attrNameLst>
                                      </p:cBhvr>
                                      <p:to>
                                        <p:strVal val="visible"/>
                                      </p:to>
                                    </p:set>
                                    <p:animEffect transition="in" filter="wipe(up)">
                                      <p:cBhvr>
                                        <p:cTn id="26" dur="1000"/>
                                        <p:tgtEl>
                                          <p:spTgt spid="41989"/>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41988"/>
                                        </p:tgtEl>
                                        <p:attrNameLst>
                                          <p:attrName>style.visibility</p:attrName>
                                        </p:attrNameLst>
                                      </p:cBhvr>
                                      <p:to>
                                        <p:strVal val="visible"/>
                                      </p:to>
                                    </p:set>
                                    <p:animEffect transition="in" filter="wipe(up)">
                                      <p:cBhvr>
                                        <p:cTn id="29" dur="1000"/>
                                        <p:tgtEl>
                                          <p:spTgt spid="41988"/>
                                        </p:tgtEl>
                                      </p:cBhvr>
                                    </p:animEffect>
                                  </p:childTnLst>
                                </p:cTn>
                              </p:par>
                              <p:par>
                                <p:cTn id="30" presetID="22" presetClass="entr" presetSubtype="1" fill="hold" nodeType="withEffect">
                                  <p:stCondLst>
                                    <p:cond delay="0"/>
                                  </p:stCondLst>
                                  <p:childTnLst>
                                    <p:set>
                                      <p:cBhvr>
                                        <p:cTn id="31" dur="1" fill="hold">
                                          <p:stCondLst>
                                            <p:cond delay="0"/>
                                          </p:stCondLst>
                                        </p:cTn>
                                        <p:tgtEl>
                                          <p:spTgt spid="41990"/>
                                        </p:tgtEl>
                                        <p:attrNameLst>
                                          <p:attrName>style.visibility</p:attrName>
                                        </p:attrNameLst>
                                      </p:cBhvr>
                                      <p:to>
                                        <p:strVal val="visible"/>
                                      </p:to>
                                    </p:set>
                                    <p:animEffect transition="in" filter="wipe(up)">
                                      <p:cBhvr>
                                        <p:cTn id="32" dur="1000"/>
                                        <p:tgtEl>
                                          <p:spTgt spid="41990"/>
                                        </p:tgtEl>
                                      </p:cBhvr>
                                    </p:animEffect>
                                  </p:childTnLst>
                                </p:cTn>
                              </p:par>
                            </p:childTnLst>
                          </p:cTn>
                        </p:par>
                        <p:par>
                          <p:cTn id="33" fill="hold" nodeType="afterGroup">
                            <p:stCondLst>
                              <p:cond delay="5855"/>
                            </p:stCondLst>
                            <p:childTnLst>
                              <p:par>
                                <p:cTn id="34" presetID="22" presetClass="entr" presetSubtype="4" fill="hold" nodeType="afterEffect">
                                  <p:stCondLst>
                                    <p:cond delay="0"/>
                                  </p:stCondLst>
                                  <p:childTnLst>
                                    <p:set>
                                      <p:cBhvr>
                                        <p:cTn id="35" dur="1" fill="hold">
                                          <p:stCondLst>
                                            <p:cond delay="0"/>
                                          </p:stCondLst>
                                        </p:cTn>
                                        <p:tgtEl>
                                          <p:spTgt spid="41991"/>
                                        </p:tgtEl>
                                        <p:attrNameLst>
                                          <p:attrName>style.visibility</p:attrName>
                                        </p:attrNameLst>
                                      </p:cBhvr>
                                      <p:to>
                                        <p:strVal val="visible"/>
                                      </p:to>
                                    </p:set>
                                    <p:animEffect transition="in" filter="wipe(down)">
                                      <p:cBhvr>
                                        <p:cTn id="36" dur="1000"/>
                                        <p:tgtEl>
                                          <p:spTgt spid="4199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37" repeatCount="indefinite" fill="hold" display="0">
                  <p:stCondLst>
                    <p:cond delay="indefinite"/>
                  </p:stCondLst>
                  <p:endCondLst>
                    <p:cond evt="onPrev" delay="0">
                      <p:tgtEl>
                        <p:sldTgt/>
                      </p:tgtEl>
                    </p:cond>
                    <p:cond evt="onStopAudio" delay="0">
                      <p:tgtEl>
                        <p:sldTgt/>
                      </p:tgtEl>
                    </p:cond>
                  </p:endCondLst>
                </p:cTn>
                <p:tgtEl>
                  <p:spTgt spid="42000"/>
                </p:tgtEl>
              </p:cMediaNode>
            </p:audio>
          </p:childTnLst>
        </p:cTn>
      </p:par>
    </p:tnLst>
    <p:bldLst>
      <p:bldP spid="4198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277335" y="153255"/>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marL="457200">
              <a:lnSpc>
                <a:spcPct val="130000"/>
              </a:lnSpc>
              <a:spcAft>
                <a:spcPts val="800"/>
              </a:spcAft>
            </a:pPr>
            <a:r>
              <a:rPr lang="vi-VN" sz="4400" b="1" dirty="0">
                <a:solidFill>
                  <a:schemeClr val="bg1"/>
                </a:solidFill>
                <a:latin typeface="+mj-lt"/>
              </a:rPr>
              <a:t>Câu 1. </a:t>
            </a:r>
            <a:r>
              <a:rPr lang="vi-VN" sz="4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Đâu </a:t>
            </a:r>
            <a:r>
              <a:rPr lang="vi-VN"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không</a:t>
            </a:r>
            <a:r>
              <a:rPr lang="vi-VN" sz="4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phải tên truyện thơ Nôm bác học?</a:t>
            </a:r>
            <a:endParaRPr lang="en-US" sz="4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dirty="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229824" y="2761408"/>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30000"/>
              </a:lnSpc>
              <a:spcAft>
                <a:spcPts val="800"/>
              </a:spcAft>
            </a:pPr>
            <a:r>
              <a:rPr lang="vi-VN"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Tống Trân – Cúc Hoa</a:t>
            </a:r>
            <a:endPar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30000"/>
              </a:lnSpc>
              <a:spcAft>
                <a:spcPts val="800"/>
              </a:spcAft>
            </a:pPr>
            <a:r>
              <a:rPr lang="vi-VN"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Truyện Kiều</a:t>
            </a:r>
            <a:endPar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Rounded Rectangle 39"/>
          <p:cNvSpPr/>
          <p:nvPr/>
        </p:nvSpPr>
        <p:spPr>
          <a:xfrm>
            <a:off x="1150381" y="4791387"/>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30000"/>
              </a:lnSpc>
              <a:spcAft>
                <a:spcPts val="800"/>
              </a:spcAft>
            </a:pPr>
            <a:r>
              <a:rPr lang="vi-VN"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Bích Câu kì ngộ</a:t>
            </a:r>
            <a:endPar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30000"/>
              </a:lnSpc>
              <a:spcAft>
                <a:spcPts val="800"/>
              </a:spcAft>
            </a:pPr>
            <a:r>
              <a:rPr lang="vi-VN"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Truyện Lục Vân Tiên</a:t>
            </a:r>
            <a:endPar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7" name="Picture 7" descr="num1">
            <a:hlinkClick r:id="" action="ppaction://noaction"/>
          </p:cNvPr>
          <p:cNvPicPr>
            <a:picLocks noChangeAspect="1" noChangeArrowheads="1"/>
          </p:cNvPicPr>
          <p:nvPr/>
        </p:nvPicPr>
        <p:blipFill>
          <a:blip r:embed="rId17">
            <a:duotone>
              <a:schemeClr val="bg2">
                <a:shade val="45000"/>
                <a:satMod val="135000"/>
              </a:schemeClr>
              <a:prstClr val="white"/>
            </a:duotone>
            <a:extLst>
              <a:ext uri="{BEBA8EAE-BF5A-486C-A8C5-ECC9F3942E4B}">
                <a14:imgProps xmlns:a14="http://schemas.microsoft.com/office/drawing/2010/main">
                  <a14:imgLayer r:embed="rId18">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13746">
            <a:off x="283704" y="-51169"/>
            <a:ext cx="1068394" cy="1964466"/>
          </a:xfrm>
          <a:prstGeom prst="rect">
            <a:avLst/>
          </a:prstGeom>
          <a:noFill/>
          <a:extLst>
            <a:ext uri="{909E8E84-426E-40DD-AFC4-6F175D3DCCD1}">
              <a14:hiddenFill xmlns:a14="http://schemas.microsoft.com/office/drawing/2010/main">
                <a:solidFill>
                  <a:srgbClr val="FFFFFF"/>
                </a:solidFill>
              </a14:hiddenFill>
            </a:ext>
          </a:extLst>
        </p:spPr>
      </p:pic>
      <p:pic>
        <p:nvPicPr>
          <p:cNvPr id="7" name="Đồ họa 6" descr="Cuốn sách đang mở">
            <a:hlinkClick r:id="rId19" action="ppaction://hlinksldjump"/>
            <a:extLst>
              <a:ext uri="{FF2B5EF4-FFF2-40B4-BE49-F238E27FC236}">
                <a16:creationId xmlns:a16="http://schemas.microsoft.com/office/drawing/2014/main" xmlns="" id="{31BD78C1-3E37-410F-87E4-C70627111A52}"/>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6171824" y="1741891"/>
            <a:ext cx="914400" cy="914400"/>
          </a:xfrm>
          <a:prstGeom prst="rect">
            <a:avLst/>
          </a:prstGeom>
        </p:spPr>
      </p:pic>
    </p:spTree>
    <p:custDataLst>
      <p:tags r:id="rId1"/>
    </p:custDataLst>
    <p:extLst>
      <p:ext uri="{BB962C8B-B14F-4D97-AF65-F5344CB8AC3E}">
        <p14:creationId xmlns:p14="http://schemas.microsoft.com/office/powerpoint/2010/main" val="15826310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7"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7"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7"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8"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8"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8"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8"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8"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8"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8"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8"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8"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8"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8"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8"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8"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8"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9"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9"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2"/>
                                        </p:tgtEl>
                                        <p:attrNameLst>
                                          <p:attrName>style.color</p:attrName>
                                        </p:attrNameLst>
                                      </p:cBhvr>
                                      <p:by>
                                        <p:hsl h="-7200000" s="0" l="0"/>
                                      </p:by>
                                    </p:animClr>
                                    <p:animClr clrSpc="hsl" dir="cw">
                                      <p:cBhvr>
                                        <p:cTn id="220" dur="1000" fill="hold"/>
                                        <p:tgtEl>
                                          <p:spTgt spid="2"/>
                                        </p:tgtEl>
                                        <p:attrNameLst>
                                          <p:attrName>fillcolor</p:attrName>
                                        </p:attrNameLst>
                                      </p:cBhvr>
                                      <p:by>
                                        <p:hsl h="-7200000" s="0" l="0"/>
                                      </p:by>
                                    </p:animClr>
                                    <p:animClr clrSpc="hsl" dir="cw">
                                      <p:cBhvr>
                                        <p:cTn id="221" dur="1000" fill="hold"/>
                                        <p:tgtEl>
                                          <p:spTgt spid="2"/>
                                        </p:tgtEl>
                                        <p:attrNameLst>
                                          <p:attrName>stroke.color</p:attrName>
                                        </p:attrNameLst>
                                      </p:cBhvr>
                                      <p:by>
                                        <p:hsl h="-7200000" s="0" l="0"/>
                                      </p:by>
                                    </p:animClr>
                                    <p:set>
                                      <p:cBhvr>
                                        <p:cTn id="222" dur="1000" fill="hold"/>
                                        <p:tgtEl>
                                          <p:spTgt spid="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2"/>
                                        </p:tgtEl>
                                        <p:attrNameLst>
                                          <p:attrName>style.color</p:attrName>
                                        </p:attrNameLst>
                                      </p:cBhvr>
                                      <p:by>
                                        <p:hsl h="-7200000" s="0" l="0"/>
                                      </p:by>
                                    </p:animClr>
                                    <p:animClr clrSpc="hsl" dir="cw">
                                      <p:cBhvr>
                                        <p:cTn id="225" dur="1000" fill="hold"/>
                                        <p:tgtEl>
                                          <p:spTgt spid="42"/>
                                        </p:tgtEl>
                                        <p:attrNameLst>
                                          <p:attrName>fillcolor</p:attrName>
                                        </p:attrNameLst>
                                      </p:cBhvr>
                                      <p:by>
                                        <p:hsl h="-7200000" s="0" l="0"/>
                                      </p:by>
                                    </p:animClr>
                                    <p:animClr clrSpc="hsl" dir="cw">
                                      <p:cBhvr>
                                        <p:cTn id="226" dur="1000" fill="hold"/>
                                        <p:tgtEl>
                                          <p:spTgt spid="42"/>
                                        </p:tgtEl>
                                        <p:attrNameLst>
                                          <p:attrName>stroke.color</p:attrName>
                                        </p:attrNameLst>
                                      </p:cBhvr>
                                      <p:by>
                                        <p:hsl h="-7200000" s="0" l="0"/>
                                      </p:by>
                                    </p:animClr>
                                    <p:set>
                                      <p:cBhvr>
                                        <p:cTn id="227" dur="1000" fill="hold"/>
                                        <p:tgtEl>
                                          <p:spTgt spid="42"/>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4"/>
                                        </p:tgtEl>
                                        <p:attrNameLst>
                                          <p:attrName>style.color</p:attrName>
                                        </p:attrNameLst>
                                      </p:cBhvr>
                                      <p:by>
                                        <p:hsl h="-7200000" s="0" l="0"/>
                                      </p:by>
                                    </p:animClr>
                                    <p:animClr clrSpc="hsl" dir="cw">
                                      <p:cBhvr>
                                        <p:cTn id="230" dur="1000" fill="hold"/>
                                        <p:tgtEl>
                                          <p:spTgt spid="4"/>
                                        </p:tgtEl>
                                        <p:attrNameLst>
                                          <p:attrName>fillcolor</p:attrName>
                                        </p:attrNameLst>
                                      </p:cBhvr>
                                      <p:by>
                                        <p:hsl h="-7200000" s="0" l="0"/>
                                      </p:by>
                                    </p:animClr>
                                    <p:animClr clrSpc="hsl" dir="cw">
                                      <p:cBhvr>
                                        <p:cTn id="231" dur="1000" fill="hold"/>
                                        <p:tgtEl>
                                          <p:spTgt spid="4"/>
                                        </p:tgtEl>
                                        <p:attrNameLst>
                                          <p:attrName>stroke.color</p:attrName>
                                        </p:attrNameLst>
                                      </p:cBhvr>
                                      <p:by>
                                        <p:hsl h="-7200000" s="0" l="0"/>
                                      </p:by>
                                    </p:animClr>
                                    <p:set>
                                      <p:cBhvr>
                                        <p:cTn id="232" dur="1000" fill="hold"/>
                                        <p:tgtEl>
                                          <p:spTgt spid="4"/>
                                        </p:tgtEl>
                                        <p:attrNameLst>
                                          <p:attrName>fill.type</p:attrName>
                                        </p:attrNameLst>
                                      </p:cBhvr>
                                      <p:to>
                                        <p:strVal val="solid"/>
                                      </p:to>
                                    </p:set>
                                  </p:childTnLst>
                                  <p:subTnLst>
                                    <p:audio>
                                      <p:cMediaNode vol="100000">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6"/>
                                        </p:tgtEl>
                                      </p:cBhvr>
                                    </p:animEffect>
                                    <p:anim calcmode="lin" valueType="num">
                                      <p:cBhvr>
                                        <p:cTn id="235" dur="1000"/>
                                        <p:tgtEl>
                                          <p:spTgt spid="36"/>
                                        </p:tgtEl>
                                        <p:attrNameLst>
                                          <p:attrName>ppt_x</p:attrName>
                                        </p:attrNameLst>
                                      </p:cBhvr>
                                      <p:tavLst>
                                        <p:tav tm="0">
                                          <p:val>
                                            <p:strVal val="ppt_x"/>
                                          </p:val>
                                        </p:tav>
                                        <p:tav tm="100000">
                                          <p:val>
                                            <p:strVal val="ppt_x"/>
                                          </p:val>
                                        </p:tav>
                                      </p:tavLst>
                                    </p:anim>
                                    <p:anim calcmode="lin" valueType="num">
                                      <p:cBhvr>
                                        <p:cTn id="236" dur="100" decel="100000"/>
                                        <p:tgtEl>
                                          <p:spTgt spid="36"/>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6"/>
                                        </p:tgtEl>
                                        <p:attrNameLst>
                                          <p:attrName>ppt_y</p:attrName>
                                        </p:attrNameLst>
                                      </p:cBhvr>
                                      <p:tavLst>
                                        <p:tav tm="0">
                                          <p:val>
                                            <p:strVal val="ppt_y"/>
                                          </p:val>
                                        </p:tav>
                                        <p:tav tm="100000">
                                          <p:val>
                                            <p:strVal val="ppt_y+1"/>
                                          </p:val>
                                        </p:tav>
                                      </p:tavLst>
                                    </p:anim>
                                    <p:set>
                                      <p:cBhvr>
                                        <p:cTn id="238"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33"/>
                                            </p:cond>
                                          </p:stCondLst>
                                          <p:endCondLst>
                                            <p:cond evt="onStopAudio" delay="0">
                                              <p:tgtEl>
                                                <p:sldTgt/>
                                              </p:tgtEl>
                                            </p:cond>
                                          </p:endCondLst>
                                        </p:cTn>
                                        <p:tgtEl>
                                          <p:sndTgt r:embed="rId9"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3"/>
                                        </p:tgtEl>
                                      </p:cBhvr>
                                    </p:animEffect>
                                    <p:anim calcmode="lin" valueType="num">
                                      <p:cBhvr>
                                        <p:cTn id="241" dur="1000"/>
                                        <p:tgtEl>
                                          <p:spTgt spid="43"/>
                                        </p:tgtEl>
                                        <p:attrNameLst>
                                          <p:attrName>ppt_x</p:attrName>
                                        </p:attrNameLst>
                                      </p:cBhvr>
                                      <p:tavLst>
                                        <p:tav tm="0">
                                          <p:val>
                                            <p:strVal val="ppt_x"/>
                                          </p:val>
                                        </p:tav>
                                        <p:tav tm="100000">
                                          <p:val>
                                            <p:strVal val="ppt_x"/>
                                          </p:val>
                                        </p:tav>
                                      </p:tavLst>
                                    </p:anim>
                                    <p:anim calcmode="lin" valueType="num">
                                      <p:cBhvr>
                                        <p:cTn id="242" dur="100" decel="100000"/>
                                        <p:tgtEl>
                                          <p:spTgt spid="43"/>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3"/>
                                        </p:tgtEl>
                                        <p:attrNameLst>
                                          <p:attrName>ppt_y</p:attrName>
                                        </p:attrNameLst>
                                      </p:cBhvr>
                                      <p:tavLst>
                                        <p:tav tm="0">
                                          <p:val>
                                            <p:strVal val="ppt_y"/>
                                          </p:val>
                                        </p:tav>
                                        <p:tav tm="100000">
                                          <p:val>
                                            <p:strVal val="ppt_y+1"/>
                                          </p:val>
                                        </p:tav>
                                      </p:tavLst>
                                    </p:anim>
                                    <p:set>
                                      <p:cBhvr>
                                        <p:cTn id="244"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9"/>
                                            </p:cond>
                                          </p:stCondLst>
                                          <p:endCondLst>
                                            <p:cond evt="onStopAudio" delay="0">
                                              <p:tgtEl>
                                                <p:sldTgt/>
                                              </p:tgtEl>
                                            </p:cond>
                                          </p:endCondLst>
                                        </p:cTn>
                                        <p:tgtEl>
                                          <p:sndTgt r:embed="rId9"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39"/>
                                        </p:tgtEl>
                                      </p:cBhvr>
                                    </p:animEffect>
                                    <p:anim calcmode="lin" valueType="num">
                                      <p:cBhvr>
                                        <p:cTn id="247" dur="1000"/>
                                        <p:tgtEl>
                                          <p:spTgt spid="39"/>
                                        </p:tgtEl>
                                        <p:attrNameLst>
                                          <p:attrName>ppt_x</p:attrName>
                                        </p:attrNameLst>
                                      </p:cBhvr>
                                      <p:tavLst>
                                        <p:tav tm="0">
                                          <p:val>
                                            <p:strVal val="ppt_x"/>
                                          </p:val>
                                        </p:tav>
                                        <p:tav tm="100000">
                                          <p:val>
                                            <p:strVal val="ppt_x"/>
                                          </p:val>
                                        </p:tav>
                                      </p:tavLst>
                                    </p:anim>
                                    <p:anim calcmode="lin" valueType="num">
                                      <p:cBhvr>
                                        <p:cTn id="248" dur="100" decel="100000"/>
                                        <p:tgtEl>
                                          <p:spTgt spid="39"/>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39"/>
                                        </p:tgtEl>
                                        <p:attrNameLst>
                                          <p:attrName>ppt_y</p:attrName>
                                        </p:attrNameLst>
                                      </p:cBhvr>
                                      <p:tavLst>
                                        <p:tav tm="0">
                                          <p:val>
                                            <p:strVal val="ppt_y"/>
                                          </p:val>
                                        </p:tav>
                                        <p:tav tm="100000">
                                          <p:val>
                                            <p:strVal val="ppt_y+1"/>
                                          </p:val>
                                        </p:tav>
                                      </p:tavLst>
                                    </p:anim>
                                    <p:set>
                                      <p:cBhvr>
                                        <p:cTn id="250"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5"/>
                                            </p:cond>
                                          </p:stCondLst>
                                          <p:endCondLst>
                                            <p:cond evt="onStopAudio" delay="0">
                                              <p:tgtEl>
                                                <p:sldTgt/>
                                              </p:tgtEl>
                                            </p:cond>
                                          </p:endCondLst>
                                        </p:cTn>
                                        <p:tgtEl>
                                          <p:sndTgt r:embed="rId9"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9"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9"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xmlns="" id="{F9E03AC3-A676-5816-78C3-EB27C6541F17}"/>
              </a:ext>
            </a:extLst>
          </p:cNvPr>
          <p:cNvSpPr>
            <a:spLocks noGrp="1" noChangeArrowheads="1"/>
          </p:cNvSpPr>
          <p:nvPr>
            <p:ph type="title"/>
          </p:nvPr>
        </p:nvSpPr>
        <p:spPr/>
        <p:txBody>
          <a:bodyPr/>
          <a:lstStyle/>
          <a:p>
            <a:pPr eaLnBrk="1" hangingPunct="1"/>
            <a:endParaRPr lang="en-US" altLang="en-US"/>
          </a:p>
        </p:txBody>
      </p:sp>
      <p:sp>
        <p:nvSpPr>
          <p:cNvPr id="3075" name="Rectangle 3">
            <a:extLst>
              <a:ext uri="{FF2B5EF4-FFF2-40B4-BE49-F238E27FC236}">
                <a16:creationId xmlns:a16="http://schemas.microsoft.com/office/drawing/2014/main" xmlns="" id="{053D911E-B7C7-0C69-DD6D-ECFD1CE37808}"/>
              </a:ext>
            </a:extLst>
          </p:cNvPr>
          <p:cNvSpPr>
            <a:spLocks noGrp="1" noChangeArrowheads="1"/>
          </p:cNvSpPr>
          <p:nvPr>
            <p:ph type="body" idx="1"/>
          </p:nvPr>
        </p:nvSpPr>
        <p:spPr/>
        <p:txBody>
          <a:bodyPr/>
          <a:lstStyle/>
          <a:p>
            <a:pPr eaLnBrk="1" hangingPunct="1"/>
            <a:endParaRPr lang="en-US" altLang="en-US"/>
          </a:p>
        </p:txBody>
      </p:sp>
      <p:pic>
        <p:nvPicPr>
          <p:cNvPr id="3076" name="Picture 4">
            <a:extLst>
              <a:ext uri="{FF2B5EF4-FFF2-40B4-BE49-F238E27FC236}">
                <a16:creationId xmlns:a16="http://schemas.microsoft.com/office/drawing/2014/main" xmlns="" id="{CA592A1D-EA63-0550-7113-3D52B25D9E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3103" y="1"/>
            <a:ext cx="984579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a:extLst>
              <a:ext uri="{FF2B5EF4-FFF2-40B4-BE49-F238E27FC236}">
                <a16:creationId xmlns:a16="http://schemas.microsoft.com/office/drawing/2014/main" xmlns="" id="{816349D8-65DB-AA1D-ED8B-E69A380591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10" y="1"/>
            <a:ext cx="1215058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087" name="Picture 15" descr="tdong1">
            <a:extLst>
              <a:ext uri="{FF2B5EF4-FFF2-40B4-BE49-F238E27FC236}">
                <a16:creationId xmlns:a16="http://schemas.microsoft.com/office/drawing/2014/main" xmlns="" id="{B2586D2A-908E-1D52-13C9-1CA0DB73E529}"/>
              </a:ext>
            </a:extLst>
          </p:cNvPr>
          <p:cNvPicPr>
            <a:picLocks noChangeAspect="1" noChangeArrowheads="1"/>
          </p:cNvPicPr>
          <p:nvPr/>
        </p:nvPicPr>
        <p:blipFill>
          <a:blip r:embed="rId6" cstate="print">
            <a:clrChange>
              <a:clrFrom>
                <a:srgbClr val="FFFFFF"/>
              </a:clrFrom>
              <a:clrTo>
                <a:srgbClr val="FFFFFF">
                  <a:alpha val="0"/>
                </a:srgbClr>
              </a:clrTo>
            </a:clrChange>
            <a:lum bright="-6000" contrast="18000"/>
            <a:extLst>
              <a:ext uri="{28A0092B-C50C-407E-A947-70E740481C1C}">
                <a14:useLocalDpi xmlns:a14="http://schemas.microsoft.com/office/drawing/2010/main" val="0"/>
              </a:ext>
            </a:extLst>
          </a:blip>
          <a:srcRect/>
          <a:stretch>
            <a:fillRect/>
          </a:stretch>
        </p:blipFill>
        <p:spPr bwMode="auto">
          <a:xfrm>
            <a:off x="3632660" y="841547"/>
            <a:ext cx="2707782" cy="2514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88" name="WordArt 16">
            <a:extLst>
              <a:ext uri="{FF2B5EF4-FFF2-40B4-BE49-F238E27FC236}">
                <a16:creationId xmlns:a16="http://schemas.microsoft.com/office/drawing/2014/main" xmlns="" id="{5F594BB5-BD69-D4A0-F5A4-031590024357}"/>
              </a:ext>
            </a:extLst>
          </p:cNvPr>
          <p:cNvSpPr>
            <a:spLocks noChangeArrowheads="1" noChangeShapeType="1" noTextEdit="1"/>
          </p:cNvSpPr>
          <p:nvPr/>
        </p:nvSpPr>
        <p:spPr bwMode="auto">
          <a:xfrm>
            <a:off x="3989863" y="1751205"/>
            <a:ext cx="2034242" cy="734083"/>
          </a:xfrm>
          <a:prstGeom prst="rect">
            <a:avLst/>
          </a:prstGeom>
        </p:spPr>
        <p:txBody>
          <a:bodyPr wrap="none" fromWordArt="1">
            <a:prstTxWarp prst="textPlain">
              <a:avLst>
                <a:gd name="adj" fmla="val 50000"/>
              </a:avLst>
            </a:prstTxWarp>
            <a:scene3d>
              <a:camera prst="legacyObliqueTopRight"/>
              <a:lightRig rig="legacyHarsh4" dir="t"/>
            </a:scene3d>
            <a:sp3d extrusionH="227000" prstMaterial="legacyMatte">
              <a:extrusionClr>
                <a:srgbClr val="996600"/>
              </a:extrusionClr>
              <a:contourClr>
                <a:srgbClr val="00FF00"/>
              </a:contourClr>
            </a:sp3d>
          </a:bodyPr>
          <a:lstStyle/>
          <a:p>
            <a:pPr algn="ctr" defTabSz="871789" fontAlgn="base">
              <a:spcBef>
                <a:spcPct val="20000"/>
              </a:spcBef>
              <a:spcAft>
                <a:spcPct val="0"/>
              </a:spcAft>
            </a:pPr>
            <a:r>
              <a:rPr lang="en-US" sz="2670" b="1" kern="10">
                <a:ln w="9525">
                  <a:round/>
                  <a:headEnd/>
                  <a:tailEnd/>
                </a:ln>
                <a:gradFill rotWithShape="1">
                  <a:gsLst>
                    <a:gs pos="0">
                      <a:srgbClr val="00FF00"/>
                    </a:gs>
                    <a:gs pos="50000">
                      <a:srgbClr val="007600"/>
                    </a:gs>
                    <a:gs pos="100000">
                      <a:srgbClr val="00FF00"/>
                    </a:gs>
                  </a:gsLst>
                  <a:lin ang="5400000" scaled="1"/>
                </a:gradFill>
                <a:latin typeface="Times New Roman" panose="02020603050405020304" pitchFamily="18" charset="0"/>
                <a:cs typeface="Times New Roman" panose="02020603050405020304" pitchFamily="18" charset="0"/>
              </a:rPr>
              <a:t>HỌC SINH LỚP 4</a:t>
            </a:r>
          </a:p>
        </p:txBody>
      </p:sp>
      <p:pic>
        <p:nvPicPr>
          <p:cNvPr id="3082" name="duongdendinvinhquang.wma">
            <a:hlinkClick r:id="" action="ppaction://media"/>
            <a:extLst>
              <a:ext uri="{FF2B5EF4-FFF2-40B4-BE49-F238E27FC236}">
                <a16:creationId xmlns:a16="http://schemas.microsoft.com/office/drawing/2014/main" xmlns="" id="{653082FA-3663-8875-C9F3-E459F2146047}"/>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1665015" y="305742"/>
            <a:ext cx="290606" cy="29060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02433" fill="hold"/>
                                        <p:tgtEl>
                                          <p:spTgt spid="3082"/>
                                        </p:tgtEl>
                                      </p:cBhvr>
                                    </p:cmd>
                                  </p:childTnLst>
                                </p:cTn>
                              </p:par>
                              <p:par>
                                <p:cTn id="7" presetID="23" presetClass="entr" presetSubtype="16" repeatCount="indefinite" fill="hold" nodeType="withEffect">
                                  <p:stCondLst>
                                    <p:cond delay="0"/>
                                  </p:stCondLst>
                                  <p:childTnLst>
                                    <p:set>
                                      <p:cBhvr>
                                        <p:cTn id="8" dur="1" fill="hold">
                                          <p:stCondLst>
                                            <p:cond delay="0"/>
                                          </p:stCondLst>
                                        </p:cTn>
                                        <p:tgtEl>
                                          <p:spTgt spid="259088"/>
                                        </p:tgtEl>
                                        <p:attrNameLst>
                                          <p:attrName>style.visibility</p:attrName>
                                        </p:attrNameLst>
                                      </p:cBhvr>
                                      <p:to>
                                        <p:strVal val="visible"/>
                                      </p:to>
                                    </p:set>
                                    <p:anim calcmode="lin" valueType="num">
                                      <p:cBhvr>
                                        <p:cTn id="9" dur="5000" fill="hold"/>
                                        <p:tgtEl>
                                          <p:spTgt spid="259088"/>
                                        </p:tgtEl>
                                        <p:attrNameLst>
                                          <p:attrName>ppt_w</p:attrName>
                                        </p:attrNameLst>
                                      </p:cBhvr>
                                      <p:tavLst>
                                        <p:tav tm="0">
                                          <p:val>
                                            <p:fltVal val="0"/>
                                          </p:val>
                                        </p:tav>
                                        <p:tav tm="100000">
                                          <p:val>
                                            <p:strVal val="#ppt_w"/>
                                          </p:val>
                                        </p:tav>
                                      </p:tavLst>
                                    </p:anim>
                                    <p:anim calcmode="lin" valueType="num">
                                      <p:cBhvr>
                                        <p:cTn id="10" dur="5000" fill="hold"/>
                                        <p:tgtEl>
                                          <p:spTgt spid="259088"/>
                                        </p:tgtEl>
                                        <p:attrNameLst>
                                          <p:attrName>ppt_h</p:attrName>
                                        </p:attrNameLst>
                                      </p:cBhvr>
                                      <p:tavLst>
                                        <p:tav tm="0">
                                          <p:val>
                                            <p:fltVal val="0"/>
                                          </p:val>
                                        </p:tav>
                                        <p:tav tm="100000">
                                          <p:val>
                                            <p:strVal val="#ppt_h"/>
                                          </p:val>
                                        </p:tav>
                                      </p:tavLst>
                                    </p:anim>
                                  </p:childTnLst>
                                </p:cTn>
                              </p:par>
                              <p:par>
                                <p:cTn id="11" presetID="6" presetClass="emph" presetSubtype="0" repeatCount="indefinite" fill="hold" nodeType="withEffect">
                                  <p:stCondLst>
                                    <p:cond delay="0"/>
                                  </p:stCondLst>
                                  <p:childTnLst>
                                    <p:animScale>
                                      <p:cBhvr>
                                        <p:cTn id="12" dur="2000" fill="hold"/>
                                        <p:tgtEl>
                                          <p:spTgt spid="259088"/>
                                        </p:tgtEl>
                                      </p:cBhvr>
                                      <p:by x="150000" y="150000"/>
                                    </p:animScale>
                                  </p:childTnLst>
                                </p:cTn>
                              </p:par>
                              <p:par>
                                <p:cTn id="13" presetID="22" presetClass="emph" presetSubtype="0" repeatCount="indefinite" fill="hold" nodeType="withEffect">
                                  <p:stCondLst>
                                    <p:cond delay="0"/>
                                  </p:stCondLst>
                                  <p:childTnLst>
                                    <p:animClr clrSpc="hsl" dir="cw">
                                      <p:cBhvr override="childStyle">
                                        <p:cTn id="14" dur="500" fill="hold"/>
                                        <p:tgtEl>
                                          <p:spTgt spid="259088"/>
                                        </p:tgtEl>
                                        <p:attrNameLst>
                                          <p:attrName>style.color</p:attrName>
                                        </p:attrNameLst>
                                      </p:cBhvr>
                                      <p:by>
                                        <p:hsl h="-7200000" s="0" l="0"/>
                                      </p:by>
                                    </p:animClr>
                                    <p:animClr clrSpc="hsl" dir="cw">
                                      <p:cBhvr>
                                        <p:cTn id="15" dur="500" fill="hold"/>
                                        <p:tgtEl>
                                          <p:spTgt spid="259088"/>
                                        </p:tgtEl>
                                        <p:attrNameLst>
                                          <p:attrName>fillcolor</p:attrName>
                                        </p:attrNameLst>
                                      </p:cBhvr>
                                      <p:by>
                                        <p:hsl h="-7200000" s="0" l="0"/>
                                      </p:by>
                                    </p:animClr>
                                    <p:animClr clrSpc="hsl" dir="cw">
                                      <p:cBhvr>
                                        <p:cTn id="16" dur="500" fill="hold"/>
                                        <p:tgtEl>
                                          <p:spTgt spid="259088"/>
                                        </p:tgtEl>
                                        <p:attrNameLst>
                                          <p:attrName>stroke.color</p:attrName>
                                        </p:attrNameLst>
                                      </p:cBhvr>
                                      <p:by>
                                        <p:hsl h="-7200000" s="0" l="0"/>
                                      </p:by>
                                    </p:animClr>
                                    <p:set>
                                      <p:cBhvr>
                                        <p:cTn id="17" dur="500" fill="hold"/>
                                        <p:tgtEl>
                                          <p:spTgt spid="25908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8" fill="hold" display="0">
                  <p:stCondLst>
                    <p:cond delay="indefinite"/>
                  </p:stCondLst>
                  <p:endCondLst>
                    <p:cond evt="onNext" delay="0">
                      <p:tgtEl>
                        <p:sldTgt/>
                      </p:tgtEl>
                    </p:cond>
                    <p:cond evt="onPrev" delay="0">
                      <p:tgtEl>
                        <p:sldTgt/>
                      </p:tgtEl>
                    </p:cond>
                    <p:cond evt="onStopAudio" delay="0">
                      <p:tgtEl>
                        <p:sldTgt/>
                      </p:tgtEl>
                    </p:cond>
                  </p:endCondLst>
                </p:cTn>
                <p:tgtEl>
                  <p:spTgt spid="308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582055" y="218374"/>
            <a:ext cx="7846556"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nSpc>
                <a:spcPct val="130000"/>
              </a:lnSpc>
              <a:spcAft>
                <a:spcPts val="800"/>
              </a:spcAft>
            </a:pPr>
            <a:r>
              <a:rPr lang="vi-VN" sz="40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 2. </a:t>
            </a:r>
            <a:r>
              <a:rPr lang="vi-VN" sz="4000">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Đâu</a:t>
            </a:r>
            <a:r>
              <a:rPr lang="vi-VN" sz="40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 không</a:t>
            </a:r>
            <a:r>
              <a:rPr lang="vi-VN" sz="40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phải đặc điểm chung của truyện thơ dân gian?</a:t>
            </a:r>
            <a:endParaRPr lang="en-US" sz="40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a:hlinkClick r:id="rId13" action="ppaction://hlinksldjump"/>
              </p:cNvPr>
              <p:cNvPicPr>
                <a:picLocks noChangeAspect="1" noChangeArrowheads="1"/>
              </p:cNvPicPr>
              <p:nvPr/>
            </p:nvPicPr>
            <p:blipFill>
              <a:blip r:embed="rId14">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5"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6"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dirty="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101145" y="2880649"/>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30000"/>
              </a:lnSpc>
              <a:spcAft>
                <a:spcPts val="800"/>
              </a:spcAft>
            </a:pPr>
            <a:r>
              <a:rPr lang="vi-VN" sz="4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Kết hợp giữa hai yếu tố tự sự và trữ </a:t>
            </a:r>
            <a:r>
              <a:rPr lang="vi-VN" sz="40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tình</a:t>
            </a:r>
            <a:r>
              <a:rPr lang="en-US" sz="40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4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9" name="Rounded Rectangle 38"/>
          <p:cNvSpPr/>
          <p:nvPr/>
        </p:nvSpPr>
        <p:spPr>
          <a:xfrm>
            <a:off x="1087292" y="4805102"/>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30000"/>
              </a:lnSpc>
              <a:spcAft>
                <a:spcPts val="800"/>
              </a:spcAft>
            </a:pPr>
            <a:r>
              <a:rPr lang="vi-VN"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Cốt truyện thường xây dựng theo mô hình khá ổn </a:t>
            </a:r>
            <a:r>
              <a:rPr lang="vi-VN" sz="36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36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Rounded Rectangle 39"/>
          <p:cNvSpPr/>
          <p:nvPr/>
        </p:nvSpPr>
        <p:spPr>
          <a:xfrm>
            <a:off x="1087291" y="3868174"/>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30000"/>
              </a:lnSpc>
              <a:spcAft>
                <a:spcPts val="800"/>
              </a:spcAft>
            </a:pPr>
            <a:r>
              <a:rPr lang="vi-VN"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Ngôn ngữ trang trọng, cổ kính, sử dụng nhiều điển cố, điển </a:t>
            </a:r>
            <a:r>
              <a:rPr lang="vi-VN" sz="32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tích</a:t>
            </a:r>
            <a:r>
              <a:rPr lang="en-US" sz="32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800"/>
              </a:spcAft>
            </a:pPr>
            <a:r>
              <a:rPr lang="vi-VN"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Nhân vật thường được miêu tả qua những biểu hiện bên ngoài và qua tâm trạng.</a:t>
            </a:r>
            <a:endPar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7" name="Picture 8" descr="num2"/>
          <p:cNvPicPr>
            <a:picLocks noChangeAspect="1" noChangeArrowheads="1"/>
          </p:cNvPicPr>
          <p:nvPr/>
        </p:nvPicPr>
        <p:blipFill>
          <a:blip r:embed="rId1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65785">
            <a:off x="518729" y="57822"/>
            <a:ext cx="1161265" cy="1916785"/>
          </a:xfrm>
          <a:prstGeom prst="rect">
            <a:avLst/>
          </a:prstGeom>
          <a:noFill/>
          <a:extLst>
            <a:ext uri="{909E8E84-426E-40DD-AFC4-6F175D3DCCD1}">
              <a14:hiddenFill xmlns:a14="http://schemas.microsoft.com/office/drawing/2010/main">
                <a:solidFill>
                  <a:srgbClr val="FFFFFF"/>
                </a:solidFill>
              </a14:hiddenFill>
            </a:ext>
          </a:extLst>
        </p:spPr>
      </p:pic>
      <p:pic>
        <p:nvPicPr>
          <p:cNvPr id="46" name="Đồ họa 45" descr="Cuốn sách đang mở">
            <a:hlinkClick r:id="rId13" action="ppaction://hlinksldjump"/>
            <a:extLst>
              <a:ext uri="{FF2B5EF4-FFF2-40B4-BE49-F238E27FC236}">
                <a16:creationId xmlns:a16="http://schemas.microsoft.com/office/drawing/2014/main" xmlns="" id="{6B784701-2D46-40D9-9B5D-EE7B15AFB5D2}"/>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6246775" y="1966249"/>
            <a:ext cx="914400" cy="914400"/>
          </a:xfrm>
          <a:prstGeom prst="rect">
            <a:avLst/>
          </a:prstGeom>
        </p:spPr>
      </p:pic>
    </p:spTree>
    <p:custDataLst>
      <p:tags r:id="rId1"/>
    </p:custDataLst>
    <p:extLst>
      <p:ext uri="{BB962C8B-B14F-4D97-AF65-F5344CB8AC3E}">
        <p14:creationId xmlns:p14="http://schemas.microsoft.com/office/powerpoint/2010/main" val="41119021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80"/>
                                            </p:cond>
                                          </p:stCondLst>
                                          <p:endCondLst>
                                            <p:cond evt="onStopAudio" delay="0">
                                              <p:tgtEl>
                                                <p:sldTgt/>
                                              </p:tgtEl>
                                            </p:cond>
                                          </p:endCondLst>
                                        </p:cTn>
                                        <p:tgtEl>
                                          <p:sndTgt r:embed="rId9" name="coin.wav"/>
                                        </p:tgtEl>
                                      </p:cMediaNode>
                                    </p:audio>
                                  </p:sub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42"/>
                                        </p:tgtEl>
                                      </p:cBhvr>
                                    </p:animEffect>
                                    <p:anim calcmode="lin" valueType="num">
                                      <p:cBhvr>
                                        <p:cTn id="202" dur="1000"/>
                                        <p:tgtEl>
                                          <p:spTgt spid="42"/>
                                        </p:tgtEl>
                                        <p:attrNameLst>
                                          <p:attrName>ppt_x</p:attrName>
                                        </p:attrNameLst>
                                      </p:cBhvr>
                                      <p:tavLst>
                                        <p:tav tm="0">
                                          <p:val>
                                            <p:strVal val="ppt_x"/>
                                          </p:val>
                                        </p:tav>
                                        <p:tav tm="100000">
                                          <p:val>
                                            <p:strVal val="ppt_x"/>
                                          </p:val>
                                        </p:tav>
                                      </p:tavLst>
                                    </p:anim>
                                    <p:anim calcmode="lin" valueType="num">
                                      <p:cBhvr>
                                        <p:cTn id="203" dur="100" decel="100000"/>
                                        <p:tgtEl>
                                          <p:spTgt spid="4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42"/>
                                        </p:tgtEl>
                                        <p:attrNameLst>
                                          <p:attrName>ppt_y</p:attrName>
                                        </p:attrNameLst>
                                      </p:cBhvr>
                                      <p:tavLst>
                                        <p:tav tm="0">
                                          <p:val>
                                            <p:strVal val="ppt_y"/>
                                          </p:val>
                                        </p:tav>
                                        <p:tav tm="100000">
                                          <p:val>
                                            <p:strVal val="ppt_y+1"/>
                                          </p:val>
                                        </p:tav>
                                      </p:tavLst>
                                    </p:anim>
                                    <p:set>
                                      <p:cBhvr>
                                        <p:cTn id="205" dur="1" fill="hold">
                                          <p:stCondLst>
                                            <p:cond delay="999"/>
                                          </p:stCondLst>
                                        </p:cTn>
                                        <p:tgtEl>
                                          <p:spTgt spid="4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
                                        </p:tgtEl>
                                      </p:cBhvr>
                                    </p:animEffect>
                                    <p:anim calcmode="lin" valueType="num">
                                      <p:cBhvr>
                                        <p:cTn id="208" dur="1000"/>
                                        <p:tgtEl>
                                          <p:spTgt spid="4"/>
                                        </p:tgtEl>
                                        <p:attrNameLst>
                                          <p:attrName>ppt_x</p:attrName>
                                        </p:attrNameLst>
                                      </p:cBhvr>
                                      <p:tavLst>
                                        <p:tav tm="0">
                                          <p:val>
                                            <p:strVal val="ppt_x"/>
                                          </p:val>
                                        </p:tav>
                                        <p:tav tm="100000">
                                          <p:val>
                                            <p:strVal val="ppt_x"/>
                                          </p:val>
                                        </p:tav>
                                      </p:tavLst>
                                    </p:anim>
                                    <p:anim calcmode="lin" valueType="num">
                                      <p:cBhvr>
                                        <p:cTn id="209" dur="100" decel="100000"/>
                                        <p:tgtEl>
                                          <p:spTgt spid="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
                                        </p:tgtEl>
                                        <p:attrNameLst>
                                          <p:attrName>ppt_y</p:attrName>
                                        </p:attrNameLst>
                                      </p:cBhvr>
                                      <p:tavLst>
                                        <p:tav tm="0">
                                          <p:val>
                                            <p:strVal val="ppt_y"/>
                                          </p:val>
                                        </p:tav>
                                        <p:tav tm="100000">
                                          <p:val>
                                            <p:strVal val="ppt_y+1"/>
                                          </p:val>
                                        </p:tav>
                                      </p:tavLst>
                                    </p:anim>
                                    <p:set>
                                      <p:cBhvr>
                                        <p:cTn id="211" dur="1" fill="hold">
                                          <p:stCondLst>
                                            <p:cond delay="999"/>
                                          </p:stCondLst>
                                        </p:cTn>
                                        <p:tgtEl>
                                          <p:spTgt spid="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2"/>
                                        </p:tgtEl>
                                      </p:cBhvr>
                                    </p:animEffect>
                                    <p:anim calcmode="lin" valueType="num">
                                      <p:cBhvr>
                                        <p:cTn id="214" dur="1000"/>
                                        <p:tgtEl>
                                          <p:spTgt spid="2"/>
                                        </p:tgtEl>
                                        <p:attrNameLst>
                                          <p:attrName>ppt_x</p:attrName>
                                        </p:attrNameLst>
                                      </p:cBhvr>
                                      <p:tavLst>
                                        <p:tav tm="0">
                                          <p:val>
                                            <p:strVal val="ppt_x"/>
                                          </p:val>
                                        </p:tav>
                                        <p:tav tm="100000">
                                          <p:val>
                                            <p:strVal val="ppt_x"/>
                                          </p:val>
                                        </p:tav>
                                      </p:tavLst>
                                    </p:anim>
                                    <p:anim calcmode="lin" valueType="num">
                                      <p:cBhvr>
                                        <p:cTn id="215" dur="100" decel="100000"/>
                                        <p:tgtEl>
                                          <p:spTgt spid="2"/>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2"/>
                                        </p:tgtEl>
                                        <p:attrNameLst>
                                          <p:attrName>ppt_y</p:attrName>
                                        </p:attrNameLst>
                                      </p:cBhvr>
                                      <p:tavLst>
                                        <p:tav tm="0">
                                          <p:val>
                                            <p:strVal val="ppt_y"/>
                                          </p:val>
                                        </p:tav>
                                        <p:tav tm="100000">
                                          <p:val>
                                            <p:strVal val="ppt_y+1"/>
                                          </p:val>
                                        </p:tav>
                                      </p:tavLst>
                                    </p:anim>
                                    <p:set>
                                      <p:cBhvr>
                                        <p:cTn id="217" dur="1" fill="hold">
                                          <p:stCondLst>
                                            <p:cond delay="999"/>
                                          </p:stCondLst>
                                        </p:cTn>
                                        <p:tgtEl>
                                          <p:spTgt spid="2"/>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36"/>
                                        </p:tgtEl>
                                      </p:cBhvr>
                                    </p:animEffect>
                                    <p:anim calcmode="lin" valueType="num">
                                      <p:cBhvr>
                                        <p:cTn id="220" dur="1000"/>
                                        <p:tgtEl>
                                          <p:spTgt spid="36"/>
                                        </p:tgtEl>
                                        <p:attrNameLst>
                                          <p:attrName>ppt_x</p:attrName>
                                        </p:attrNameLst>
                                      </p:cBhvr>
                                      <p:tavLst>
                                        <p:tav tm="0">
                                          <p:val>
                                            <p:strVal val="ppt_x"/>
                                          </p:val>
                                        </p:tav>
                                        <p:tav tm="100000">
                                          <p:val>
                                            <p:strVal val="ppt_x"/>
                                          </p:val>
                                        </p:tav>
                                      </p:tavLst>
                                    </p:anim>
                                    <p:anim calcmode="lin" valueType="num">
                                      <p:cBhvr>
                                        <p:cTn id="221" dur="100" decel="100000"/>
                                        <p:tgtEl>
                                          <p:spTgt spid="36"/>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36"/>
                                        </p:tgtEl>
                                        <p:attrNameLst>
                                          <p:attrName>ppt_y</p:attrName>
                                        </p:attrNameLst>
                                      </p:cBhvr>
                                      <p:tavLst>
                                        <p:tav tm="0">
                                          <p:val>
                                            <p:strVal val="ppt_y"/>
                                          </p:val>
                                        </p:tav>
                                        <p:tav tm="100000">
                                          <p:val>
                                            <p:strVal val="ppt_y+1"/>
                                          </p:val>
                                        </p:tav>
                                      </p:tavLst>
                                    </p:anim>
                                    <p:set>
                                      <p:cBhvr>
                                        <p:cTn id="223"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3"/>
                                        </p:tgtEl>
                                      </p:cBhvr>
                                    </p:animEffect>
                                    <p:anim calcmode="lin" valueType="num">
                                      <p:cBhvr>
                                        <p:cTn id="226" dur="1000"/>
                                        <p:tgtEl>
                                          <p:spTgt spid="43"/>
                                        </p:tgtEl>
                                        <p:attrNameLst>
                                          <p:attrName>ppt_x</p:attrName>
                                        </p:attrNameLst>
                                      </p:cBhvr>
                                      <p:tavLst>
                                        <p:tav tm="0">
                                          <p:val>
                                            <p:strVal val="ppt_x"/>
                                          </p:val>
                                        </p:tav>
                                        <p:tav tm="100000">
                                          <p:val>
                                            <p:strVal val="ppt_x"/>
                                          </p:val>
                                        </p:tav>
                                      </p:tavLst>
                                    </p:anim>
                                    <p:anim calcmode="lin" valueType="num">
                                      <p:cBhvr>
                                        <p:cTn id="227" dur="100" decel="100000"/>
                                        <p:tgtEl>
                                          <p:spTgt spid="43"/>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3"/>
                                        </p:tgtEl>
                                        <p:attrNameLst>
                                          <p:attrName>ppt_y</p:attrName>
                                        </p:attrNameLst>
                                      </p:cBhvr>
                                      <p:tavLst>
                                        <p:tav tm="0">
                                          <p:val>
                                            <p:strVal val="ppt_y"/>
                                          </p:val>
                                        </p:tav>
                                        <p:tav tm="100000">
                                          <p:val>
                                            <p:strVal val="ppt_y+1"/>
                                          </p:val>
                                        </p:tav>
                                      </p:tavLst>
                                    </p:anim>
                                    <p:set>
                                      <p:cBhvr>
                                        <p:cTn id="229"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24"/>
                                            </p:cond>
                                          </p:stCondLst>
                                          <p:endCondLst>
                                            <p:cond evt="onStopAudio" delay="0">
                                              <p:tgtEl>
                                                <p:sldTgt/>
                                              </p:tgtEl>
                                            </p:cond>
                                          </p:endCondLst>
                                        </p:cTn>
                                        <p:tgtEl>
                                          <p:sndTgt r:embed="rId10"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39"/>
                                        </p:tgtEl>
                                      </p:cBhvr>
                                    </p:animEffect>
                                    <p:anim calcmode="lin" valueType="num">
                                      <p:cBhvr>
                                        <p:cTn id="232" dur="1000"/>
                                        <p:tgtEl>
                                          <p:spTgt spid="39"/>
                                        </p:tgtEl>
                                        <p:attrNameLst>
                                          <p:attrName>ppt_x</p:attrName>
                                        </p:attrNameLst>
                                      </p:cBhvr>
                                      <p:tavLst>
                                        <p:tav tm="0">
                                          <p:val>
                                            <p:strVal val="ppt_x"/>
                                          </p:val>
                                        </p:tav>
                                        <p:tav tm="100000">
                                          <p:val>
                                            <p:strVal val="ppt_x"/>
                                          </p:val>
                                        </p:tav>
                                      </p:tavLst>
                                    </p:anim>
                                    <p:anim calcmode="lin" valueType="num">
                                      <p:cBhvr>
                                        <p:cTn id="233" dur="100" decel="100000"/>
                                        <p:tgtEl>
                                          <p:spTgt spid="39"/>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39"/>
                                        </p:tgtEl>
                                        <p:attrNameLst>
                                          <p:attrName>ppt_y</p:attrName>
                                        </p:attrNameLst>
                                      </p:cBhvr>
                                      <p:tavLst>
                                        <p:tav tm="0">
                                          <p:val>
                                            <p:strVal val="ppt_y"/>
                                          </p:val>
                                        </p:tav>
                                        <p:tav tm="100000">
                                          <p:val>
                                            <p:strVal val="ppt_y+1"/>
                                          </p:val>
                                        </p:tav>
                                      </p:tavLst>
                                    </p:anim>
                                    <p:set>
                                      <p:cBhvr>
                                        <p:cTn id="235"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30"/>
                                            </p:cond>
                                          </p:stCondLst>
                                          <p:endCondLst>
                                            <p:cond evt="onStopAudio" delay="0">
                                              <p:tgtEl>
                                                <p:sldTgt/>
                                              </p:tgtEl>
                                            </p:cond>
                                          </p:endCondLst>
                                        </p:cTn>
                                        <p:tgtEl>
                                          <p:sndTgt r:embed="rId10"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8"/>
                                        </p:tgtEl>
                                        <p:attrNameLst>
                                          <p:attrName>style.color</p:attrName>
                                        </p:attrNameLst>
                                      </p:cBhvr>
                                      <p:by>
                                        <p:hsl h="-7200000" s="0" l="0"/>
                                      </p:by>
                                    </p:animClr>
                                    <p:animClr clrSpc="hsl" dir="cw">
                                      <p:cBhvr>
                                        <p:cTn id="238" dur="1000" fill="hold"/>
                                        <p:tgtEl>
                                          <p:spTgt spid="38"/>
                                        </p:tgtEl>
                                        <p:attrNameLst>
                                          <p:attrName>fillcolor</p:attrName>
                                        </p:attrNameLst>
                                      </p:cBhvr>
                                      <p:by>
                                        <p:hsl h="-7200000" s="0" l="0"/>
                                      </p:by>
                                    </p:animClr>
                                    <p:animClr clrSpc="hsl" dir="cw">
                                      <p:cBhvr>
                                        <p:cTn id="239" dur="1000" fill="hold"/>
                                        <p:tgtEl>
                                          <p:spTgt spid="38"/>
                                        </p:tgtEl>
                                        <p:attrNameLst>
                                          <p:attrName>stroke.color</p:attrName>
                                        </p:attrNameLst>
                                      </p:cBhvr>
                                      <p:by>
                                        <p:hsl h="-7200000" s="0" l="0"/>
                                      </p:by>
                                    </p:animClr>
                                    <p:set>
                                      <p:cBhvr>
                                        <p:cTn id="240" dur="1000" fill="hold"/>
                                        <p:tgtEl>
                                          <p:spTgt spid="38"/>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0"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4"/>
                                        </p:tgtEl>
                                        <p:attrNameLst>
                                          <p:attrName>style.color</p:attrName>
                                        </p:attrNameLst>
                                      </p:cBhvr>
                                      <p:by>
                                        <p:hsl h="-7200000" s="0" l="0"/>
                                      </p:by>
                                    </p:animClr>
                                    <p:animClr clrSpc="hsl" dir="cw">
                                      <p:cBhvr>
                                        <p:cTn id="243" dur="1000" fill="hold"/>
                                        <p:tgtEl>
                                          <p:spTgt spid="44"/>
                                        </p:tgtEl>
                                        <p:attrNameLst>
                                          <p:attrName>fillcolor</p:attrName>
                                        </p:attrNameLst>
                                      </p:cBhvr>
                                      <p:by>
                                        <p:hsl h="-7200000" s="0" l="0"/>
                                      </p:by>
                                    </p:animClr>
                                    <p:animClr clrSpc="hsl" dir="cw">
                                      <p:cBhvr>
                                        <p:cTn id="244" dur="1000" fill="hold"/>
                                        <p:tgtEl>
                                          <p:spTgt spid="44"/>
                                        </p:tgtEl>
                                        <p:attrNameLst>
                                          <p:attrName>stroke.color</p:attrName>
                                        </p:attrNameLst>
                                      </p:cBhvr>
                                      <p:by>
                                        <p:hsl h="-7200000" s="0" l="0"/>
                                      </p:by>
                                    </p:animClr>
                                    <p:set>
                                      <p:cBhvr>
                                        <p:cTn id="245" dur="1000" fill="hold"/>
                                        <p:tgtEl>
                                          <p:spTgt spid="44"/>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0"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40"/>
                                        </p:tgtEl>
                                        <p:attrNameLst>
                                          <p:attrName>style.color</p:attrName>
                                        </p:attrNameLst>
                                      </p:cBhvr>
                                      <p:by>
                                        <p:hsl h="-7200000" s="0" l="0"/>
                                      </p:by>
                                    </p:animClr>
                                    <p:animClr clrSpc="hsl" dir="cw">
                                      <p:cBhvr>
                                        <p:cTn id="248" dur="1000" fill="hold"/>
                                        <p:tgtEl>
                                          <p:spTgt spid="40"/>
                                        </p:tgtEl>
                                        <p:attrNameLst>
                                          <p:attrName>fillcolor</p:attrName>
                                        </p:attrNameLst>
                                      </p:cBhvr>
                                      <p:by>
                                        <p:hsl h="-7200000" s="0" l="0"/>
                                      </p:by>
                                    </p:animClr>
                                    <p:animClr clrSpc="hsl" dir="cw">
                                      <p:cBhvr>
                                        <p:cTn id="249" dur="1000" fill="hold"/>
                                        <p:tgtEl>
                                          <p:spTgt spid="40"/>
                                        </p:tgtEl>
                                        <p:attrNameLst>
                                          <p:attrName>stroke.color</p:attrName>
                                        </p:attrNameLst>
                                      </p:cBhvr>
                                      <p:by>
                                        <p:hsl h="-7200000" s="0" l="0"/>
                                      </p:by>
                                    </p:animClr>
                                    <p:set>
                                      <p:cBhvr>
                                        <p:cTn id="250" dur="1000" fill="hold"/>
                                        <p:tgtEl>
                                          <p:spTgt spid="40"/>
                                        </p:tgtEl>
                                        <p:attrNameLst>
                                          <p:attrName>fill.type</p:attrName>
                                        </p:attrNameLst>
                                      </p:cBhvr>
                                      <p:to>
                                        <p:strVal val="solid"/>
                                      </p:to>
                                    </p:set>
                                  </p:childTnLst>
                                  <p:subTnLst>
                                    <p:audio>
                                      <p:cMediaNode>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353516" y="229435"/>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spcAft>
                <a:spcPts val="800"/>
              </a:spcAft>
            </a:pPr>
            <a:r>
              <a:rPr lang="vi-VN" sz="44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 3. </a:t>
            </a:r>
            <a:r>
              <a:rPr lang="vi-VN" sz="4400">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Đề tài của bài thơ </a:t>
            </a:r>
            <a:r>
              <a:rPr lang="en-US" sz="440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vi-VN" sz="4400"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Sóng</a:t>
            </a:r>
            <a:r>
              <a:rPr lang="en-US" sz="4400"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vi-VN" sz="44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(Xuân Quỳnh) là:</a:t>
            </a:r>
            <a:endParaRPr lang="en-US" sz="44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defRPr/>
            </a:pPr>
            <a:r>
              <a:rPr lang="vi-VN" sz="3600">
                <a:solidFill>
                  <a:schemeClr val="bg1"/>
                </a:solidFill>
                <a:latin typeface="Times New Roman" panose="02020603050405020304" pitchFamily="18" charset="0"/>
                <a:ea typeface="Calibri" panose="020F0502020204030204" pitchFamily="34" charset="0"/>
              </a:rPr>
              <a:t>Thiên nhiên </a:t>
            </a:r>
            <a:endPar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39" name="Rounded Rectangle 38"/>
          <p:cNvSpPr/>
          <p:nvPr/>
        </p:nvSpPr>
        <p:spPr>
          <a:xfrm>
            <a:off x="1103931" y="4861183"/>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buSzPts val="1000"/>
              <a:tabLst>
                <a:tab pos="457063" algn="l"/>
              </a:tabLst>
              <a:defRPr/>
            </a:pPr>
            <a:r>
              <a:rPr lang="vi-VN" sz="4000">
                <a:solidFill>
                  <a:schemeClr val="bg1"/>
                </a:solidFill>
                <a:latin typeface="Times New Roman" panose="02020603050405020304" pitchFamily="18" charset="0"/>
                <a:ea typeface="Calibri" panose="020F0502020204030204" pitchFamily="34" charset="0"/>
              </a:rPr>
              <a:t>Tình yêu cá nhân</a:t>
            </a:r>
            <a:endParaRPr kumimoji="0" lang="en-US" sz="4000" b="1" i="0"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Rounded Rectangle 39"/>
          <p:cNvSpPr/>
          <p:nvPr/>
        </p:nvSpPr>
        <p:spPr>
          <a:xfrm>
            <a:off x="1087292" y="3832636"/>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buSzPts val="1000"/>
              <a:tabLst>
                <a:tab pos="457063" algn="l"/>
              </a:tabLst>
              <a:defRPr/>
            </a:pPr>
            <a:r>
              <a:rPr lang="vi-VN" sz="4000">
                <a:solidFill>
                  <a:schemeClr val="bg1"/>
                </a:solidFill>
                <a:latin typeface="Times New Roman" panose="02020603050405020304" pitchFamily="18" charset="0"/>
                <a:ea typeface="Calibri" panose="020F0502020204030204" pitchFamily="34" charset="0"/>
              </a:rPr>
              <a:t>Tình cảm gia đình </a:t>
            </a: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buSzPts val="1000"/>
              <a:tabLst>
                <a:tab pos="457063" algn="l"/>
              </a:tabLst>
              <a:defRPr/>
            </a:pPr>
            <a:r>
              <a:rPr lang="vi-VN" sz="4000">
                <a:solidFill>
                  <a:schemeClr val="bg1"/>
                </a:solidFill>
                <a:latin typeface="Times New Roman" panose="02020603050405020304" pitchFamily="18" charset="0"/>
                <a:ea typeface="Calibri" panose="020F0502020204030204" pitchFamily="34" charset="0"/>
              </a:rPr>
              <a:t>Tình yêu đất nước</a:t>
            </a: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7" name="Picture 9" descr="num3"/>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30727">
            <a:off x="498853" y="157162"/>
            <a:ext cx="1210156" cy="1850010"/>
          </a:xfrm>
          <a:prstGeom prst="rect">
            <a:avLst/>
          </a:prstGeom>
          <a:noFill/>
          <a:extLst>
            <a:ext uri="{909E8E84-426E-40DD-AFC4-6F175D3DCCD1}">
              <a14:hiddenFill xmlns:a14="http://schemas.microsoft.com/office/drawing/2010/main">
                <a:solidFill>
                  <a:srgbClr val="FFFFFF"/>
                </a:solidFill>
              </a14:hiddenFill>
            </a:ext>
          </a:extLst>
        </p:spPr>
      </p:pic>
      <p:pic>
        <p:nvPicPr>
          <p:cNvPr id="46" name="Đồ họa 45" descr="Cuốn sách đang mở">
            <a:hlinkClick r:id="rId18" action="ppaction://hlinksldjump"/>
            <a:extLst>
              <a:ext uri="{FF2B5EF4-FFF2-40B4-BE49-F238E27FC236}">
                <a16:creationId xmlns:a16="http://schemas.microsoft.com/office/drawing/2014/main" xmlns="" id="{56F57680-A419-41A4-90E1-5A508501644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6171824" y="1741891"/>
            <a:ext cx="914400" cy="914400"/>
          </a:xfrm>
          <a:prstGeom prst="rect">
            <a:avLst/>
          </a:prstGeom>
        </p:spPr>
      </p:pic>
    </p:spTree>
    <p:custDataLst>
      <p:tags r:id="rId1"/>
    </p:custDataLst>
    <p:extLst>
      <p:ext uri="{BB962C8B-B14F-4D97-AF65-F5344CB8AC3E}">
        <p14:creationId xmlns:p14="http://schemas.microsoft.com/office/powerpoint/2010/main" val="2910580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p:cTn id="15" dur="1250" fill="hold"/>
                                        <p:tgtEl>
                                          <p:spTgt spid="47"/>
                                        </p:tgtEl>
                                        <p:attrNameLst>
                                          <p:attrName>ppt_w</p:attrName>
                                        </p:attrNameLst>
                                      </p:cBhvr>
                                      <p:tavLst>
                                        <p:tav tm="0">
                                          <p:val>
                                            <p:fltVal val="0"/>
                                          </p:val>
                                        </p:tav>
                                        <p:tav tm="100000">
                                          <p:val>
                                            <p:strVal val="#ppt_w"/>
                                          </p:val>
                                        </p:tav>
                                      </p:tavLst>
                                    </p:anim>
                                    <p:anim calcmode="lin" valueType="num">
                                      <p:cBhvr>
                                        <p:cTn id="16" dur="1250" fill="hold"/>
                                        <p:tgtEl>
                                          <p:spTgt spid="47"/>
                                        </p:tgtEl>
                                        <p:attrNameLst>
                                          <p:attrName>ppt_h</p:attrName>
                                        </p:attrNameLst>
                                      </p:cBhvr>
                                      <p:tavLst>
                                        <p:tav tm="0">
                                          <p:val>
                                            <p:fltVal val="0"/>
                                          </p:val>
                                        </p:tav>
                                        <p:tav tm="100000">
                                          <p:val>
                                            <p:strVal val="#ppt_h"/>
                                          </p:val>
                                        </p:tav>
                                      </p:tavLst>
                                    </p:anim>
                                    <p:animEffect transition="in" filter="fade">
                                      <p:cBhvr>
                                        <p:cTn id="17" dur="1250"/>
                                        <p:tgtEl>
                                          <p:spTgt spid="4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7"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7"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7"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8"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8"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8"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8"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8"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8"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8"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8"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8"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8"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8"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8"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8"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8"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9"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9"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2"/>
                                        </p:tgtEl>
                                      </p:cBhvr>
                                    </p:animEffect>
                                    <p:anim calcmode="lin" valueType="num">
                                      <p:cBhvr>
                                        <p:cTn id="202" dur="1000"/>
                                        <p:tgtEl>
                                          <p:spTgt spid="2"/>
                                        </p:tgtEl>
                                        <p:attrNameLst>
                                          <p:attrName>ppt_x</p:attrName>
                                        </p:attrNameLst>
                                      </p:cBhvr>
                                      <p:tavLst>
                                        <p:tav tm="0">
                                          <p:val>
                                            <p:strVal val="ppt_x"/>
                                          </p:val>
                                        </p:tav>
                                        <p:tav tm="100000">
                                          <p:val>
                                            <p:strVal val="ppt_x"/>
                                          </p:val>
                                        </p:tav>
                                      </p:tavLst>
                                    </p:anim>
                                    <p:anim calcmode="lin" valueType="num">
                                      <p:cBhvr>
                                        <p:cTn id="203" dur="100" decel="100000"/>
                                        <p:tgtEl>
                                          <p:spTgt spid="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2"/>
                                        </p:tgtEl>
                                        <p:attrNameLst>
                                          <p:attrName>ppt_y</p:attrName>
                                        </p:attrNameLst>
                                      </p:cBhvr>
                                      <p:tavLst>
                                        <p:tav tm="0">
                                          <p:val>
                                            <p:strVal val="ppt_y"/>
                                          </p:val>
                                        </p:tav>
                                        <p:tav tm="100000">
                                          <p:val>
                                            <p:strVal val="ppt_y+1"/>
                                          </p:val>
                                        </p:tav>
                                      </p:tavLst>
                                    </p:anim>
                                    <p:set>
                                      <p:cBhvr>
                                        <p:cTn id="205" dur="1" fill="hold">
                                          <p:stCondLst>
                                            <p:cond delay="999"/>
                                          </p:stCondLst>
                                        </p:cTn>
                                        <p:tgtEl>
                                          <p:spTgt spid="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2"/>
                                        </p:tgtEl>
                                      </p:cBhvr>
                                    </p:animEffect>
                                    <p:anim calcmode="lin" valueType="num">
                                      <p:cBhvr>
                                        <p:cTn id="208" dur="1000"/>
                                        <p:tgtEl>
                                          <p:spTgt spid="42"/>
                                        </p:tgtEl>
                                        <p:attrNameLst>
                                          <p:attrName>ppt_x</p:attrName>
                                        </p:attrNameLst>
                                      </p:cBhvr>
                                      <p:tavLst>
                                        <p:tav tm="0">
                                          <p:val>
                                            <p:strVal val="ppt_x"/>
                                          </p:val>
                                        </p:tav>
                                        <p:tav tm="100000">
                                          <p:val>
                                            <p:strVal val="ppt_x"/>
                                          </p:val>
                                        </p:tav>
                                      </p:tavLst>
                                    </p:anim>
                                    <p:anim calcmode="lin" valueType="num">
                                      <p:cBhvr>
                                        <p:cTn id="209" dur="100" decel="100000"/>
                                        <p:tgtEl>
                                          <p:spTgt spid="42"/>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2"/>
                                        </p:tgtEl>
                                        <p:attrNameLst>
                                          <p:attrName>ppt_y</p:attrName>
                                        </p:attrNameLst>
                                      </p:cBhvr>
                                      <p:tavLst>
                                        <p:tav tm="0">
                                          <p:val>
                                            <p:strVal val="ppt_y"/>
                                          </p:val>
                                        </p:tav>
                                        <p:tav tm="100000">
                                          <p:val>
                                            <p:strVal val="ppt_y+1"/>
                                          </p:val>
                                        </p:tav>
                                      </p:tavLst>
                                    </p:anim>
                                    <p:set>
                                      <p:cBhvr>
                                        <p:cTn id="211" dur="1" fill="hold">
                                          <p:stCondLst>
                                            <p:cond delay="999"/>
                                          </p:stCondLst>
                                        </p:cTn>
                                        <p:tgtEl>
                                          <p:spTgt spid="42"/>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
                                        </p:tgtEl>
                                      </p:cBhvr>
                                    </p:animEffect>
                                    <p:anim calcmode="lin" valueType="num">
                                      <p:cBhvr>
                                        <p:cTn id="214" dur="1000"/>
                                        <p:tgtEl>
                                          <p:spTgt spid="4"/>
                                        </p:tgtEl>
                                        <p:attrNameLst>
                                          <p:attrName>ppt_x</p:attrName>
                                        </p:attrNameLst>
                                      </p:cBhvr>
                                      <p:tavLst>
                                        <p:tav tm="0">
                                          <p:val>
                                            <p:strVal val="ppt_x"/>
                                          </p:val>
                                        </p:tav>
                                        <p:tav tm="100000">
                                          <p:val>
                                            <p:strVal val="ppt_x"/>
                                          </p:val>
                                        </p:tav>
                                      </p:tavLst>
                                    </p:anim>
                                    <p:anim calcmode="lin" valueType="num">
                                      <p:cBhvr>
                                        <p:cTn id="215" dur="100" decel="100000"/>
                                        <p:tgtEl>
                                          <p:spTgt spid="4"/>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
                                        </p:tgtEl>
                                        <p:attrNameLst>
                                          <p:attrName>ppt_y</p:attrName>
                                        </p:attrNameLst>
                                      </p:cBhvr>
                                      <p:tavLst>
                                        <p:tav tm="0">
                                          <p:val>
                                            <p:strVal val="ppt_y"/>
                                          </p:val>
                                        </p:tav>
                                        <p:tav tm="100000">
                                          <p:val>
                                            <p:strVal val="ppt_y+1"/>
                                          </p:val>
                                        </p:tav>
                                      </p:tavLst>
                                    </p:anim>
                                    <p:set>
                                      <p:cBhvr>
                                        <p:cTn id="217" dur="1" fill="hold">
                                          <p:stCondLst>
                                            <p:cond delay="999"/>
                                          </p:stCondLst>
                                        </p:cTn>
                                        <p:tgtEl>
                                          <p:spTgt spid="4"/>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36"/>
                                        </p:tgtEl>
                                        <p:attrNameLst>
                                          <p:attrName>style.color</p:attrName>
                                        </p:attrNameLst>
                                      </p:cBhvr>
                                      <p:by>
                                        <p:hsl h="-7200000" s="0" l="0"/>
                                      </p:by>
                                    </p:animClr>
                                    <p:animClr clrSpc="hsl" dir="cw">
                                      <p:cBhvr>
                                        <p:cTn id="220" dur="1000" fill="hold"/>
                                        <p:tgtEl>
                                          <p:spTgt spid="36"/>
                                        </p:tgtEl>
                                        <p:attrNameLst>
                                          <p:attrName>fillcolor</p:attrName>
                                        </p:attrNameLst>
                                      </p:cBhvr>
                                      <p:by>
                                        <p:hsl h="-7200000" s="0" l="0"/>
                                      </p:by>
                                    </p:animClr>
                                    <p:animClr clrSpc="hsl" dir="cw">
                                      <p:cBhvr>
                                        <p:cTn id="221" dur="1000" fill="hold"/>
                                        <p:tgtEl>
                                          <p:spTgt spid="36"/>
                                        </p:tgtEl>
                                        <p:attrNameLst>
                                          <p:attrName>stroke.color</p:attrName>
                                        </p:attrNameLst>
                                      </p:cBhvr>
                                      <p:by>
                                        <p:hsl h="-7200000" s="0" l="0"/>
                                      </p:by>
                                    </p:animClr>
                                    <p:set>
                                      <p:cBhvr>
                                        <p:cTn id="222" dur="1000" fill="hold"/>
                                        <p:tgtEl>
                                          <p:spTgt spid="36"/>
                                        </p:tgtEl>
                                        <p:attrNameLst>
                                          <p:attrName>fill.type</p:attrName>
                                        </p:attrNameLst>
                                      </p:cBhvr>
                                      <p:to>
                                        <p:strVal val="solid"/>
                                      </p:to>
                                    </p:set>
                                  </p:childTnLst>
                                  <p:subTnLst>
                                    <p:audio>
                                      <p:cMediaNode>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3"/>
                                        </p:tgtEl>
                                        <p:attrNameLst>
                                          <p:attrName>style.color</p:attrName>
                                        </p:attrNameLst>
                                      </p:cBhvr>
                                      <p:by>
                                        <p:hsl h="-7200000" s="0" l="0"/>
                                      </p:by>
                                    </p:animClr>
                                    <p:animClr clrSpc="hsl" dir="cw">
                                      <p:cBhvr>
                                        <p:cTn id="225" dur="1000" fill="hold"/>
                                        <p:tgtEl>
                                          <p:spTgt spid="43"/>
                                        </p:tgtEl>
                                        <p:attrNameLst>
                                          <p:attrName>fillcolor</p:attrName>
                                        </p:attrNameLst>
                                      </p:cBhvr>
                                      <p:by>
                                        <p:hsl h="-7200000" s="0" l="0"/>
                                      </p:by>
                                    </p:animClr>
                                    <p:animClr clrSpc="hsl" dir="cw">
                                      <p:cBhvr>
                                        <p:cTn id="226" dur="1000" fill="hold"/>
                                        <p:tgtEl>
                                          <p:spTgt spid="43"/>
                                        </p:tgtEl>
                                        <p:attrNameLst>
                                          <p:attrName>stroke.color</p:attrName>
                                        </p:attrNameLst>
                                      </p:cBhvr>
                                      <p:by>
                                        <p:hsl h="-7200000" s="0" l="0"/>
                                      </p:by>
                                    </p:animClr>
                                    <p:set>
                                      <p:cBhvr>
                                        <p:cTn id="227" dur="1000" fill="hold"/>
                                        <p:tgtEl>
                                          <p:spTgt spid="43"/>
                                        </p:tgtEl>
                                        <p:attrNameLst>
                                          <p:attrName>fill.type</p:attrName>
                                        </p:attrNameLst>
                                      </p:cBhvr>
                                      <p:to>
                                        <p:strVal val="solid"/>
                                      </p:to>
                                    </p:set>
                                  </p:childTnLst>
                                  <p:subTnLst>
                                    <p:audio>
                                      <p:cMediaNode>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39"/>
                                        </p:tgtEl>
                                        <p:attrNameLst>
                                          <p:attrName>style.color</p:attrName>
                                        </p:attrNameLst>
                                      </p:cBhvr>
                                      <p:by>
                                        <p:hsl h="-7200000" s="0" l="0"/>
                                      </p:by>
                                    </p:animClr>
                                    <p:animClr clrSpc="hsl" dir="cw">
                                      <p:cBhvr>
                                        <p:cTn id="230" dur="1000" fill="hold"/>
                                        <p:tgtEl>
                                          <p:spTgt spid="39"/>
                                        </p:tgtEl>
                                        <p:attrNameLst>
                                          <p:attrName>fillcolor</p:attrName>
                                        </p:attrNameLst>
                                      </p:cBhvr>
                                      <p:by>
                                        <p:hsl h="-7200000" s="0" l="0"/>
                                      </p:by>
                                    </p:animClr>
                                    <p:animClr clrSpc="hsl" dir="cw">
                                      <p:cBhvr>
                                        <p:cTn id="231" dur="1000" fill="hold"/>
                                        <p:tgtEl>
                                          <p:spTgt spid="39"/>
                                        </p:tgtEl>
                                        <p:attrNameLst>
                                          <p:attrName>stroke.color</p:attrName>
                                        </p:attrNameLst>
                                      </p:cBhvr>
                                      <p:by>
                                        <p:hsl h="-7200000" s="0" l="0"/>
                                      </p:by>
                                    </p:animClr>
                                    <p:set>
                                      <p:cBhvr>
                                        <p:cTn id="232" dur="1000" fill="hold"/>
                                        <p:tgtEl>
                                          <p:spTgt spid="39"/>
                                        </p:tgtEl>
                                        <p:attrNameLst>
                                          <p:attrName>fill.type</p:attrName>
                                        </p:attrNameLst>
                                      </p:cBhvr>
                                      <p:to>
                                        <p:strVal val="solid"/>
                                      </p:to>
                                    </p:set>
                                  </p:childTnLst>
                                  <p:subTnLst>
                                    <p:audio>
                                      <p:cMediaNode>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8"/>
                                        </p:tgtEl>
                                      </p:cBhvr>
                                    </p:animEffect>
                                    <p:anim calcmode="lin" valueType="num">
                                      <p:cBhvr>
                                        <p:cTn id="235" dur="1000"/>
                                        <p:tgtEl>
                                          <p:spTgt spid="38"/>
                                        </p:tgtEl>
                                        <p:attrNameLst>
                                          <p:attrName>ppt_x</p:attrName>
                                        </p:attrNameLst>
                                      </p:cBhvr>
                                      <p:tavLst>
                                        <p:tav tm="0">
                                          <p:val>
                                            <p:strVal val="ppt_x"/>
                                          </p:val>
                                        </p:tav>
                                        <p:tav tm="100000">
                                          <p:val>
                                            <p:strVal val="ppt_x"/>
                                          </p:val>
                                        </p:tav>
                                      </p:tavLst>
                                    </p:anim>
                                    <p:anim calcmode="lin" valueType="num">
                                      <p:cBhvr>
                                        <p:cTn id="236" dur="100" decel="100000"/>
                                        <p:tgtEl>
                                          <p:spTgt spid="38"/>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8"/>
                                        </p:tgtEl>
                                        <p:attrNameLst>
                                          <p:attrName>ppt_y</p:attrName>
                                        </p:attrNameLst>
                                      </p:cBhvr>
                                      <p:tavLst>
                                        <p:tav tm="0">
                                          <p:val>
                                            <p:strVal val="ppt_y"/>
                                          </p:val>
                                        </p:tav>
                                        <p:tav tm="100000">
                                          <p:val>
                                            <p:strVal val="ppt_y+1"/>
                                          </p:val>
                                        </p:tav>
                                      </p:tavLst>
                                    </p:anim>
                                    <p:set>
                                      <p:cBhvr>
                                        <p:cTn id="238"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33"/>
                                            </p:cond>
                                          </p:stCondLst>
                                          <p:endCondLst>
                                            <p:cond evt="onStopAudio" delay="0">
                                              <p:tgtEl>
                                                <p:sldTgt/>
                                              </p:tgtEl>
                                            </p:cond>
                                          </p:endCondLst>
                                        </p:cTn>
                                        <p:tgtEl>
                                          <p:sndTgt r:embed="rId9"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4"/>
                                        </p:tgtEl>
                                      </p:cBhvr>
                                    </p:animEffect>
                                    <p:anim calcmode="lin" valueType="num">
                                      <p:cBhvr>
                                        <p:cTn id="241" dur="1000"/>
                                        <p:tgtEl>
                                          <p:spTgt spid="44"/>
                                        </p:tgtEl>
                                        <p:attrNameLst>
                                          <p:attrName>ppt_x</p:attrName>
                                        </p:attrNameLst>
                                      </p:cBhvr>
                                      <p:tavLst>
                                        <p:tav tm="0">
                                          <p:val>
                                            <p:strVal val="ppt_x"/>
                                          </p:val>
                                        </p:tav>
                                        <p:tav tm="100000">
                                          <p:val>
                                            <p:strVal val="ppt_x"/>
                                          </p:val>
                                        </p:tav>
                                      </p:tavLst>
                                    </p:anim>
                                    <p:anim calcmode="lin" valueType="num">
                                      <p:cBhvr>
                                        <p:cTn id="242" dur="100" decel="100000"/>
                                        <p:tgtEl>
                                          <p:spTgt spid="44"/>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4"/>
                                        </p:tgtEl>
                                        <p:attrNameLst>
                                          <p:attrName>ppt_y</p:attrName>
                                        </p:attrNameLst>
                                      </p:cBhvr>
                                      <p:tavLst>
                                        <p:tav tm="0">
                                          <p:val>
                                            <p:strVal val="ppt_y"/>
                                          </p:val>
                                        </p:tav>
                                        <p:tav tm="100000">
                                          <p:val>
                                            <p:strVal val="ppt_y+1"/>
                                          </p:val>
                                        </p:tav>
                                      </p:tavLst>
                                    </p:anim>
                                    <p:set>
                                      <p:cBhvr>
                                        <p:cTn id="244"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39"/>
                                            </p:cond>
                                          </p:stCondLst>
                                          <p:endCondLst>
                                            <p:cond evt="onStopAudio" delay="0">
                                              <p:tgtEl>
                                                <p:sldTgt/>
                                              </p:tgtEl>
                                            </p:cond>
                                          </p:endCondLst>
                                        </p:cTn>
                                        <p:tgtEl>
                                          <p:sndTgt r:embed="rId9"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40"/>
                                        </p:tgtEl>
                                      </p:cBhvr>
                                    </p:animEffect>
                                    <p:anim calcmode="lin" valueType="num">
                                      <p:cBhvr>
                                        <p:cTn id="247" dur="1000"/>
                                        <p:tgtEl>
                                          <p:spTgt spid="40"/>
                                        </p:tgtEl>
                                        <p:attrNameLst>
                                          <p:attrName>ppt_x</p:attrName>
                                        </p:attrNameLst>
                                      </p:cBhvr>
                                      <p:tavLst>
                                        <p:tav tm="0">
                                          <p:val>
                                            <p:strVal val="ppt_x"/>
                                          </p:val>
                                        </p:tav>
                                        <p:tav tm="100000">
                                          <p:val>
                                            <p:strVal val="ppt_x"/>
                                          </p:val>
                                        </p:tav>
                                      </p:tavLst>
                                    </p:anim>
                                    <p:anim calcmode="lin" valueType="num">
                                      <p:cBhvr>
                                        <p:cTn id="248" dur="100" decel="100000"/>
                                        <p:tgtEl>
                                          <p:spTgt spid="40"/>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40"/>
                                        </p:tgtEl>
                                        <p:attrNameLst>
                                          <p:attrName>ppt_y</p:attrName>
                                        </p:attrNameLst>
                                      </p:cBhvr>
                                      <p:tavLst>
                                        <p:tav tm="0">
                                          <p:val>
                                            <p:strVal val="ppt_y"/>
                                          </p:val>
                                        </p:tav>
                                        <p:tav tm="100000">
                                          <p:val>
                                            <p:strVal val="ppt_y+1"/>
                                          </p:val>
                                        </p:tav>
                                      </p:tavLst>
                                    </p:anim>
                                    <p:set>
                                      <p:cBhvr>
                                        <p:cTn id="250"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45"/>
                                            </p:cond>
                                          </p:stCondLst>
                                          <p:endCondLst>
                                            <p:cond evt="onStopAudio" delay="0">
                                              <p:tgtEl>
                                                <p:sldTgt/>
                                              </p:tgtEl>
                                            </p:cond>
                                          </p:endCondLst>
                                        </p:cTn>
                                        <p:tgtEl>
                                          <p:sndTgt r:embed="rId9"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9"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9"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505876" y="218374"/>
            <a:ext cx="8151277"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nSpc>
                <a:spcPct val="130000"/>
              </a:lnSpc>
              <a:spcAft>
                <a:spcPts val="800"/>
              </a:spcAft>
            </a:pPr>
            <a:r>
              <a:rPr lang="vi-VN" sz="36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 4. </a:t>
            </a:r>
            <a:r>
              <a:rPr lang="vi-VN" sz="3600">
                <a:solidFill>
                  <a:schemeClr val="bg1"/>
                </a:solidFill>
                <a:latin typeface="Times New Roman" panose="02020603050405020304" pitchFamily="18" charset="0"/>
                <a:ea typeface="Calibri" panose="020F0502020204030204" pitchFamily="34" charset="0"/>
                <a:cs typeface="Times New Roman" panose="02020603050405020304" pitchFamily="18" charset="0"/>
              </a:rPr>
              <a:t>Truyện thơ “</a:t>
            </a:r>
            <a:r>
              <a:rPr lang="vi-VN" sz="3600"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Tiễn dặn người yêu</a:t>
            </a:r>
            <a:r>
              <a:rPr lang="vi-VN" sz="36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của dân tộc nào?</a:t>
            </a:r>
            <a:endParaRPr lang="en-US" sz="36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buSzPts val="1000"/>
              <a:tabLst>
                <a:tab pos="457063" algn="l"/>
              </a:tabLst>
              <a:defRPr/>
            </a:pPr>
            <a:r>
              <a:rPr lang="vi-VN" sz="3200">
                <a:solidFill>
                  <a:schemeClr val="bg1"/>
                </a:solidFill>
                <a:latin typeface="Times New Roman" panose="02020603050405020304" pitchFamily="18" charset="0"/>
                <a:ea typeface="Calibri" panose="020F0502020204030204" pitchFamily="34" charset="0"/>
              </a:rPr>
              <a:t>Tày</a:t>
            </a:r>
            <a:endParaRPr kumimoji="0" lang="en-US" sz="3200" b="1" i="0" u="none" strike="noStrike" kern="1200" cap="none" spc="0" normalizeH="0" baseline="0" noProof="0" dirty="0">
              <a:ln>
                <a:noFill/>
              </a:ln>
              <a:solidFill>
                <a:schemeClr val="bg1"/>
              </a:solidFill>
              <a:effectLst/>
              <a:uLnTx/>
              <a:uFillTx/>
              <a:latin typeface="Calibri"/>
              <a:ea typeface="Calibri" panose="020F0502020204030204" pitchFamily="34" charset="0"/>
              <a:cs typeface="Times New Roman" panose="02020603050405020304" pitchFamily="18" charset="0"/>
            </a:endParaRPr>
          </a:p>
        </p:txBody>
      </p:sp>
      <p:sp>
        <p:nvSpPr>
          <p:cNvPr id="39" name="Rounded Rectangle 38"/>
          <p:cNvSpPr/>
          <p:nvPr/>
        </p:nvSpPr>
        <p:spPr>
          <a:xfrm>
            <a:off x="1101145" y="4851105"/>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30000"/>
              </a:lnSpc>
              <a:spcAft>
                <a:spcPts val="800"/>
              </a:spcAft>
            </a:pPr>
            <a:r>
              <a:rPr lang="vi-VN"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Thái</a:t>
            </a:r>
            <a:endPar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Rounded Rectangle 39"/>
          <p:cNvSpPr/>
          <p:nvPr/>
        </p:nvSpPr>
        <p:spPr>
          <a:xfrm>
            <a:off x="1101145" y="3832636"/>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buSzPts val="1000"/>
              <a:tabLst>
                <a:tab pos="457063" algn="l"/>
              </a:tabLst>
              <a:defRPr/>
            </a:pPr>
            <a:r>
              <a:rPr lang="vi-VN" sz="3200">
                <a:solidFill>
                  <a:schemeClr val="bg1"/>
                </a:solidFill>
                <a:latin typeface="Times New Roman" panose="02020603050405020304" pitchFamily="18" charset="0"/>
                <a:ea typeface="Calibri" panose="020F0502020204030204" pitchFamily="34" charset="0"/>
              </a:rPr>
              <a:t>Nùng </a:t>
            </a:r>
            <a:endParaRPr kumimoji="0" lang="en-US" sz="3200" b="1" i="0" u="none" strike="noStrike" kern="1200" cap="none" spc="0" normalizeH="0" baseline="0" noProof="0" dirty="0">
              <a:ln>
                <a:noFill/>
              </a:ln>
              <a:solidFill>
                <a:schemeClr val="bg1"/>
              </a:solidFill>
              <a:effectLst/>
              <a:uLnTx/>
              <a:uFillTx/>
              <a:latin typeface="Calibri"/>
              <a:ea typeface="Calibri" panose="020F0502020204030204" pitchFamily="34"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buSzPts val="1000"/>
              <a:tabLst>
                <a:tab pos="457063" algn="l"/>
              </a:tabLst>
              <a:defRPr/>
            </a:pPr>
            <a:r>
              <a:rPr lang="vi-VN" sz="3200">
                <a:solidFill>
                  <a:schemeClr val="bg1"/>
                </a:solidFill>
                <a:latin typeface="Times New Roman" panose="02020603050405020304" pitchFamily="18" charset="0"/>
                <a:ea typeface="Calibri" panose="020F0502020204030204" pitchFamily="34" charset="0"/>
              </a:rPr>
              <a:t>Kinh</a:t>
            </a:r>
            <a:endParaRPr kumimoji="0" lang="en-US" sz="3200" b="1" i="0" u="none" strike="noStrike" kern="1200" cap="none" spc="0" normalizeH="0" baseline="0" noProof="0" dirty="0">
              <a:ln>
                <a:noFill/>
              </a:ln>
              <a:solidFill>
                <a:schemeClr val="bg1"/>
              </a:solidFill>
              <a:effectLst/>
              <a:uLnTx/>
              <a:uFillTx/>
              <a:latin typeface="Calibri"/>
              <a:ea typeface="Calibri" panose="020F0502020204030204" pitchFamily="34"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Picture 10" descr="num4">
            <a:hlinkClick r:id="" action="ppaction://noaction"/>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55291">
            <a:off x="544195" y="257400"/>
            <a:ext cx="1267796" cy="1852419"/>
          </a:xfrm>
          <a:prstGeom prst="rect">
            <a:avLst/>
          </a:prstGeom>
          <a:noFill/>
          <a:extLst>
            <a:ext uri="{909E8E84-426E-40DD-AFC4-6F175D3DCCD1}">
              <a14:hiddenFill xmlns:a14="http://schemas.microsoft.com/office/drawing/2010/main">
                <a:solidFill>
                  <a:srgbClr val="FFFFFF"/>
                </a:solidFill>
              </a14:hiddenFill>
            </a:ext>
          </a:extLst>
        </p:spPr>
      </p:pic>
      <p:pic>
        <p:nvPicPr>
          <p:cNvPr id="47" name="Đồ họa 46" descr="Cuốn sách đang mở">
            <a:hlinkClick r:id="rId19" action="ppaction://hlinksldjump"/>
            <a:extLst>
              <a:ext uri="{FF2B5EF4-FFF2-40B4-BE49-F238E27FC236}">
                <a16:creationId xmlns:a16="http://schemas.microsoft.com/office/drawing/2014/main" xmlns="" id="{EE643151-A6BC-43BE-B711-4775136D0BCD}"/>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6096000" y="1974752"/>
            <a:ext cx="914400" cy="914400"/>
          </a:xfrm>
          <a:prstGeom prst="rect">
            <a:avLst/>
          </a:prstGeom>
        </p:spPr>
      </p:pic>
    </p:spTree>
    <p:custDataLst>
      <p:tags r:id="rId1"/>
    </p:custDataLst>
    <p:extLst>
      <p:ext uri="{BB962C8B-B14F-4D97-AF65-F5344CB8AC3E}">
        <p14:creationId xmlns:p14="http://schemas.microsoft.com/office/powerpoint/2010/main" val="35148603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1250" fill="hold"/>
                                        <p:tgtEl>
                                          <p:spTgt spid="46"/>
                                        </p:tgtEl>
                                        <p:attrNameLst>
                                          <p:attrName>ppt_w</p:attrName>
                                        </p:attrNameLst>
                                      </p:cBhvr>
                                      <p:tavLst>
                                        <p:tav tm="0">
                                          <p:val>
                                            <p:fltVal val="0"/>
                                          </p:val>
                                        </p:tav>
                                        <p:tav tm="100000">
                                          <p:val>
                                            <p:strVal val="#ppt_w"/>
                                          </p:val>
                                        </p:tav>
                                      </p:tavLst>
                                    </p:anim>
                                    <p:anim calcmode="lin" valueType="num">
                                      <p:cBhvr>
                                        <p:cTn id="16" dur="1250" fill="hold"/>
                                        <p:tgtEl>
                                          <p:spTgt spid="46"/>
                                        </p:tgtEl>
                                        <p:attrNameLst>
                                          <p:attrName>ppt_h</p:attrName>
                                        </p:attrNameLst>
                                      </p:cBhvr>
                                      <p:tavLst>
                                        <p:tav tm="0">
                                          <p:val>
                                            <p:fltVal val="0"/>
                                          </p:val>
                                        </p:tav>
                                        <p:tav tm="100000">
                                          <p:val>
                                            <p:strVal val="#ppt_h"/>
                                          </p:val>
                                        </p:tav>
                                      </p:tavLst>
                                    </p:anim>
                                    <p:animEffect transition="in" filter="fade">
                                      <p:cBhvr>
                                        <p:cTn id="17" dur="1250"/>
                                        <p:tgtEl>
                                          <p:spTgt spid="4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9"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2"/>
                                        </p:tgtEl>
                                      </p:cBhvr>
                                    </p:animEffect>
                                    <p:anim calcmode="lin" valueType="num">
                                      <p:cBhvr>
                                        <p:cTn id="220" dur="1000"/>
                                        <p:tgtEl>
                                          <p:spTgt spid="2"/>
                                        </p:tgtEl>
                                        <p:attrNameLst>
                                          <p:attrName>ppt_x</p:attrName>
                                        </p:attrNameLst>
                                      </p:cBhvr>
                                      <p:tavLst>
                                        <p:tav tm="0">
                                          <p:val>
                                            <p:strVal val="ppt_x"/>
                                          </p:val>
                                        </p:tav>
                                        <p:tav tm="100000">
                                          <p:val>
                                            <p:strVal val="ppt_x"/>
                                          </p:val>
                                        </p:tav>
                                      </p:tavLst>
                                    </p:anim>
                                    <p:anim calcmode="lin" valueType="num">
                                      <p:cBhvr>
                                        <p:cTn id="221" dur="100" decel="100000"/>
                                        <p:tgtEl>
                                          <p:spTgt spid="2"/>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2"/>
                                        </p:tgtEl>
                                        <p:attrNameLst>
                                          <p:attrName>ppt_y</p:attrName>
                                        </p:attrNameLst>
                                      </p:cBhvr>
                                      <p:tavLst>
                                        <p:tav tm="0">
                                          <p:val>
                                            <p:strVal val="ppt_y"/>
                                          </p:val>
                                        </p:tav>
                                        <p:tav tm="100000">
                                          <p:val>
                                            <p:strVal val="ppt_y+1"/>
                                          </p:val>
                                        </p:tav>
                                      </p:tavLst>
                                    </p:anim>
                                    <p:set>
                                      <p:cBhvr>
                                        <p:cTn id="223"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2"/>
                                        </p:tgtEl>
                                      </p:cBhvr>
                                    </p:animEffect>
                                    <p:anim calcmode="lin" valueType="num">
                                      <p:cBhvr>
                                        <p:cTn id="226" dur="1000"/>
                                        <p:tgtEl>
                                          <p:spTgt spid="42"/>
                                        </p:tgtEl>
                                        <p:attrNameLst>
                                          <p:attrName>ppt_x</p:attrName>
                                        </p:attrNameLst>
                                      </p:cBhvr>
                                      <p:tavLst>
                                        <p:tav tm="0">
                                          <p:val>
                                            <p:strVal val="ppt_x"/>
                                          </p:val>
                                        </p:tav>
                                        <p:tav tm="100000">
                                          <p:val>
                                            <p:strVal val="ppt_x"/>
                                          </p:val>
                                        </p:tav>
                                      </p:tavLst>
                                    </p:anim>
                                    <p:anim calcmode="lin" valueType="num">
                                      <p:cBhvr>
                                        <p:cTn id="227" dur="100" decel="100000"/>
                                        <p:tgtEl>
                                          <p:spTgt spid="42"/>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2"/>
                                        </p:tgtEl>
                                        <p:attrNameLst>
                                          <p:attrName>ppt_y</p:attrName>
                                        </p:attrNameLst>
                                      </p:cBhvr>
                                      <p:tavLst>
                                        <p:tav tm="0">
                                          <p:val>
                                            <p:strVal val="ppt_y"/>
                                          </p:val>
                                        </p:tav>
                                        <p:tav tm="100000">
                                          <p:val>
                                            <p:strVal val="ppt_y+1"/>
                                          </p:val>
                                        </p:tav>
                                      </p:tavLst>
                                    </p:anim>
                                    <p:set>
                                      <p:cBhvr>
                                        <p:cTn id="229"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10"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4"/>
                                        </p:tgtEl>
                                      </p:cBhvr>
                                    </p:animEffect>
                                    <p:anim calcmode="lin" valueType="num">
                                      <p:cBhvr>
                                        <p:cTn id="232" dur="1000"/>
                                        <p:tgtEl>
                                          <p:spTgt spid="4"/>
                                        </p:tgtEl>
                                        <p:attrNameLst>
                                          <p:attrName>ppt_x</p:attrName>
                                        </p:attrNameLst>
                                      </p:cBhvr>
                                      <p:tavLst>
                                        <p:tav tm="0">
                                          <p:val>
                                            <p:strVal val="ppt_x"/>
                                          </p:val>
                                        </p:tav>
                                        <p:tav tm="100000">
                                          <p:val>
                                            <p:strVal val="ppt_x"/>
                                          </p:val>
                                        </p:tav>
                                      </p:tavLst>
                                    </p:anim>
                                    <p:anim calcmode="lin" valueType="num">
                                      <p:cBhvr>
                                        <p:cTn id="233" dur="100" decel="100000"/>
                                        <p:tgtEl>
                                          <p:spTgt spid="4"/>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4"/>
                                        </p:tgtEl>
                                        <p:attrNameLst>
                                          <p:attrName>ppt_y</p:attrName>
                                        </p:attrNameLst>
                                      </p:cBhvr>
                                      <p:tavLst>
                                        <p:tav tm="0">
                                          <p:val>
                                            <p:strVal val="ppt_y"/>
                                          </p:val>
                                        </p:tav>
                                        <p:tav tm="100000">
                                          <p:val>
                                            <p:strVal val="ppt_y+1"/>
                                          </p:val>
                                        </p:tav>
                                      </p:tavLst>
                                    </p:anim>
                                    <p:set>
                                      <p:cBhvr>
                                        <p:cTn id="235"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10"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6"/>
                                        </p:tgtEl>
                                        <p:attrNameLst>
                                          <p:attrName>style.color</p:attrName>
                                        </p:attrNameLst>
                                      </p:cBhvr>
                                      <p:by>
                                        <p:hsl h="-7200000" s="0" l="0"/>
                                      </p:by>
                                    </p:animClr>
                                    <p:animClr clrSpc="hsl" dir="cw">
                                      <p:cBhvr>
                                        <p:cTn id="238" dur="1000" fill="hold"/>
                                        <p:tgtEl>
                                          <p:spTgt spid="36"/>
                                        </p:tgtEl>
                                        <p:attrNameLst>
                                          <p:attrName>fillcolor</p:attrName>
                                        </p:attrNameLst>
                                      </p:cBhvr>
                                      <p:by>
                                        <p:hsl h="-7200000" s="0" l="0"/>
                                      </p:by>
                                    </p:animClr>
                                    <p:animClr clrSpc="hsl" dir="cw">
                                      <p:cBhvr>
                                        <p:cTn id="239" dur="1000" fill="hold"/>
                                        <p:tgtEl>
                                          <p:spTgt spid="36"/>
                                        </p:tgtEl>
                                        <p:attrNameLst>
                                          <p:attrName>stroke.color</p:attrName>
                                        </p:attrNameLst>
                                      </p:cBhvr>
                                      <p:by>
                                        <p:hsl h="-7200000" s="0" l="0"/>
                                      </p:by>
                                    </p:animClr>
                                    <p:set>
                                      <p:cBhvr>
                                        <p:cTn id="240" dur="1000" fill="hold"/>
                                        <p:tgtEl>
                                          <p:spTgt spid="36"/>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0"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3"/>
                                        </p:tgtEl>
                                        <p:attrNameLst>
                                          <p:attrName>style.color</p:attrName>
                                        </p:attrNameLst>
                                      </p:cBhvr>
                                      <p:by>
                                        <p:hsl h="-7200000" s="0" l="0"/>
                                      </p:by>
                                    </p:animClr>
                                    <p:animClr clrSpc="hsl" dir="cw">
                                      <p:cBhvr>
                                        <p:cTn id="243" dur="1000" fill="hold"/>
                                        <p:tgtEl>
                                          <p:spTgt spid="43"/>
                                        </p:tgtEl>
                                        <p:attrNameLst>
                                          <p:attrName>fillcolor</p:attrName>
                                        </p:attrNameLst>
                                      </p:cBhvr>
                                      <p:by>
                                        <p:hsl h="-7200000" s="0" l="0"/>
                                      </p:by>
                                    </p:animClr>
                                    <p:animClr clrSpc="hsl" dir="cw">
                                      <p:cBhvr>
                                        <p:cTn id="244" dur="1000" fill="hold"/>
                                        <p:tgtEl>
                                          <p:spTgt spid="43"/>
                                        </p:tgtEl>
                                        <p:attrNameLst>
                                          <p:attrName>stroke.color</p:attrName>
                                        </p:attrNameLst>
                                      </p:cBhvr>
                                      <p:by>
                                        <p:hsl h="-7200000" s="0" l="0"/>
                                      </p:by>
                                    </p:animClr>
                                    <p:set>
                                      <p:cBhvr>
                                        <p:cTn id="245" dur="1000" fill="hold"/>
                                        <p:tgtEl>
                                          <p:spTgt spid="43"/>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0"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39"/>
                                        </p:tgtEl>
                                        <p:attrNameLst>
                                          <p:attrName>style.color</p:attrName>
                                        </p:attrNameLst>
                                      </p:cBhvr>
                                      <p:by>
                                        <p:hsl h="-7200000" s="0" l="0"/>
                                      </p:by>
                                    </p:animClr>
                                    <p:animClr clrSpc="hsl" dir="cw">
                                      <p:cBhvr>
                                        <p:cTn id="248" dur="1000" fill="hold"/>
                                        <p:tgtEl>
                                          <p:spTgt spid="39"/>
                                        </p:tgtEl>
                                        <p:attrNameLst>
                                          <p:attrName>fillcolor</p:attrName>
                                        </p:attrNameLst>
                                      </p:cBhvr>
                                      <p:by>
                                        <p:hsl h="-7200000" s="0" l="0"/>
                                      </p:by>
                                    </p:animClr>
                                    <p:animClr clrSpc="hsl" dir="cw">
                                      <p:cBhvr>
                                        <p:cTn id="249" dur="1000" fill="hold"/>
                                        <p:tgtEl>
                                          <p:spTgt spid="39"/>
                                        </p:tgtEl>
                                        <p:attrNameLst>
                                          <p:attrName>stroke.color</p:attrName>
                                        </p:attrNameLst>
                                      </p:cBhvr>
                                      <p:by>
                                        <p:hsl h="-7200000" s="0" l="0"/>
                                      </p:by>
                                    </p:animClr>
                                    <p:set>
                                      <p:cBhvr>
                                        <p:cTn id="250" dur="1000" fill="hold"/>
                                        <p:tgtEl>
                                          <p:spTgt spid="39"/>
                                        </p:tgtEl>
                                        <p:attrNameLst>
                                          <p:attrName>fill.type</p:attrName>
                                        </p:attrNameLst>
                                      </p:cBhvr>
                                      <p:to>
                                        <p:strVal val="solid"/>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277335" y="153255"/>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nSpc>
                <a:spcPct val="130000"/>
              </a:lnSpc>
              <a:spcAft>
                <a:spcPts val="800"/>
              </a:spcAft>
            </a:pPr>
            <a:r>
              <a:rPr lang="vi-VN" sz="40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 5.</a:t>
            </a:r>
            <a:r>
              <a:rPr lang="vi-VN" sz="40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Nhân vật chính trong truyện thơ “</a:t>
            </a:r>
            <a:r>
              <a:rPr lang="vi-VN" sz="4000"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Bích Câu kì ngộ</a:t>
            </a:r>
            <a:r>
              <a:rPr lang="vi-VN" sz="40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là:</a:t>
            </a:r>
            <a:endParaRPr lang="en-US" sz="40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9900" b="0" i="1" u="none" strike="noStrike" kern="0" cap="none" spc="0" normalizeH="0" baseline="0" noProof="0" dirty="0">
                    <a:ln>
                      <a:noFill/>
                    </a:ln>
                    <a:solidFill>
                      <a:srgbClr val="FFFFFF"/>
                    </a:solidFill>
                    <a:effectLst/>
                    <a:uLnTx/>
                    <a:uFillTx/>
                    <a:latin typeface="Arial" panose="020B0604020202020204" pitchFamily="34" charset="0"/>
                    <a:ea typeface="+mn-ea"/>
                    <a:cs typeface="+mn-cs"/>
                  </a:rPr>
                  <a:t>5</a:t>
                </a: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3" y="4828102"/>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30000"/>
              </a:lnSpc>
              <a:spcAft>
                <a:spcPts val="800"/>
              </a:spcAft>
            </a:pPr>
            <a:r>
              <a:rPr lang="vi-VN"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Tú Uyên và Giáng Kiều</a:t>
            </a:r>
            <a:endPar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9" name="Rounded Rectangle 38"/>
          <p:cNvSpPr/>
          <p:nvPr/>
        </p:nvSpPr>
        <p:spPr>
          <a:xfrm>
            <a:off x="1087291" y="2879470"/>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30000"/>
              </a:lnSpc>
              <a:spcAft>
                <a:spcPts val="800"/>
              </a:spcAft>
            </a:pPr>
            <a:r>
              <a:rPr lang="vi-VN"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Tống Trân và Cúc Hoa</a:t>
            </a:r>
            <a:endPar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Rounded Rectangle 39"/>
          <p:cNvSpPr/>
          <p:nvPr/>
        </p:nvSpPr>
        <p:spPr>
          <a:xfrm>
            <a:off x="1087292" y="3832636"/>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30000"/>
              </a:lnSpc>
              <a:spcAft>
                <a:spcPts val="800"/>
              </a:spcAft>
            </a:pPr>
            <a:r>
              <a:rPr lang="vi-VN"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Phạm Tải và Ngọc Hoa</a:t>
            </a:r>
            <a:endPar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30000"/>
              </a:lnSpc>
              <a:spcAft>
                <a:spcPts val="800"/>
              </a:spcAft>
            </a:pPr>
            <a:r>
              <a:rPr lang="vi-VN"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Tú Uyên và Ngọc Hoa</a:t>
            </a:r>
            <a:endPar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7" action="ppaction://hlinksldjump"/>
            <a:extLst>
              <a:ext uri="{FF2B5EF4-FFF2-40B4-BE49-F238E27FC236}">
                <a16:creationId xmlns:a16="http://schemas.microsoft.com/office/drawing/2014/main" xmlns="" id="{10372981-526C-4441-8BC4-8D4C4F33DD4C}"/>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6171824" y="1741891"/>
            <a:ext cx="914400" cy="914400"/>
          </a:xfrm>
          <a:prstGeom prst="rect">
            <a:avLst/>
          </a:prstGeom>
        </p:spPr>
      </p:pic>
    </p:spTree>
    <p:custDataLst>
      <p:tags r:id="rId1"/>
    </p:custDataLst>
    <p:extLst>
      <p:ext uri="{BB962C8B-B14F-4D97-AF65-F5344CB8AC3E}">
        <p14:creationId xmlns:p14="http://schemas.microsoft.com/office/powerpoint/2010/main" val="12758502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7"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7"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7"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8"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8"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8"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8"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8"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8"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8"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8"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8"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8"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8"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8"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8"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9"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9"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2"/>
                                        </p:tgtEl>
                                        <p:attrNameLst>
                                          <p:attrName>style.color</p:attrName>
                                        </p:attrNameLst>
                                      </p:cBhvr>
                                      <p:by>
                                        <p:hsl h="-7200000" s="0" l="0"/>
                                      </p:by>
                                    </p:animClr>
                                    <p:animClr clrSpc="hsl" dir="cw">
                                      <p:cBhvr>
                                        <p:cTn id="215" dur="1000" fill="hold"/>
                                        <p:tgtEl>
                                          <p:spTgt spid="2"/>
                                        </p:tgtEl>
                                        <p:attrNameLst>
                                          <p:attrName>fillcolor</p:attrName>
                                        </p:attrNameLst>
                                      </p:cBhvr>
                                      <p:by>
                                        <p:hsl h="-7200000" s="0" l="0"/>
                                      </p:by>
                                    </p:animClr>
                                    <p:animClr clrSpc="hsl" dir="cw">
                                      <p:cBhvr>
                                        <p:cTn id="216" dur="1000" fill="hold"/>
                                        <p:tgtEl>
                                          <p:spTgt spid="2"/>
                                        </p:tgtEl>
                                        <p:attrNameLst>
                                          <p:attrName>stroke.color</p:attrName>
                                        </p:attrNameLst>
                                      </p:cBhvr>
                                      <p:by>
                                        <p:hsl h="-7200000" s="0" l="0"/>
                                      </p:by>
                                    </p:animClr>
                                    <p:set>
                                      <p:cBhvr>
                                        <p:cTn id="217" dur="1000" fill="hold"/>
                                        <p:tgtEl>
                                          <p:spTgt spid="2"/>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9"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2"/>
                                        </p:tgtEl>
                                        <p:attrNameLst>
                                          <p:attrName>style.color</p:attrName>
                                        </p:attrNameLst>
                                      </p:cBhvr>
                                      <p:by>
                                        <p:hsl h="-7200000" s="0" l="0"/>
                                      </p:by>
                                    </p:animClr>
                                    <p:animClr clrSpc="hsl" dir="cw">
                                      <p:cBhvr>
                                        <p:cTn id="220" dur="1000" fill="hold"/>
                                        <p:tgtEl>
                                          <p:spTgt spid="42"/>
                                        </p:tgtEl>
                                        <p:attrNameLst>
                                          <p:attrName>fillcolor</p:attrName>
                                        </p:attrNameLst>
                                      </p:cBhvr>
                                      <p:by>
                                        <p:hsl h="-7200000" s="0" l="0"/>
                                      </p:by>
                                    </p:animClr>
                                    <p:animClr clrSpc="hsl" dir="cw">
                                      <p:cBhvr>
                                        <p:cTn id="221" dur="1000" fill="hold"/>
                                        <p:tgtEl>
                                          <p:spTgt spid="42"/>
                                        </p:tgtEl>
                                        <p:attrNameLst>
                                          <p:attrName>stroke.color</p:attrName>
                                        </p:attrNameLst>
                                      </p:cBhvr>
                                      <p:by>
                                        <p:hsl h="-7200000" s="0" l="0"/>
                                      </p:by>
                                    </p:animClr>
                                    <p:set>
                                      <p:cBhvr>
                                        <p:cTn id="222" dur="1000" fill="hold"/>
                                        <p:tgtEl>
                                          <p:spTgt spid="4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
                                        </p:tgtEl>
                                        <p:attrNameLst>
                                          <p:attrName>style.color</p:attrName>
                                        </p:attrNameLst>
                                      </p:cBhvr>
                                      <p:by>
                                        <p:hsl h="-7200000" s="0" l="0"/>
                                      </p:by>
                                    </p:animClr>
                                    <p:animClr clrSpc="hsl" dir="cw">
                                      <p:cBhvr>
                                        <p:cTn id="225" dur="1000" fill="hold"/>
                                        <p:tgtEl>
                                          <p:spTgt spid="4"/>
                                        </p:tgtEl>
                                        <p:attrNameLst>
                                          <p:attrName>fillcolor</p:attrName>
                                        </p:attrNameLst>
                                      </p:cBhvr>
                                      <p:by>
                                        <p:hsl h="-7200000" s="0" l="0"/>
                                      </p:by>
                                    </p:animClr>
                                    <p:animClr clrSpc="hsl" dir="cw">
                                      <p:cBhvr>
                                        <p:cTn id="226" dur="1000" fill="hold"/>
                                        <p:tgtEl>
                                          <p:spTgt spid="4"/>
                                        </p:tgtEl>
                                        <p:attrNameLst>
                                          <p:attrName>stroke.color</p:attrName>
                                        </p:attrNameLst>
                                      </p:cBhvr>
                                      <p:by>
                                        <p:hsl h="-7200000" s="0" l="0"/>
                                      </p:by>
                                    </p:animClr>
                                    <p:set>
                                      <p:cBhvr>
                                        <p:cTn id="227" dur="1000" fill="hold"/>
                                        <p:tgtEl>
                                          <p:spTgt spid="4"/>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6"/>
                                        </p:tgtEl>
                                      </p:cBhvr>
                                    </p:animEffect>
                                    <p:anim calcmode="lin" valueType="num">
                                      <p:cBhvr>
                                        <p:cTn id="230" dur="1000"/>
                                        <p:tgtEl>
                                          <p:spTgt spid="36"/>
                                        </p:tgtEl>
                                        <p:attrNameLst>
                                          <p:attrName>ppt_x</p:attrName>
                                        </p:attrNameLst>
                                      </p:cBhvr>
                                      <p:tavLst>
                                        <p:tav tm="0">
                                          <p:val>
                                            <p:strVal val="ppt_x"/>
                                          </p:val>
                                        </p:tav>
                                        <p:tav tm="100000">
                                          <p:val>
                                            <p:strVal val="ppt_x"/>
                                          </p:val>
                                        </p:tav>
                                      </p:tavLst>
                                    </p:anim>
                                    <p:anim calcmode="lin" valueType="num">
                                      <p:cBhvr>
                                        <p:cTn id="231" dur="100" decel="100000"/>
                                        <p:tgtEl>
                                          <p:spTgt spid="36"/>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6"/>
                                        </p:tgtEl>
                                        <p:attrNameLst>
                                          <p:attrName>ppt_y</p:attrName>
                                        </p:attrNameLst>
                                      </p:cBhvr>
                                      <p:tavLst>
                                        <p:tav tm="0">
                                          <p:val>
                                            <p:strVal val="ppt_y"/>
                                          </p:val>
                                        </p:tav>
                                        <p:tav tm="100000">
                                          <p:val>
                                            <p:strVal val="ppt_y+1"/>
                                          </p:val>
                                        </p:tav>
                                      </p:tavLst>
                                    </p:anim>
                                    <p:set>
                                      <p:cBhvr>
                                        <p:cTn id="233"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3"/>
                                        </p:tgtEl>
                                      </p:cBhvr>
                                    </p:animEffect>
                                    <p:anim calcmode="lin" valueType="num">
                                      <p:cBhvr>
                                        <p:cTn id="236" dur="1000"/>
                                        <p:tgtEl>
                                          <p:spTgt spid="43"/>
                                        </p:tgtEl>
                                        <p:attrNameLst>
                                          <p:attrName>ppt_x</p:attrName>
                                        </p:attrNameLst>
                                      </p:cBhvr>
                                      <p:tavLst>
                                        <p:tav tm="0">
                                          <p:val>
                                            <p:strVal val="ppt_x"/>
                                          </p:val>
                                        </p:tav>
                                        <p:tav tm="100000">
                                          <p:val>
                                            <p:strVal val="ppt_x"/>
                                          </p:val>
                                        </p:tav>
                                      </p:tavLst>
                                    </p:anim>
                                    <p:anim calcmode="lin" valueType="num">
                                      <p:cBhvr>
                                        <p:cTn id="237" dur="100" decel="100000"/>
                                        <p:tgtEl>
                                          <p:spTgt spid="43"/>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3"/>
                                        </p:tgtEl>
                                        <p:attrNameLst>
                                          <p:attrName>ppt_y</p:attrName>
                                        </p:attrNameLst>
                                      </p:cBhvr>
                                      <p:tavLst>
                                        <p:tav tm="0">
                                          <p:val>
                                            <p:strVal val="ppt_y"/>
                                          </p:val>
                                        </p:tav>
                                        <p:tav tm="100000">
                                          <p:val>
                                            <p:strVal val="ppt_y+1"/>
                                          </p:val>
                                        </p:tav>
                                      </p:tavLst>
                                    </p:anim>
                                    <p:set>
                                      <p:cBhvr>
                                        <p:cTn id="239"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9"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39"/>
                                        </p:tgtEl>
                                      </p:cBhvr>
                                    </p:animEffect>
                                    <p:anim calcmode="lin" valueType="num">
                                      <p:cBhvr>
                                        <p:cTn id="242" dur="1000"/>
                                        <p:tgtEl>
                                          <p:spTgt spid="39"/>
                                        </p:tgtEl>
                                        <p:attrNameLst>
                                          <p:attrName>ppt_x</p:attrName>
                                        </p:attrNameLst>
                                      </p:cBhvr>
                                      <p:tavLst>
                                        <p:tav tm="0">
                                          <p:val>
                                            <p:strVal val="ppt_x"/>
                                          </p:val>
                                        </p:tav>
                                        <p:tav tm="100000">
                                          <p:val>
                                            <p:strVal val="ppt_x"/>
                                          </p:val>
                                        </p:tav>
                                      </p:tavLst>
                                    </p:anim>
                                    <p:anim calcmode="lin" valueType="num">
                                      <p:cBhvr>
                                        <p:cTn id="243" dur="100" decel="100000"/>
                                        <p:tgtEl>
                                          <p:spTgt spid="39"/>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39"/>
                                        </p:tgtEl>
                                        <p:attrNameLst>
                                          <p:attrName>ppt_y</p:attrName>
                                        </p:attrNameLst>
                                      </p:cBhvr>
                                      <p:tavLst>
                                        <p:tav tm="0">
                                          <p:val>
                                            <p:strVal val="ppt_y"/>
                                          </p:val>
                                        </p:tav>
                                        <p:tav tm="100000">
                                          <p:val>
                                            <p:strVal val="ppt_y+1"/>
                                          </p:val>
                                        </p:tav>
                                      </p:tavLst>
                                    </p:anim>
                                    <p:set>
                                      <p:cBhvr>
                                        <p:cTn id="245"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9"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9"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9"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353516" y="77075"/>
            <a:ext cx="8455997" cy="1584858"/>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nSpc>
                <a:spcPct val="130000"/>
              </a:lnSpc>
              <a:spcAft>
                <a:spcPts val="800"/>
              </a:spcAft>
            </a:pPr>
            <a:r>
              <a:rPr lang="vi-VN" sz="54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 6</a:t>
            </a:r>
            <a:r>
              <a:rPr lang="vi-VN" sz="54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Phép lặp cấu trúc là:</a:t>
            </a:r>
            <a:endParaRPr lang="en-US" sz="54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123194" y="-108322"/>
            <a:ext cx="3100901" cy="3123386"/>
            <a:chOff x="811" y="1243"/>
            <a:chExt cx="462" cy="518"/>
          </a:xfrm>
        </p:grpSpPr>
        <p:grpSp>
          <p:nvGrpSpPr>
            <p:cNvPr id="9" name="Group 143"/>
            <p:cNvGrpSpPr>
              <a:grpSpLocks/>
            </p:cNvGrpSpPr>
            <p:nvPr/>
          </p:nvGrpSpPr>
          <p:grpSpPr bwMode="auto">
            <a:xfrm>
              <a:off x="811" y="1243"/>
              <a:ext cx="462" cy="518"/>
              <a:chOff x="174" y="1917"/>
              <a:chExt cx="1060"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74"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9900" b="1" i="1" u="none" strike="noStrike" kern="0" cap="none" spc="0" normalizeH="0" baseline="0" noProof="0" dirty="0">
                    <a:ln>
                      <a:noFill/>
                    </a:ln>
                    <a:solidFill>
                      <a:srgbClr val="FFFFFF"/>
                    </a:solidFill>
                    <a:effectLst/>
                    <a:uLnTx/>
                    <a:uFillTx/>
                    <a:latin typeface="Arial" panose="020B0604020202020204" pitchFamily="34" charset="0"/>
                    <a:ea typeface="+mn-ea"/>
                    <a:cs typeface="+mn-cs"/>
                  </a:rPr>
                  <a:t>6</a:t>
                </a:r>
              </a:p>
            </p:txBody>
          </p:sp>
        </p:grpSp>
        <p:pic>
          <p:nvPicPr>
            <p:cNvPr id="10" name="Picture 147" descr="Picture2">
              <a:hlinkClick r:id="" action="ppaction://noaction"/>
            </p:cNvPr>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6" action="ppaction://hlinksldjump"/>
            <a:extLst>
              <a:ext uri="{FF2B5EF4-FFF2-40B4-BE49-F238E27FC236}">
                <a16:creationId xmlns:a16="http://schemas.microsoft.com/office/drawing/2014/main" xmlns="" id="{73E60C2C-2C42-4E9A-9D02-30D6077C4817}"/>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6850171" y="1753947"/>
            <a:ext cx="914400" cy="914400"/>
          </a:xfrm>
          <a:prstGeom prst="rect">
            <a:avLst/>
          </a:prstGeom>
        </p:spPr>
      </p:pic>
      <p:sp>
        <p:nvSpPr>
          <p:cNvPr id="7" name="TextBox 6">
            <a:extLst>
              <a:ext uri="{FF2B5EF4-FFF2-40B4-BE49-F238E27FC236}">
                <a16:creationId xmlns:a16="http://schemas.microsoft.com/office/drawing/2014/main" xmlns="" id="{188DB619-EBC7-480D-25E6-510354A3CFA6}"/>
              </a:ext>
            </a:extLst>
          </p:cNvPr>
          <p:cNvSpPr txBox="1"/>
          <p:nvPr/>
        </p:nvSpPr>
        <p:spPr>
          <a:xfrm>
            <a:off x="1186533" y="2853636"/>
            <a:ext cx="10227625" cy="830997"/>
          </a:xfrm>
          <a:prstGeom prst="rect">
            <a:avLst/>
          </a:prstGeom>
          <a:solidFill>
            <a:schemeClr val="bg1"/>
          </a:solidFill>
        </p:spPr>
        <p:txBody>
          <a:bodyPr wrap="square">
            <a:spAutoFit/>
          </a:bodyPr>
          <a:lstStyle/>
          <a:p>
            <a:pPr lvl="0">
              <a:spcAft>
                <a:spcPts val="800"/>
              </a:spcAft>
            </a:pPr>
            <a:r>
              <a:rPr lang="vi-VN"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Người nói lặp lại cấu trúc của một cụm từ, một câu nhằm nhấn mạnh nội dung biểu đạt và tạo nhịp điệu, sự liên kết cho các câu văn, câu thơ.</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xmlns="" id="{080D8A44-01DC-1FC2-19AE-19FADDEA7BD5}"/>
              </a:ext>
            </a:extLst>
          </p:cNvPr>
          <p:cNvSpPr txBox="1"/>
          <p:nvPr/>
        </p:nvSpPr>
        <p:spPr>
          <a:xfrm>
            <a:off x="1183488" y="3732498"/>
            <a:ext cx="10258932" cy="830997"/>
          </a:xfrm>
          <a:prstGeom prst="rect">
            <a:avLst/>
          </a:prstGeom>
          <a:solidFill>
            <a:schemeClr val="bg1"/>
          </a:solidFill>
        </p:spPr>
        <p:txBody>
          <a:bodyPr wrap="square">
            <a:spAutoFit/>
          </a:bodyPr>
          <a:lstStyle/>
          <a:p>
            <a:pPr lvl="0">
              <a:spcAft>
                <a:spcPts val="800"/>
              </a:spcAft>
            </a:pPr>
            <a:r>
              <a:rPr lang="vi-VN"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Người nói điệp lại cú pháp của một từ, một câu nhằm nhấn mạnh nội dung biểu đạt, tăng sức gợi hình, gợi cảm cho diễn đạt.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TextBox 47">
            <a:extLst>
              <a:ext uri="{FF2B5EF4-FFF2-40B4-BE49-F238E27FC236}">
                <a16:creationId xmlns:a16="http://schemas.microsoft.com/office/drawing/2014/main" xmlns="" id="{C6E9638E-9FAA-E38C-FF50-6CC1422FF522}"/>
              </a:ext>
            </a:extLst>
          </p:cNvPr>
          <p:cNvSpPr txBox="1"/>
          <p:nvPr/>
        </p:nvSpPr>
        <p:spPr>
          <a:xfrm>
            <a:off x="1186533" y="4609298"/>
            <a:ext cx="10227624" cy="830997"/>
          </a:xfrm>
          <a:prstGeom prst="rect">
            <a:avLst/>
          </a:prstGeom>
          <a:solidFill>
            <a:schemeClr val="bg1"/>
          </a:solidFill>
        </p:spPr>
        <p:txBody>
          <a:bodyPr wrap="square">
            <a:spAutoFit/>
          </a:bodyPr>
          <a:lstStyle/>
          <a:p>
            <a:pPr lvl="0">
              <a:spcAft>
                <a:spcPts val="800"/>
              </a:spcAft>
            </a:pPr>
            <a:r>
              <a:rPr lang="vi-VN"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 biện pháp tu từ thay đổi cấu trúc của câu thơ, câu văn nhằm tạo ra cách diễn đạt sinh động, hấp dẫn.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0" name="TextBox 49">
            <a:extLst>
              <a:ext uri="{FF2B5EF4-FFF2-40B4-BE49-F238E27FC236}">
                <a16:creationId xmlns:a16="http://schemas.microsoft.com/office/drawing/2014/main" xmlns="" id="{7DAC2912-9991-6C34-1AF8-70BC4B37D6C2}"/>
              </a:ext>
            </a:extLst>
          </p:cNvPr>
          <p:cNvSpPr txBox="1"/>
          <p:nvPr/>
        </p:nvSpPr>
        <p:spPr>
          <a:xfrm>
            <a:off x="1186535" y="5467176"/>
            <a:ext cx="10227623" cy="1200329"/>
          </a:xfrm>
          <a:prstGeom prst="rect">
            <a:avLst/>
          </a:prstGeom>
          <a:solidFill>
            <a:schemeClr val="bg1"/>
          </a:solidFill>
        </p:spPr>
        <p:txBody>
          <a:bodyPr wrap="square">
            <a:spAutoFit/>
          </a:bodyPr>
          <a:lstStyle/>
          <a:p>
            <a:pPr lvl="0">
              <a:spcAft>
                <a:spcPts val="800"/>
              </a:spcAft>
            </a:pPr>
            <a:r>
              <a:rPr lang="vi-VN"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 biện pháp tu từ mà người viết (người nói) </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lặp</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lặp</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cụm</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lần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lần</a:t>
            </a:r>
            <a:r>
              <a:rPr lang="en-US"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nhằm nhấn mạnh nội dung biểu đạt và tạo nhịp điệu, sự liên kết cho các câu văn, câu thơ</a:t>
            </a:r>
            <a:r>
              <a:rPr lang="vi-VN" sz="24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9505591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2" presetClass="entr" presetSubtype="8"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par>
                                <p:cTn id="41" presetID="2" presetClass="entr" presetSubtype="8"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750" fill="hold"/>
                                        <p:tgtEl>
                                          <p:spTgt spid="43"/>
                                        </p:tgtEl>
                                        <p:attrNameLst>
                                          <p:attrName>ppt_x</p:attrName>
                                        </p:attrNameLst>
                                      </p:cBhvr>
                                      <p:tavLst>
                                        <p:tav tm="0">
                                          <p:val>
                                            <p:strVal val="0-#ppt_w/2"/>
                                          </p:val>
                                        </p:tav>
                                        <p:tav tm="100000">
                                          <p:val>
                                            <p:strVal val="#ppt_x"/>
                                          </p:val>
                                        </p:tav>
                                      </p:tavLst>
                                    </p:anim>
                                    <p:anim calcmode="lin" valueType="num">
                                      <p:cBhvr additive="base">
                                        <p:cTn id="44" dur="75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2" presetClass="entr" presetSubtype="8" fill="hold" grpId="0"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wipe(left)">
                                      <p:cBhvr>
                                        <p:cTn id="53" dur="500"/>
                                        <p:tgtEl>
                                          <p:spTgt spid="48"/>
                                        </p:tgtEl>
                                      </p:cBhvr>
                                    </p:animEffect>
                                  </p:childTnLst>
                                </p:cTn>
                              </p:par>
                              <p:par>
                                <p:cTn id="54" presetID="2" presetClass="entr" presetSubtype="8" fill="hold" grpId="0" nodeType="withEffect">
                                  <p:stCondLst>
                                    <p:cond delay="0"/>
                                  </p:stCondLst>
                                  <p:childTnLst>
                                    <p:set>
                                      <p:cBhvr>
                                        <p:cTn id="55" dur="1" fill="hold">
                                          <p:stCondLst>
                                            <p:cond delay="0"/>
                                          </p:stCondLst>
                                        </p:cTn>
                                        <p:tgtEl>
                                          <p:spTgt spid="44"/>
                                        </p:tgtEl>
                                        <p:attrNameLst>
                                          <p:attrName>style.visibility</p:attrName>
                                        </p:attrNameLst>
                                      </p:cBhvr>
                                      <p:to>
                                        <p:strVal val="visible"/>
                                      </p:to>
                                    </p:set>
                                    <p:anim calcmode="lin" valueType="num">
                                      <p:cBhvr additive="base">
                                        <p:cTn id="56" dur="750" fill="hold"/>
                                        <p:tgtEl>
                                          <p:spTgt spid="44"/>
                                        </p:tgtEl>
                                        <p:attrNameLst>
                                          <p:attrName>ppt_x</p:attrName>
                                        </p:attrNameLst>
                                      </p:cBhvr>
                                      <p:tavLst>
                                        <p:tav tm="0">
                                          <p:val>
                                            <p:strVal val="0-#ppt_w/2"/>
                                          </p:val>
                                        </p:tav>
                                        <p:tav tm="100000">
                                          <p:val>
                                            <p:strVal val="#ppt_x"/>
                                          </p:val>
                                        </p:tav>
                                      </p:tavLst>
                                    </p:anim>
                                    <p:anim calcmode="lin" valueType="num">
                                      <p:cBhvr additive="base">
                                        <p:cTn id="57" dur="75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0"/>
                                  </p:stCondLst>
                                  <p:childTnLst>
                                    <p:set>
                                      <p:cBhvr>
                                        <p:cTn id="69" dur="1" fill="hold">
                                          <p:stCondLst>
                                            <p:cond delay="0"/>
                                          </p:stCondLst>
                                        </p:cTn>
                                        <p:tgtEl>
                                          <p:spTgt spid="50"/>
                                        </p:tgtEl>
                                        <p:attrNameLst>
                                          <p:attrName>style.visibility</p:attrName>
                                        </p:attrNameLst>
                                      </p:cBhvr>
                                      <p:to>
                                        <p:strVal val="visible"/>
                                      </p:to>
                                    </p:set>
                                    <p:animEffect transition="in" filter="wipe(left)">
                                      <p:cBhvr>
                                        <p:cTn id="70" dur="500"/>
                                        <p:tgtEl>
                                          <p:spTgt spid="50"/>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xit" presetSubtype="0" fill="hold" grpId="1" nodeType="clickEffect">
                                  <p:stCondLst>
                                    <p:cond delay="0"/>
                                  </p:stCondLst>
                                  <p:childTnLst>
                                    <p:animEffect transition="out" filter="fade">
                                      <p:cBhvr>
                                        <p:cTn id="74" dur="1000"/>
                                        <p:tgtEl>
                                          <p:spTgt spid="14"/>
                                        </p:tgtEl>
                                      </p:cBhvr>
                                    </p:animEffect>
                                    <p:anim calcmode="lin" valueType="num">
                                      <p:cBhvr>
                                        <p:cTn id="75" dur="1000"/>
                                        <p:tgtEl>
                                          <p:spTgt spid="14"/>
                                        </p:tgtEl>
                                        <p:attrNameLst>
                                          <p:attrName>ppt_x</p:attrName>
                                        </p:attrNameLst>
                                      </p:cBhvr>
                                      <p:tavLst>
                                        <p:tav tm="0">
                                          <p:val>
                                            <p:strVal val="ppt_x"/>
                                          </p:val>
                                        </p:tav>
                                        <p:tav tm="100000">
                                          <p:val>
                                            <p:strVal val="ppt_x"/>
                                          </p:val>
                                        </p:tav>
                                      </p:tavLst>
                                    </p:anim>
                                    <p:anim calcmode="lin" valueType="num">
                                      <p:cBhvr>
                                        <p:cTn id="76" dur="1000"/>
                                        <p:tgtEl>
                                          <p:spTgt spid="14"/>
                                        </p:tgtEl>
                                        <p:attrNameLst>
                                          <p:attrName>ppt_y</p:attrName>
                                        </p:attrNameLst>
                                      </p:cBhvr>
                                      <p:tavLst>
                                        <p:tav tm="0">
                                          <p:val>
                                            <p:strVal val="ppt_y"/>
                                          </p:val>
                                        </p:tav>
                                        <p:tav tm="100000">
                                          <p:val>
                                            <p:strVal val="ppt_y+.1"/>
                                          </p:val>
                                        </p:tav>
                                      </p:tavLst>
                                    </p:anim>
                                    <p:set>
                                      <p:cBhvr>
                                        <p:cTn id="77" dur="1" fill="hold">
                                          <p:stCondLst>
                                            <p:cond delay="999"/>
                                          </p:stCondLst>
                                        </p:cTn>
                                        <p:tgtEl>
                                          <p:spTgt spid="14"/>
                                        </p:tgtEl>
                                        <p:attrNameLst>
                                          <p:attrName>style.visibility</p:attrName>
                                        </p:attrNameLst>
                                      </p:cBhvr>
                                      <p:to>
                                        <p:strVal val="hidden"/>
                                      </p:to>
                                    </p:set>
                                  </p:childTnLst>
                                </p:cTn>
                              </p:par>
                              <p:par>
                                <p:cTn id="78" presetID="42" presetClass="exit" presetSubtype="0" fill="hold" grpId="1" nodeType="withEffect">
                                  <p:stCondLst>
                                    <p:cond delay="0"/>
                                  </p:stCondLst>
                                  <p:childTnLst>
                                    <p:animEffect transition="out" filter="fade">
                                      <p:cBhvr>
                                        <p:cTn id="79" dur="1000"/>
                                        <p:tgtEl>
                                          <p:spTgt spid="48"/>
                                        </p:tgtEl>
                                      </p:cBhvr>
                                    </p:animEffect>
                                    <p:anim calcmode="lin" valueType="num">
                                      <p:cBhvr>
                                        <p:cTn id="80" dur="1000"/>
                                        <p:tgtEl>
                                          <p:spTgt spid="48"/>
                                        </p:tgtEl>
                                        <p:attrNameLst>
                                          <p:attrName>ppt_x</p:attrName>
                                        </p:attrNameLst>
                                      </p:cBhvr>
                                      <p:tavLst>
                                        <p:tav tm="0">
                                          <p:val>
                                            <p:strVal val="ppt_x"/>
                                          </p:val>
                                        </p:tav>
                                        <p:tav tm="100000">
                                          <p:val>
                                            <p:strVal val="ppt_x"/>
                                          </p:val>
                                        </p:tav>
                                      </p:tavLst>
                                    </p:anim>
                                    <p:anim calcmode="lin" valueType="num">
                                      <p:cBhvr>
                                        <p:cTn id="81" dur="1000"/>
                                        <p:tgtEl>
                                          <p:spTgt spid="48"/>
                                        </p:tgtEl>
                                        <p:attrNameLst>
                                          <p:attrName>ppt_y</p:attrName>
                                        </p:attrNameLst>
                                      </p:cBhvr>
                                      <p:tavLst>
                                        <p:tav tm="0">
                                          <p:val>
                                            <p:strVal val="ppt_y"/>
                                          </p:val>
                                        </p:tav>
                                        <p:tav tm="100000">
                                          <p:val>
                                            <p:strVal val="ppt_y+.1"/>
                                          </p:val>
                                        </p:tav>
                                      </p:tavLst>
                                    </p:anim>
                                    <p:set>
                                      <p:cBhvr>
                                        <p:cTn id="82" dur="1" fill="hold">
                                          <p:stCondLst>
                                            <p:cond delay="999"/>
                                          </p:stCondLst>
                                        </p:cTn>
                                        <p:tgtEl>
                                          <p:spTgt spid="48"/>
                                        </p:tgtEl>
                                        <p:attrNameLst>
                                          <p:attrName>style.visibility</p:attrName>
                                        </p:attrNameLst>
                                      </p:cBhvr>
                                      <p:to>
                                        <p:strVal val="hidden"/>
                                      </p:to>
                                    </p:set>
                                  </p:childTnLst>
                                </p:cTn>
                              </p:par>
                              <p:par>
                                <p:cTn id="83" presetID="42" presetClass="exit" presetSubtype="0" fill="hold" grpId="1" nodeType="withEffect">
                                  <p:stCondLst>
                                    <p:cond delay="0"/>
                                  </p:stCondLst>
                                  <p:childTnLst>
                                    <p:animEffect transition="out" filter="fade">
                                      <p:cBhvr>
                                        <p:cTn id="84" dur="1000"/>
                                        <p:tgtEl>
                                          <p:spTgt spid="50"/>
                                        </p:tgtEl>
                                      </p:cBhvr>
                                    </p:animEffect>
                                    <p:anim calcmode="lin" valueType="num">
                                      <p:cBhvr>
                                        <p:cTn id="85" dur="1000"/>
                                        <p:tgtEl>
                                          <p:spTgt spid="50"/>
                                        </p:tgtEl>
                                        <p:attrNameLst>
                                          <p:attrName>ppt_x</p:attrName>
                                        </p:attrNameLst>
                                      </p:cBhvr>
                                      <p:tavLst>
                                        <p:tav tm="0">
                                          <p:val>
                                            <p:strVal val="ppt_x"/>
                                          </p:val>
                                        </p:tav>
                                        <p:tav tm="100000">
                                          <p:val>
                                            <p:strVal val="ppt_x"/>
                                          </p:val>
                                        </p:tav>
                                      </p:tavLst>
                                    </p:anim>
                                    <p:anim calcmode="lin" valueType="num">
                                      <p:cBhvr>
                                        <p:cTn id="86" dur="1000"/>
                                        <p:tgtEl>
                                          <p:spTgt spid="50"/>
                                        </p:tgtEl>
                                        <p:attrNameLst>
                                          <p:attrName>ppt_y</p:attrName>
                                        </p:attrNameLst>
                                      </p:cBhvr>
                                      <p:tavLst>
                                        <p:tav tm="0">
                                          <p:val>
                                            <p:strVal val="ppt_y"/>
                                          </p:val>
                                        </p:tav>
                                        <p:tav tm="100000">
                                          <p:val>
                                            <p:strVal val="ppt_y+.1"/>
                                          </p:val>
                                        </p:tav>
                                      </p:tavLst>
                                    </p:anim>
                                    <p:set>
                                      <p:cBhvr>
                                        <p:cTn id="87" dur="1" fill="hold">
                                          <p:stCondLst>
                                            <p:cond delay="9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88" fill="hold" display="0">
                  <p:stCondLst>
                    <p:cond delay="indefinite"/>
                  </p:stCondLst>
                  <p:endCondLst>
                    <p:cond evt="onStopAudio" delay="0">
                      <p:tgtEl>
                        <p:sldTgt/>
                      </p:tgtEl>
                    </p:cond>
                  </p:endCondLst>
                </p:cTn>
                <p:tgtEl>
                  <p:spTgt spid="16"/>
                </p:tgtEl>
              </p:cMediaNode>
            </p:audio>
            <p:seq concurrent="1" nextAc="seek">
              <p:cTn id="89" restart="whenNotActive" fill="hold" evtFilter="cancelBubble" nodeType="interactiveSeq">
                <p:stCondLst>
                  <p:cond evt="onClick" delay="0">
                    <p:tgtEl>
                      <p:spTgt spid="17"/>
                    </p:tgtEl>
                  </p:cond>
                </p:stCondLst>
                <p:endSync evt="end" delay="0">
                  <p:rtn val="all"/>
                </p:endSync>
                <p:childTnLst>
                  <p:par>
                    <p:cTn id="90" fill="hold">
                      <p:stCondLst>
                        <p:cond delay="0"/>
                      </p:stCondLst>
                      <p:childTnLst>
                        <p:par>
                          <p:cTn id="91" fill="hold">
                            <p:stCondLst>
                              <p:cond delay="0"/>
                            </p:stCondLst>
                            <p:childTnLst>
                              <p:par>
                                <p:cTn id="92" presetID="1" presetClass="mediacall" presetSubtype="0" fill="hold" nodeType="clickEffect">
                                  <p:stCondLst>
                                    <p:cond delay="0"/>
                                  </p:stCondLst>
                                  <p:childTnLst>
                                    <p:cmd type="call" cmd="playFrom(0.0)">
                                      <p:cBhvr>
                                        <p:cTn id="93" dur="16735" fill="hold"/>
                                        <p:tgtEl>
                                          <p:spTgt spid="18"/>
                                        </p:tgtEl>
                                      </p:cBhvr>
                                    </p:cmd>
                                  </p:childTnLst>
                                </p:cTn>
                              </p:par>
                              <p:par>
                                <p:cTn id="94" presetID="1" presetClass="entr" presetSubtype="0" fill="hold" grpId="1" nodeType="withEffect">
                                  <p:stCondLst>
                                    <p:cond delay="0"/>
                                  </p:stCondLst>
                                  <p:childTnLst>
                                    <p:set>
                                      <p:cBhvr>
                                        <p:cTn id="95" dur="1" fill="hold">
                                          <p:stCondLst>
                                            <p:cond delay="0"/>
                                          </p:stCondLst>
                                        </p:cTn>
                                        <p:tgtEl>
                                          <p:spTgt spid="34"/>
                                        </p:tgtEl>
                                        <p:attrNameLst>
                                          <p:attrName>style.visibility</p:attrName>
                                        </p:attrNameLst>
                                      </p:cBhvr>
                                      <p:to>
                                        <p:strVal val="visible"/>
                                      </p:to>
                                    </p:set>
                                  </p:childTnLst>
                                </p:cTn>
                              </p:par>
                              <p:par>
                                <p:cTn id="96" presetID="1" presetClass="exit" presetSubtype="0" fill="hold" grpId="0" nodeType="withEffect">
                                  <p:stCondLst>
                                    <p:cond delay="1000"/>
                                  </p:stCondLst>
                                  <p:childTnLst>
                                    <p:set>
                                      <p:cBhvr>
                                        <p:cTn id="97" dur="1" fill="hold">
                                          <p:stCondLst>
                                            <p:cond delay="0"/>
                                          </p:stCondLst>
                                        </p:cTn>
                                        <p:tgtEl>
                                          <p:spTgt spid="34"/>
                                        </p:tgtEl>
                                        <p:attrNameLst>
                                          <p:attrName>style.visibility</p:attrName>
                                        </p:attrNameLst>
                                      </p:cBhvr>
                                      <p:to>
                                        <p:strVal val="hidden"/>
                                      </p:to>
                                    </p:set>
                                  </p:childTnLst>
                                </p:cTn>
                              </p:par>
                              <p:par>
                                <p:cTn id="98" presetID="21" presetClass="entr" presetSubtype="1" fill="hold" grpId="16" nodeType="withEffect">
                                  <p:stCondLst>
                                    <p:cond delay="0"/>
                                  </p:stCondLst>
                                  <p:childTnLst>
                                    <p:set>
                                      <p:cBhvr>
                                        <p:cTn id="99" dur="1" fill="hold">
                                          <p:stCondLst>
                                            <p:cond delay="0"/>
                                          </p:stCondLst>
                                        </p:cTn>
                                        <p:tgtEl>
                                          <p:spTgt spid="35"/>
                                        </p:tgtEl>
                                        <p:attrNameLst>
                                          <p:attrName>style.visibility</p:attrName>
                                        </p:attrNameLst>
                                      </p:cBhvr>
                                      <p:to>
                                        <p:strVal val="visible"/>
                                      </p:to>
                                    </p:set>
                                    <p:animEffect transition="in" filter="wheel(1)">
                                      <p:cBhvr>
                                        <p:cTn id="100" dur="1000"/>
                                        <p:tgtEl>
                                          <p:spTgt spid="35"/>
                                        </p:tgtEl>
                                      </p:cBhvr>
                                    </p:animEffect>
                                  </p:childTnLst>
                                </p:cTn>
                              </p:par>
                              <p:par>
                                <p:cTn id="101" presetID="1" presetClass="entr" presetSubtype="0" fill="hold" grpId="1" nodeType="withEffect">
                                  <p:stCondLst>
                                    <p:cond delay="1000"/>
                                  </p:stCondLst>
                                  <p:childTnLst>
                                    <p:set>
                                      <p:cBhvr>
                                        <p:cTn id="102" dur="1" fill="hold">
                                          <p:stCondLst>
                                            <p:cond delay="0"/>
                                          </p:stCondLst>
                                        </p:cTn>
                                        <p:tgtEl>
                                          <p:spTgt spid="33"/>
                                        </p:tgtEl>
                                        <p:attrNameLst>
                                          <p:attrName>style.visibility</p:attrName>
                                        </p:attrNameLst>
                                      </p:cBhvr>
                                      <p:to>
                                        <p:strVal val="visible"/>
                                      </p:to>
                                    </p:set>
                                  </p:childTnLst>
                                </p:cTn>
                              </p:par>
                              <p:par>
                                <p:cTn id="103" presetID="1" presetClass="exit" presetSubtype="0" fill="hold" grpId="0" nodeType="withEffect">
                                  <p:stCondLst>
                                    <p:cond delay="2000"/>
                                  </p:stCondLst>
                                  <p:childTnLst>
                                    <p:set>
                                      <p:cBhvr>
                                        <p:cTn id="104" dur="1" fill="hold">
                                          <p:stCondLst>
                                            <p:cond delay="0"/>
                                          </p:stCondLst>
                                        </p:cTn>
                                        <p:tgtEl>
                                          <p:spTgt spid="33"/>
                                        </p:tgtEl>
                                        <p:attrNameLst>
                                          <p:attrName>style.visibility</p:attrName>
                                        </p:attrNameLst>
                                      </p:cBhvr>
                                      <p:to>
                                        <p:strVal val="hidden"/>
                                      </p:to>
                                    </p:set>
                                  </p:childTnLst>
                                </p:cTn>
                              </p:par>
                              <p:par>
                                <p:cTn id="105" presetID="21" presetClass="entr" presetSubtype="1" fill="hold" grpId="1" nodeType="withEffect">
                                  <p:stCondLst>
                                    <p:cond delay="1000"/>
                                  </p:stCondLst>
                                  <p:childTnLst>
                                    <p:set>
                                      <p:cBhvr>
                                        <p:cTn id="106" dur="1" fill="hold">
                                          <p:stCondLst>
                                            <p:cond delay="0"/>
                                          </p:stCondLst>
                                        </p:cTn>
                                        <p:tgtEl>
                                          <p:spTgt spid="35"/>
                                        </p:tgtEl>
                                        <p:attrNameLst>
                                          <p:attrName>style.visibility</p:attrName>
                                        </p:attrNameLst>
                                      </p:cBhvr>
                                      <p:to>
                                        <p:strVal val="visible"/>
                                      </p:to>
                                    </p:set>
                                    <p:animEffect transition="in" filter="wheel(1)">
                                      <p:cBhvr>
                                        <p:cTn id="107" dur="1000"/>
                                        <p:tgtEl>
                                          <p:spTgt spid="35"/>
                                        </p:tgtEl>
                                      </p:cBhvr>
                                    </p:animEffect>
                                  </p:childTnLst>
                                  <p:subTnLst>
                                    <p:audio>
                                      <p:cMediaNode>
                                        <p:cTn display="0" masterRel="sameClick">
                                          <p:stCondLst>
                                            <p:cond evt="begin" delay="0">
                                              <p:tn val="105"/>
                                            </p:cond>
                                          </p:stCondLst>
                                          <p:endCondLst>
                                            <p:cond evt="onStopAudio" delay="0">
                                              <p:tgtEl>
                                                <p:sldTgt/>
                                              </p:tgtEl>
                                            </p:cond>
                                          </p:endCondLst>
                                        </p:cTn>
                                        <p:tgtEl>
                                          <p:sndTgt r:embed="rId7" name="coin.wav"/>
                                        </p:tgtEl>
                                      </p:cMediaNode>
                                    </p:audio>
                                  </p:subTnLst>
                                </p:cTn>
                              </p:par>
                              <p:par>
                                <p:cTn id="108" presetID="1" presetClass="entr" presetSubtype="0" fill="hold" grpId="1" nodeType="withEffect">
                                  <p:stCondLst>
                                    <p:cond delay="2000"/>
                                  </p:stCondLst>
                                  <p:childTnLst>
                                    <p:set>
                                      <p:cBhvr>
                                        <p:cTn id="109" dur="1" fill="hold">
                                          <p:stCondLst>
                                            <p:cond delay="0"/>
                                          </p:stCondLst>
                                        </p:cTn>
                                        <p:tgtEl>
                                          <p:spTgt spid="32"/>
                                        </p:tgtEl>
                                        <p:attrNameLst>
                                          <p:attrName>style.visibility</p:attrName>
                                        </p:attrNameLst>
                                      </p:cBhvr>
                                      <p:to>
                                        <p:strVal val="visible"/>
                                      </p:to>
                                    </p:set>
                                  </p:childTnLst>
                                </p:cTn>
                              </p:par>
                              <p:par>
                                <p:cTn id="110" presetID="1" presetClass="exit" presetSubtype="0" fill="hold" grpId="0" nodeType="withEffect">
                                  <p:stCondLst>
                                    <p:cond delay="3000"/>
                                  </p:stCondLst>
                                  <p:childTnLst>
                                    <p:set>
                                      <p:cBhvr>
                                        <p:cTn id="111" dur="1" fill="hold">
                                          <p:stCondLst>
                                            <p:cond delay="0"/>
                                          </p:stCondLst>
                                        </p:cTn>
                                        <p:tgtEl>
                                          <p:spTgt spid="32"/>
                                        </p:tgtEl>
                                        <p:attrNameLst>
                                          <p:attrName>style.visibility</p:attrName>
                                        </p:attrNameLst>
                                      </p:cBhvr>
                                      <p:to>
                                        <p:strVal val="hidden"/>
                                      </p:to>
                                    </p:set>
                                  </p:childTnLst>
                                </p:cTn>
                              </p:par>
                              <p:par>
                                <p:cTn id="112" presetID="21" presetClass="entr" presetSubtype="1" fill="hold" grpId="3" nodeType="withEffect">
                                  <p:stCondLst>
                                    <p:cond delay="2000"/>
                                  </p:stCondLst>
                                  <p:childTnLst>
                                    <p:set>
                                      <p:cBhvr>
                                        <p:cTn id="113" dur="1" fill="hold">
                                          <p:stCondLst>
                                            <p:cond delay="0"/>
                                          </p:stCondLst>
                                        </p:cTn>
                                        <p:tgtEl>
                                          <p:spTgt spid="35"/>
                                        </p:tgtEl>
                                        <p:attrNameLst>
                                          <p:attrName>style.visibility</p:attrName>
                                        </p:attrNameLst>
                                      </p:cBhvr>
                                      <p:to>
                                        <p:strVal val="visible"/>
                                      </p:to>
                                    </p:set>
                                    <p:animEffect transition="in" filter="wheel(1)">
                                      <p:cBhvr>
                                        <p:cTn id="114" dur="1000"/>
                                        <p:tgtEl>
                                          <p:spTgt spid="35"/>
                                        </p:tgtEl>
                                      </p:cBhvr>
                                    </p:animEffect>
                                  </p:childTnLst>
                                  <p:subTnLst>
                                    <p:audio>
                                      <p:cMediaNode>
                                        <p:cTn display="0" masterRel="sameClick">
                                          <p:stCondLst>
                                            <p:cond evt="begin" delay="0">
                                              <p:tn val="112"/>
                                            </p:cond>
                                          </p:stCondLst>
                                          <p:endCondLst>
                                            <p:cond evt="onStopAudio" delay="0">
                                              <p:tgtEl>
                                                <p:sldTgt/>
                                              </p:tgtEl>
                                            </p:cond>
                                          </p:endCondLst>
                                        </p:cTn>
                                        <p:tgtEl>
                                          <p:sndTgt r:embed="rId7" name="coin.wav"/>
                                        </p:tgtEl>
                                      </p:cMediaNode>
                                    </p:audio>
                                  </p:subTnLst>
                                </p:cTn>
                              </p:par>
                              <p:par>
                                <p:cTn id="115" presetID="1" presetClass="entr" presetSubtype="0" fill="hold" grpId="1" nodeType="withEffect">
                                  <p:stCondLst>
                                    <p:cond delay="3000"/>
                                  </p:stCondLst>
                                  <p:childTnLst>
                                    <p:set>
                                      <p:cBhvr>
                                        <p:cTn id="116" dur="1" fill="hold">
                                          <p:stCondLst>
                                            <p:cond delay="0"/>
                                          </p:stCondLst>
                                        </p:cTn>
                                        <p:tgtEl>
                                          <p:spTgt spid="31"/>
                                        </p:tgtEl>
                                        <p:attrNameLst>
                                          <p:attrName>style.visibility</p:attrName>
                                        </p:attrNameLst>
                                      </p:cBhvr>
                                      <p:to>
                                        <p:strVal val="visible"/>
                                      </p:to>
                                    </p:set>
                                  </p:childTnLst>
                                </p:cTn>
                              </p:par>
                              <p:par>
                                <p:cTn id="117" presetID="1" presetClass="exit" presetSubtype="0" fill="hold" grpId="0" nodeType="withEffect">
                                  <p:stCondLst>
                                    <p:cond delay="4000"/>
                                  </p:stCondLst>
                                  <p:childTnLst>
                                    <p:set>
                                      <p:cBhvr>
                                        <p:cTn id="118" dur="1" fill="hold">
                                          <p:stCondLst>
                                            <p:cond delay="0"/>
                                          </p:stCondLst>
                                        </p:cTn>
                                        <p:tgtEl>
                                          <p:spTgt spid="31"/>
                                        </p:tgtEl>
                                        <p:attrNameLst>
                                          <p:attrName>style.visibility</p:attrName>
                                        </p:attrNameLst>
                                      </p:cBhvr>
                                      <p:to>
                                        <p:strVal val="hidden"/>
                                      </p:to>
                                    </p:set>
                                  </p:childTnLst>
                                </p:cTn>
                              </p:par>
                              <p:par>
                                <p:cTn id="119" presetID="21" presetClass="entr" presetSubtype="1" fill="hold" grpId="4" nodeType="withEffect">
                                  <p:stCondLst>
                                    <p:cond delay="3000"/>
                                  </p:stCondLst>
                                  <p:childTnLst>
                                    <p:set>
                                      <p:cBhvr>
                                        <p:cTn id="120" dur="1" fill="hold">
                                          <p:stCondLst>
                                            <p:cond delay="0"/>
                                          </p:stCondLst>
                                        </p:cTn>
                                        <p:tgtEl>
                                          <p:spTgt spid="35"/>
                                        </p:tgtEl>
                                        <p:attrNameLst>
                                          <p:attrName>style.visibility</p:attrName>
                                        </p:attrNameLst>
                                      </p:cBhvr>
                                      <p:to>
                                        <p:strVal val="visible"/>
                                      </p:to>
                                    </p:set>
                                    <p:animEffect transition="in" filter="wheel(1)">
                                      <p:cBhvr>
                                        <p:cTn id="121" dur="1000"/>
                                        <p:tgtEl>
                                          <p:spTgt spid="35"/>
                                        </p:tgtEl>
                                      </p:cBhvr>
                                    </p:animEffect>
                                  </p:childTnLst>
                                  <p:subTnLst>
                                    <p:audio>
                                      <p:cMediaNode>
                                        <p:cTn display="0" masterRel="sameClick">
                                          <p:stCondLst>
                                            <p:cond evt="begin" delay="0">
                                              <p:tn val="119"/>
                                            </p:cond>
                                          </p:stCondLst>
                                          <p:endCondLst>
                                            <p:cond evt="onStopAudio" delay="0">
                                              <p:tgtEl>
                                                <p:sldTgt/>
                                              </p:tgtEl>
                                            </p:cond>
                                          </p:endCondLst>
                                        </p:cTn>
                                        <p:tgtEl>
                                          <p:sndTgt r:embed="rId7" name="coin.wav"/>
                                        </p:tgtEl>
                                      </p:cMediaNode>
                                    </p:audio>
                                  </p:subTnLst>
                                </p:cTn>
                              </p:par>
                              <p:par>
                                <p:cTn id="122" presetID="1" presetClass="entr" presetSubtype="0" fill="hold" grpId="1" nodeType="withEffect">
                                  <p:stCondLst>
                                    <p:cond delay="4000"/>
                                  </p:stCondLst>
                                  <p:childTnLst>
                                    <p:set>
                                      <p:cBhvr>
                                        <p:cTn id="123" dur="1" fill="hold">
                                          <p:stCondLst>
                                            <p:cond delay="0"/>
                                          </p:stCondLst>
                                        </p:cTn>
                                        <p:tgtEl>
                                          <p:spTgt spid="30"/>
                                        </p:tgtEl>
                                        <p:attrNameLst>
                                          <p:attrName>style.visibility</p:attrName>
                                        </p:attrNameLst>
                                      </p:cBhvr>
                                      <p:to>
                                        <p:strVal val="visible"/>
                                      </p:to>
                                    </p:set>
                                  </p:childTnLst>
                                </p:cTn>
                              </p:par>
                              <p:par>
                                <p:cTn id="124" presetID="1" presetClass="exit" presetSubtype="0" fill="hold" grpId="0" nodeType="withEffect">
                                  <p:stCondLst>
                                    <p:cond delay="5000"/>
                                  </p:stCondLst>
                                  <p:childTnLst>
                                    <p:set>
                                      <p:cBhvr>
                                        <p:cTn id="125" dur="1" fill="hold">
                                          <p:stCondLst>
                                            <p:cond delay="0"/>
                                          </p:stCondLst>
                                        </p:cTn>
                                        <p:tgtEl>
                                          <p:spTgt spid="30"/>
                                        </p:tgtEl>
                                        <p:attrNameLst>
                                          <p:attrName>style.visibility</p:attrName>
                                        </p:attrNameLst>
                                      </p:cBhvr>
                                      <p:to>
                                        <p:strVal val="hidden"/>
                                      </p:to>
                                    </p:set>
                                  </p:childTnLst>
                                </p:cTn>
                              </p:par>
                              <p:par>
                                <p:cTn id="126" presetID="21" presetClass="entr" presetSubtype="1" fill="hold" grpId="5" nodeType="withEffect">
                                  <p:stCondLst>
                                    <p:cond delay="4000"/>
                                  </p:stCondLst>
                                  <p:childTnLst>
                                    <p:set>
                                      <p:cBhvr>
                                        <p:cTn id="127" dur="1" fill="hold">
                                          <p:stCondLst>
                                            <p:cond delay="0"/>
                                          </p:stCondLst>
                                        </p:cTn>
                                        <p:tgtEl>
                                          <p:spTgt spid="35"/>
                                        </p:tgtEl>
                                        <p:attrNameLst>
                                          <p:attrName>style.visibility</p:attrName>
                                        </p:attrNameLst>
                                      </p:cBhvr>
                                      <p:to>
                                        <p:strVal val="visible"/>
                                      </p:to>
                                    </p:set>
                                    <p:animEffect transition="in" filter="wheel(1)">
                                      <p:cBhvr>
                                        <p:cTn id="128" dur="1000"/>
                                        <p:tgtEl>
                                          <p:spTgt spid="35"/>
                                        </p:tgtEl>
                                      </p:cBhvr>
                                    </p:animEffect>
                                  </p:childTnLst>
                                  <p:subTnLst>
                                    <p:audio>
                                      <p:cMediaNode>
                                        <p:cTn display="0" masterRel="sameClick">
                                          <p:stCondLst>
                                            <p:cond evt="begin" delay="0">
                                              <p:tn val="126"/>
                                            </p:cond>
                                          </p:stCondLst>
                                          <p:endCondLst>
                                            <p:cond evt="onStopAudio" delay="0">
                                              <p:tgtEl>
                                                <p:sldTgt/>
                                              </p:tgtEl>
                                            </p:cond>
                                          </p:endCondLst>
                                        </p:cTn>
                                        <p:tgtEl>
                                          <p:sndTgt r:embed="rId7" name="coin.wav"/>
                                        </p:tgtEl>
                                      </p:cMediaNode>
                                    </p:audio>
                                  </p:subTnLst>
                                </p:cTn>
                              </p:par>
                              <p:par>
                                <p:cTn id="129" presetID="1" presetClass="entr" presetSubtype="0" fill="hold" grpId="1" nodeType="withEffect">
                                  <p:stCondLst>
                                    <p:cond delay="5000"/>
                                  </p:stCondLst>
                                  <p:childTnLst>
                                    <p:set>
                                      <p:cBhvr>
                                        <p:cTn id="130" dur="1" fill="hold">
                                          <p:stCondLst>
                                            <p:cond delay="0"/>
                                          </p:stCondLst>
                                        </p:cTn>
                                        <p:tgtEl>
                                          <p:spTgt spid="29"/>
                                        </p:tgtEl>
                                        <p:attrNameLst>
                                          <p:attrName>style.visibility</p:attrName>
                                        </p:attrNameLst>
                                      </p:cBhvr>
                                      <p:to>
                                        <p:strVal val="visible"/>
                                      </p:to>
                                    </p:set>
                                  </p:childTnLst>
                                </p:cTn>
                              </p:par>
                              <p:par>
                                <p:cTn id="131" presetID="1" presetClass="exit" presetSubtype="0" fill="hold" grpId="0" nodeType="withEffect">
                                  <p:stCondLst>
                                    <p:cond delay="6000"/>
                                  </p:stCondLst>
                                  <p:childTnLst>
                                    <p:set>
                                      <p:cBhvr>
                                        <p:cTn id="132" dur="1" fill="hold">
                                          <p:stCondLst>
                                            <p:cond delay="0"/>
                                          </p:stCondLst>
                                        </p:cTn>
                                        <p:tgtEl>
                                          <p:spTgt spid="29"/>
                                        </p:tgtEl>
                                        <p:attrNameLst>
                                          <p:attrName>style.visibility</p:attrName>
                                        </p:attrNameLst>
                                      </p:cBhvr>
                                      <p:to>
                                        <p:strVal val="hidden"/>
                                      </p:to>
                                    </p:set>
                                  </p:childTnLst>
                                </p:cTn>
                              </p:par>
                              <p:par>
                                <p:cTn id="133" presetID="21" presetClass="entr" presetSubtype="1" fill="hold" grpId="6" nodeType="withEffect">
                                  <p:stCondLst>
                                    <p:cond delay="5000"/>
                                  </p:stCondLst>
                                  <p:childTnLst>
                                    <p:set>
                                      <p:cBhvr>
                                        <p:cTn id="134" dur="1" fill="hold">
                                          <p:stCondLst>
                                            <p:cond delay="0"/>
                                          </p:stCondLst>
                                        </p:cTn>
                                        <p:tgtEl>
                                          <p:spTgt spid="35"/>
                                        </p:tgtEl>
                                        <p:attrNameLst>
                                          <p:attrName>style.visibility</p:attrName>
                                        </p:attrNameLst>
                                      </p:cBhvr>
                                      <p:to>
                                        <p:strVal val="visible"/>
                                      </p:to>
                                    </p:set>
                                    <p:animEffect transition="in" filter="wheel(1)">
                                      <p:cBhvr>
                                        <p:cTn id="135" dur="1000"/>
                                        <p:tgtEl>
                                          <p:spTgt spid="35"/>
                                        </p:tgtEl>
                                      </p:cBhvr>
                                    </p:animEffect>
                                  </p:childTnLst>
                                  <p:subTnLst>
                                    <p:audio>
                                      <p:cMediaNode>
                                        <p:cTn display="0" masterRel="sameClick">
                                          <p:stCondLst>
                                            <p:cond evt="begin" delay="0">
                                              <p:tn val="133"/>
                                            </p:cond>
                                          </p:stCondLst>
                                          <p:endCondLst>
                                            <p:cond evt="onStopAudio" delay="0">
                                              <p:tgtEl>
                                                <p:sldTgt/>
                                              </p:tgtEl>
                                            </p:cond>
                                          </p:endCondLst>
                                        </p:cTn>
                                        <p:tgtEl>
                                          <p:sndTgt r:embed="rId7" name="coin.wav"/>
                                        </p:tgtEl>
                                      </p:cMediaNode>
                                    </p:audio>
                                  </p:subTnLst>
                                </p:cTn>
                              </p:par>
                              <p:par>
                                <p:cTn id="136" presetID="1" presetClass="entr" presetSubtype="0" fill="hold" grpId="1" nodeType="withEffect">
                                  <p:stCondLst>
                                    <p:cond delay="6000"/>
                                  </p:stCondLst>
                                  <p:childTnLst>
                                    <p:set>
                                      <p:cBhvr>
                                        <p:cTn id="137" dur="1" fill="hold">
                                          <p:stCondLst>
                                            <p:cond delay="0"/>
                                          </p:stCondLst>
                                        </p:cTn>
                                        <p:tgtEl>
                                          <p:spTgt spid="28"/>
                                        </p:tgtEl>
                                        <p:attrNameLst>
                                          <p:attrName>style.visibility</p:attrName>
                                        </p:attrNameLst>
                                      </p:cBhvr>
                                      <p:to>
                                        <p:strVal val="visible"/>
                                      </p:to>
                                    </p:set>
                                  </p:childTnLst>
                                </p:cTn>
                              </p:par>
                              <p:par>
                                <p:cTn id="138" presetID="1" presetClass="exit" presetSubtype="0" fill="hold" grpId="0" nodeType="withEffect">
                                  <p:stCondLst>
                                    <p:cond delay="7000"/>
                                  </p:stCondLst>
                                  <p:childTnLst>
                                    <p:set>
                                      <p:cBhvr>
                                        <p:cTn id="139" dur="1" fill="hold">
                                          <p:stCondLst>
                                            <p:cond delay="0"/>
                                          </p:stCondLst>
                                        </p:cTn>
                                        <p:tgtEl>
                                          <p:spTgt spid="28"/>
                                        </p:tgtEl>
                                        <p:attrNameLst>
                                          <p:attrName>style.visibility</p:attrName>
                                        </p:attrNameLst>
                                      </p:cBhvr>
                                      <p:to>
                                        <p:strVal val="hidden"/>
                                      </p:to>
                                    </p:set>
                                  </p:childTnLst>
                                </p:cTn>
                              </p:par>
                              <p:par>
                                <p:cTn id="140" presetID="21" presetClass="entr" presetSubtype="1" fill="hold" grpId="7" nodeType="withEffect">
                                  <p:stCondLst>
                                    <p:cond delay="6000"/>
                                  </p:stCondLst>
                                  <p:childTnLst>
                                    <p:set>
                                      <p:cBhvr>
                                        <p:cTn id="141" dur="1" fill="hold">
                                          <p:stCondLst>
                                            <p:cond delay="0"/>
                                          </p:stCondLst>
                                        </p:cTn>
                                        <p:tgtEl>
                                          <p:spTgt spid="35"/>
                                        </p:tgtEl>
                                        <p:attrNameLst>
                                          <p:attrName>style.visibility</p:attrName>
                                        </p:attrNameLst>
                                      </p:cBhvr>
                                      <p:to>
                                        <p:strVal val="visible"/>
                                      </p:to>
                                    </p:set>
                                    <p:animEffect transition="in" filter="wheel(1)">
                                      <p:cBhvr>
                                        <p:cTn id="142" dur="1000"/>
                                        <p:tgtEl>
                                          <p:spTgt spid="35"/>
                                        </p:tgtEl>
                                      </p:cBhvr>
                                    </p:animEffect>
                                  </p:childTnLst>
                                  <p:subTnLst>
                                    <p:audio>
                                      <p:cMediaNode>
                                        <p:cTn display="0" masterRel="sameClick">
                                          <p:stCondLst>
                                            <p:cond evt="begin" delay="0">
                                              <p:tn val="140"/>
                                            </p:cond>
                                          </p:stCondLst>
                                          <p:endCondLst>
                                            <p:cond evt="onStopAudio" delay="0">
                                              <p:tgtEl>
                                                <p:sldTgt/>
                                              </p:tgtEl>
                                            </p:cond>
                                          </p:endCondLst>
                                        </p:cTn>
                                        <p:tgtEl>
                                          <p:sndTgt r:embed="rId7" name="coin.wav"/>
                                        </p:tgtEl>
                                      </p:cMediaNode>
                                    </p:audio>
                                  </p:subTnLst>
                                </p:cTn>
                              </p:par>
                              <p:par>
                                <p:cTn id="143" presetID="1" presetClass="entr" presetSubtype="0" fill="hold" grpId="1" nodeType="withEffect">
                                  <p:stCondLst>
                                    <p:cond delay="7000"/>
                                  </p:stCondLst>
                                  <p:childTnLst>
                                    <p:set>
                                      <p:cBhvr>
                                        <p:cTn id="144" dur="1" fill="hold">
                                          <p:stCondLst>
                                            <p:cond delay="0"/>
                                          </p:stCondLst>
                                        </p:cTn>
                                        <p:tgtEl>
                                          <p:spTgt spid="27"/>
                                        </p:tgtEl>
                                        <p:attrNameLst>
                                          <p:attrName>style.visibility</p:attrName>
                                        </p:attrNameLst>
                                      </p:cBhvr>
                                      <p:to>
                                        <p:strVal val="visible"/>
                                      </p:to>
                                    </p:set>
                                  </p:childTnLst>
                                </p:cTn>
                              </p:par>
                              <p:par>
                                <p:cTn id="145" presetID="1" presetClass="exit" presetSubtype="0" fill="hold" grpId="0" nodeType="withEffect">
                                  <p:stCondLst>
                                    <p:cond delay="8000"/>
                                  </p:stCondLst>
                                  <p:childTnLst>
                                    <p:set>
                                      <p:cBhvr>
                                        <p:cTn id="146" dur="1" fill="hold">
                                          <p:stCondLst>
                                            <p:cond delay="0"/>
                                          </p:stCondLst>
                                        </p:cTn>
                                        <p:tgtEl>
                                          <p:spTgt spid="27"/>
                                        </p:tgtEl>
                                        <p:attrNameLst>
                                          <p:attrName>style.visibility</p:attrName>
                                        </p:attrNameLst>
                                      </p:cBhvr>
                                      <p:to>
                                        <p:strVal val="hidden"/>
                                      </p:to>
                                    </p:set>
                                  </p:childTnLst>
                                </p:cTn>
                              </p:par>
                              <p:par>
                                <p:cTn id="147" presetID="21" presetClass="entr" presetSubtype="1" fill="hold" grpId="8" nodeType="withEffect">
                                  <p:stCondLst>
                                    <p:cond delay="7000"/>
                                  </p:stCondLst>
                                  <p:childTnLst>
                                    <p:set>
                                      <p:cBhvr>
                                        <p:cTn id="148" dur="1" fill="hold">
                                          <p:stCondLst>
                                            <p:cond delay="0"/>
                                          </p:stCondLst>
                                        </p:cTn>
                                        <p:tgtEl>
                                          <p:spTgt spid="35"/>
                                        </p:tgtEl>
                                        <p:attrNameLst>
                                          <p:attrName>style.visibility</p:attrName>
                                        </p:attrNameLst>
                                      </p:cBhvr>
                                      <p:to>
                                        <p:strVal val="visible"/>
                                      </p:to>
                                    </p:set>
                                    <p:animEffect transition="in" filter="wheel(1)">
                                      <p:cBhvr>
                                        <p:cTn id="149" dur="1000"/>
                                        <p:tgtEl>
                                          <p:spTgt spid="35"/>
                                        </p:tgtEl>
                                      </p:cBhvr>
                                    </p:animEffect>
                                  </p:childTnLst>
                                  <p:subTnLst>
                                    <p:audio>
                                      <p:cMediaNode>
                                        <p:cTn display="0" masterRel="sameClick">
                                          <p:stCondLst>
                                            <p:cond evt="begin" delay="0">
                                              <p:tn val="147"/>
                                            </p:cond>
                                          </p:stCondLst>
                                          <p:endCondLst>
                                            <p:cond evt="onStopAudio" delay="0">
                                              <p:tgtEl>
                                                <p:sldTgt/>
                                              </p:tgtEl>
                                            </p:cond>
                                          </p:endCondLst>
                                        </p:cTn>
                                        <p:tgtEl>
                                          <p:sndTgt r:embed="rId7" name="coin.wav"/>
                                        </p:tgtEl>
                                      </p:cMediaNode>
                                    </p:audio>
                                  </p:subTnLst>
                                </p:cTn>
                              </p:par>
                              <p:par>
                                <p:cTn id="150" presetID="1" presetClass="entr" presetSubtype="0" fill="hold" grpId="1" nodeType="withEffect">
                                  <p:stCondLst>
                                    <p:cond delay="8000"/>
                                  </p:stCondLst>
                                  <p:childTnLst>
                                    <p:set>
                                      <p:cBhvr>
                                        <p:cTn id="151" dur="1" fill="hold">
                                          <p:stCondLst>
                                            <p:cond delay="0"/>
                                          </p:stCondLst>
                                        </p:cTn>
                                        <p:tgtEl>
                                          <p:spTgt spid="26"/>
                                        </p:tgtEl>
                                        <p:attrNameLst>
                                          <p:attrName>style.visibility</p:attrName>
                                        </p:attrNameLst>
                                      </p:cBhvr>
                                      <p:to>
                                        <p:strVal val="visible"/>
                                      </p:to>
                                    </p:set>
                                  </p:childTnLst>
                                </p:cTn>
                              </p:par>
                              <p:par>
                                <p:cTn id="152" presetID="1" presetClass="exit" presetSubtype="0" fill="hold" grpId="0" nodeType="withEffect">
                                  <p:stCondLst>
                                    <p:cond delay="9000"/>
                                  </p:stCondLst>
                                  <p:childTnLst>
                                    <p:set>
                                      <p:cBhvr>
                                        <p:cTn id="153" dur="1" fill="hold">
                                          <p:stCondLst>
                                            <p:cond delay="0"/>
                                          </p:stCondLst>
                                        </p:cTn>
                                        <p:tgtEl>
                                          <p:spTgt spid="26"/>
                                        </p:tgtEl>
                                        <p:attrNameLst>
                                          <p:attrName>style.visibility</p:attrName>
                                        </p:attrNameLst>
                                      </p:cBhvr>
                                      <p:to>
                                        <p:strVal val="hidden"/>
                                      </p:to>
                                    </p:set>
                                  </p:childTnLst>
                                </p:cTn>
                              </p:par>
                              <p:par>
                                <p:cTn id="154" presetID="21" presetClass="entr" presetSubtype="1" fill="hold" grpId="2" nodeType="withEffect">
                                  <p:stCondLst>
                                    <p:cond delay="8000"/>
                                  </p:stCondLst>
                                  <p:childTnLst>
                                    <p:set>
                                      <p:cBhvr>
                                        <p:cTn id="155" dur="1" fill="hold">
                                          <p:stCondLst>
                                            <p:cond delay="0"/>
                                          </p:stCondLst>
                                        </p:cTn>
                                        <p:tgtEl>
                                          <p:spTgt spid="35"/>
                                        </p:tgtEl>
                                        <p:attrNameLst>
                                          <p:attrName>style.visibility</p:attrName>
                                        </p:attrNameLst>
                                      </p:cBhvr>
                                      <p:to>
                                        <p:strVal val="visible"/>
                                      </p:to>
                                    </p:set>
                                    <p:animEffect transition="in" filter="wheel(1)">
                                      <p:cBhvr>
                                        <p:cTn id="156" dur="1000"/>
                                        <p:tgtEl>
                                          <p:spTgt spid="35"/>
                                        </p:tgtEl>
                                      </p:cBhvr>
                                    </p:animEffect>
                                  </p:childTnLst>
                                  <p:subTnLst>
                                    <p:audio>
                                      <p:cMediaNode>
                                        <p:cTn display="0" masterRel="sameClick">
                                          <p:stCondLst>
                                            <p:cond evt="begin" delay="0">
                                              <p:tn val="154"/>
                                            </p:cond>
                                          </p:stCondLst>
                                          <p:endCondLst>
                                            <p:cond evt="onStopAudio" delay="0">
                                              <p:tgtEl>
                                                <p:sldTgt/>
                                              </p:tgtEl>
                                            </p:cond>
                                          </p:endCondLst>
                                        </p:cTn>
                                        <p:tgtEl>
                                          <p:sndTgt r:embed="rId7" name="coin.wav"/>
                                        </p:tgtEl>
                                      </p:cMediaNode>
                                    </p:audio>
                                  </p:subTnLst>
                                </p:cTn>
                              </p:par>
                              <p:par>
                                <p:cTn id="157" presetID="1" presetClass="entr" presetSubtype="0" fill="hold" grpId="1" nodeType="withEffect">
                                  <p:stCondLst>
                                    <p:cond delay="9000"/>
                                  </p:stCondLst>
                                  <p:childTnLst>
                                    <p:set>
                                      <p:cBhvr>
                                        <p:cTn id="158" dur="1" fill="hold">
                                          <p:stCondLst>
                                            <p:cond delay="0"/>
                                          </p:stCondLst>
                                        </p:cTn>
                                        <p:tgtEl>
                                          <p:spTgt spid="25"/>
                                        </p:tgtEl>
                                        <p:attrNameLst>
                                          <p:attrName>style.visibility</p:attrName>
                                        </p:attrNameLst>
                                      </p:cBhvr>
                                      <p:to>
                                        <p:strVal val="visible"/>
                                      </p:to>
                                    </p:set>
                                  </p:childTnLst>
                                </p:cTn>
                              </p:par>
                              <p:par>
                                <p:cTn id="159" presetID="1" presetClass="exit" presetSubtype="0" fill="hold" grpId="0" nodeType="withEffect">
                                  <p:stCondLst>
                                    <p:cond delay="10000"/>
                                  </p:stCondLst>
                                  <p:childTnLst>
                                    <p:set>
                                      <p:cBhvr>
                                        <p:cTn id="160" dur="1" fill="hold">
                                          <p:stCondLst>
                                            <p:cond delay="0"/>
                                          </p:stCondLst>
                                        </p:cTn>
                                        <p:tgtEl>
                                          <p:spTgt spid="25"/>
                                        </p:tgtEl>
                                        <p:attrNameLst>
                                          <p:attrName>style.visibility</p:attrName>
                                        </p:attrNameLst>
                                      </p:cBhvr>
                                      <p:to>
                                        <p:strVal val="hidden"/>
                                      </p:to>
                                    </p:set>
                                  </p:childTnLst>
                                </p:cTn>
                              </p:par>
                              <p:par>
                                <p:cTn id="161" presetID="21" presetClass="entr" presetSubtype="1" fill="hold" grpId="10" nodeType="withEffect">
                                  <p:stCondLst>
                                    <p:cond delay="9000"/>
                                  </p:stCondLst>
                                  <p:childTnLst>
                                    <p:set>
                                      <p:cBhvr>
                                        <p:cTn id="162" dur="1" fill="hold">
                                          <p:stCondLst>
                                            <p:cond delay="0"/>
                                          </p:stCondLst>
                                        </p:cTn>
                                        <p:tgtEl>
                                          <p:spTgt spid="35"/>
                                        </p:tgtEl>
                                        <p:attrNameLst>
                                          <p:attrName>style.visibility</p:attrName>
                                        </p:attrNameLst>
                                      </p:cBhvr>
                                      <p:to>
                                        <p:strVal val="visible"/>
                                      </p:to>
                                    </p:set>
                                    <p:animEffect transition="in" filter="wheel(1)">
                                      <p:cBhvr>
                                        <p:cTn id="163" dur="1000"/>
                                        <p:tgtEl>
                                          <p:spTgt spid="35"/>
                                        </p:tgtEl>
                                      </p:cBhvr>
                                    </p:animEffect>
                                  </p:childTnLst>
                                  <p:subTnLst>
                                    <p:audio>
                                      <p:cMediaNode>
                                        <p:cTn display="0" masterRel="sameClick">
                                          <p:stCondLst>
                                            <p:cond evt="begin" delay="0">
                                              <p:tn val="161"/>
                                            </p:cond>
                                          </p:stCondLst>
                                          <p:endCondLst>
                                            <p:cond evt="onStopAudio" delay="0">
                                              <p:tgtEl>
                                                <p:sldTgt/>
                                              </p:tgtEl>
                                            </p:cond>
                                          </p:endCondLst>
                                        </p:cTn>
                                        <p:tgtEl>
                                          <p:sndTgt r:embed="rId7" name="coin.wav"/>
                                        </p:tgtEl>
                                      </p:cMediaNode>
                                    </p:audio>
                                  </p:subTnLst>
                                </p:cTn>
                              </p:par>
                              <p:par>
                                <p:cTn id="164" presetID="1" presetClass="entr" presetSubtype="0" fill="hold" grpId="1" nodeType="withEffect">
                                  <p:stCondLst>
                                    <p:cond delay="10000"/>
                                  </p:stCondLst>
                                  <p:childTnLst>
                                    <p:set>
                                      <p:cBhvr>
                                        <p:cTn id="165" dur="1" fill="hold">
                                          <p:stCondLst>
                                            <p:cond delay="0"/>
                                          </p:stCondLst>
                                        </p:cTn>
                                        <p:tgtEl>
                                          <p:spTgt spid="24"/>
                                        </p:tgtEl>
                                        <p:attrNameLst>
                                          <p:attrName>style.visibility</p:attrName>
                                        </p:attrNameLst>
                                      </p:cBhvr>
                                      <p:to>
                                        <p:strVal val="visible"/>
                                      </p:to>
                                    </p:set>
                                  </p:childTnLst>
                                </p:cTn>
                              </p:par>
                              <p:par>
                                <p:cTn id="166" presetID="1" presetClass="exit" presetSubtype="0" fill="hold" grpId="0" nodeType="withEffect">
                                  <p:stCondLst>
                                    <p:cond delay="11000"/>
                                  </p:stCondLst>
                                  <p:childTnLst>
                                    <p:set>
                                      <p:cBhvr>
                                        <p:cTn id="167" dur="1" fill="hold">
                                          <p:stCondLst>
                                            <p:cond delay="0"/>
                                          </p:stCondLst>
                                        </p:cTn>
                                        <p:tgtEl>
                                          <p:spTgt spid="24"/>
                                        </p:tgtEl>
                                        <p:attrNameLst>
                                          <p:attrName>style.visibility</p:attrName>
                                        </p:attrNameLst>
                                      </p:cBhvr>
                                      <p:to>
                                        <p:strVal val="hidden"/>
                                      </p:to>
                                    </p:set>
                                  </p:childTnLst>
                                </p:cTn>
                              </p:par>
                              <p:par>
                                <p:cTn id="168" presetID="21" presetClass="entr" presetSubtype="1" fill="hold" grpId="11" nodeType="withEffect">
                                  <p:stCondLst>
                                    <p:cond delay="10000"/>
                                  </p:stCondLst>
                                  <p:childTnLst>
                                    <p:set>
                                      <p:cBhvr>
                                        <p:cTn id="169" dur="1" fill="hold">
                                          <p:stCondLst>
                                            <p:cond delay="0"/>
                                          </p:stCondLst>
                                        </p:cTn>
                                        <p:tgtEl>
                                          <p:spTgt spid="35"/>
                                        </p:tgtEl>
                                        <p:attrNameLst>
                                          <p:attrName>style.visibility</p:attrName>
                                        </p:attrNameLst>
                                      </p:cBhvr>
                                      <p:to>
                                        <p:strVal val="visible"/>
                                      </p:to>
                                    </p:set>
                                    <p:animEffect transition="in" filter="wheel(1)">
                                      <p:cBhvr>
                                        <p:cTn id="170" dur="1000"/>
                                        <p:tgtEl>
                                          <p:spTgt spid="35"/>
                                        </p:tgtEl>
                                      </p:cBhvr>
                                    </p:animEffect>
                                  </p:childTnLst>
                                  <p:subTnLst>
                                    <p:audio>
                                      <p:cMediaNode>
                                        <p:cTn display="0" masterRel="sameClick">
                                          <p:stCondLst>
                                            <p:cond evt="begin" delay="0">
                                              <p:tn val="168"/>
                                            </p:cond>
                                          </p:stCondLst>
                                          <p:endCondLst>
                                            <p:cond evt="onStopAudio" delay="0">
                                              <p:tgtEl>
                                                <p:sldTgt/>
                                              </p:tgtEl>
                                            </p:cond>
                                          </p:endCondLst>
                                        </p:cTn>
                                        <p:tgtEl>
                                          <p:sndTgt r:embed="rId7" name="coin.wav"/>
                                        </p:tgtEl>
                                      </p:cMediaNode>
                                    </p:audio>
                                  </p:subTnLst>
                                </p:cTn>
                              </p:par>
                              <p:par>
                                <p:cTn id="171" presetID="1" presetClass="entr" presetSubtype="0" fill="hold" grpId="1" nodeType="withEffect">
                                  <p:stCondLst>
                                    <p:cond delay="11000"/>
                                  </p:stCondLst>
                                  <p:childTnLst>
                                    <p:set>
                                      <p:cBhvr>
                                        <p:cTn id="172" dur="1" fill="hold">
                                          <p:stCondLst>
                                            <p:cond delay="0"/>
                                          </p:stCondLst>
                                        </p:cTn>
                                        <p:tgtEl>
                                          <p:spTgt spid="23"/>
                                        </p:tgtEl>
                                        <p:attrNameLst>
                                          <p:attrName>style.visibility</p:attrName>
                                        </p:attrNameLst>
                                      </p:cBhvr>
                                      <p:to>
                                        <p:strVal val="visible"/>
                                      </p:to>
                                    </p:set>
                                  </p:childTnLst>
                                </p:cTn>
                              </p:par>
                              <p:par>
                                <p:cTn id="173" presetID="1" presetClass="exit" presetSubtype="0" fill="hold" grpId="0" nodeType="withEffect">
                                  <p:stCondLst>
                                    <p:cond delay="12000"/>
                                  </p:stCondLst>
                                  <p:childTnLst>
                                    <p:set>
                                      <p:cBhvr>
                                        <p:cTn id="174" dur="1" fill="hold">
                                          <p:stCondLst>
                                            <p:cond delay="0"/>
                                          </p:stCondLst>
                                        </p:cTn>
                                        <p:tgtEl>
                                          <p:spTgt spid="23"/>
                                        </p:tgtEl>
                                        <p:attrNameLst>
                                          <p:attrName>style.visibility</p:attrName>
                                        </p:attrNameLst>
                                      </p:cBhvr>
                                      <p:to>
                                        <p:strVal val="hidden"/>
                                      </p:to>
                                    </p:set>
                                  </p:childTnLst>
                                </p:cTn>
                              </p:par>
                              <p:par>
                                <p:cTn id="175" presetID="21" presetClass="entr" presetSubtype="1" fill="hold" grpId="12" nodeType="withEffect">
                                  <p:stCondLst>
                                    <p:cond delay="11000"/>
                                  </p:stCondLst>
                                  <p:childTnLst>
                                    <p:set>
                                      <p:cBhvr>
                                        <p:cTn id="176" dur="1" fill="hold">
                                          <p:stCondLst>
                                            <p:cond delay="0"/>
                                          </p:stCondLst>
                                        </p:cTn>
                                        <p:tgtEl>
                                          <p:spTgt spid="35"/>
                                        </p:tgtEl>
                                        <p:attrNameLst>
                                          <p:attrName>style.visibility</p:attrName>
                                        </p:attrNameLst>
                                      </p:cBhvr>
                                      <p:to>
                                        <p:strVal val="visible"/>
                                      </p:to>
                                    </p:set>
                                    <p:animEffect transition="in" filter="wheel(1)">
                                      <p:cBhvr>
                                        <p:cTn id="177" dur="1000"/>
                                        <p:tgtEl>
                                          <p:spTgt spid="35"/>
                                        </p:tgtEl>
                                      </p:cBhvr>
                                    </p:animEffect>
                                  </p:childTnLst>
                                  <p:subTnLst>
                                    <p:audio>
                                      <p:cMediaNode>
                                        <p:cTn display="0" masterRel="sameClick">
                                          <p:stCondLst>
                                            <p:cond evt="begin" delay="0">
                                              <p:tn val="175"/>
                                            </p:cond>
                                          </p:stCondLst>
                                          <p:endCondLst>
                                            <p:cond evt="onStopAudio" delay="0">
                                              <p:tgtEl>
                                                <p:sldTgt/>
                                              </p:tgtEl>
                                            </p:cond>
                                          </p:endCondLst>
                                        </p:cTn>
                                        <p:tgtEl>
                                          <p:sndTgt r:embed="rId7" name="coin.wav"/>
                                        </p:tgtEl>
                                      </p:cMediaNode>
                                    </p:audio>
                                  </p:subTnLst>
                                </p:cTn>
                              </p:par>
                              <p:par>
                                <p:cTn id="178" presetID="1" presetClass="entr" presetSubtype="0" fill="hold" grpId="1" nodeType="withEffect">
                                  <p:stCondLst>
                                    <p:cond delay="12000"/>
                                  </p:stCondLst>
                                  <p:childTnLst>
                                    <p:set>
                                      <p:cBhvr>
                                        <p:cTn id="179" dur="1" fill="hold">
                                          <p:stCondLst>
                                            <p:cond delay="0"/>
                                          </p:stCondLst>
                                        </p:cTn>
                                        <p:tgtEl>
                                          <p:spTgt spid="22"/>
                                        </p:tgtEl>
                                        <p:attrNameLst>
                                          <p:attrName>style.visibility</p:attrName>
                                        </p:attrNameLst>
                                      </p:cBhvr>
                                      <p:to>
                                        <p:strVal val="visible"/>
                                      </p:to>
                                    </p:set>
                                  </p:childTnLst>
                                </p:cTn>
                              </p:par>
                              <p:par>
                                <p:cTn id="180" presetID="1" presetClass="exit" presetSubtype="0" fill="hold" grpId="0" nodeType="withEffect">
                                  <p:stCondLst>
                                    <p:cond delay="13000"/>
                                  </p:stCondLst>
                                  <p:childTnLst>
                                    <p:set>
                                      <p:cBhvr>
                                        <p:cTn id="181" dur="1" fill="hold">
                                          <p:stCondLst>
                                            <p:cond delay="0"/>
                                          </p:stCondLst>
                                        </p:cTn>
                                        <p:tgtEl>
                                          <p:spTgt spid="22"/>
                                        </p:tgtEl>
                                        <p:attrNameLst>
                                          <p:attrName>style.visibility</p:attrName>
                                        </p:attrNameLst>
                                      </p:cBhvr>
                                      <p:to>
                                        <p:strVal val="hidden"/>
                                      </p:to>
                                    </p:set>
                                  </p:childTnLst>
                                </p:cTn>
                              </p:par>
                              <p:par>
                                <p:cTn id="182" presetID="21" presetClass="entr" presetSubtype="1" fill="hold" grpId="13" nodeType="withEffect">
                                  <p:stCondLst>
                                    <p:cond delay="12000"/>
                                  </p:stCondLst>
                                  <p:childTnLst>
                                    <p:set>
                                      <p:cBhvr>
                                        <p:cTn id="183" dur="1" fill="hold">
                                          <p:stCondLst>
                                            <p:cond delay="0"/>
                                          </p:stCondLst>
                                        </p:cTn>
                                        <p:tgtEl>
                                          <p:spTgt spid="35"/>
                                        </p:tgtEl>
                                        <p:attrNameLst>
                                          <p:attrName>style.visibility</p:attrName>
                                        </p:attrNameLst>
                                      </p:cBhvr>
                                      <p:to>
                                        <p:strVal val="visible"/>
                                      </p:to>
                                    </p:set>
                                    <p:animEffect transition="in" filter="wheel(1)">
                                      <p:cBhvr>
                                        <p:cTn id="184" dur="1000"/>
                                        <p:tgtEl>
                                          <p:spTgt spid="35"/>
                                        </p:tgtEl>
                                      </p:cBhvr>
                                    </p:animEffect>
                                  </p:childTnLst>
                                  <p:subTnLst>
                                    <p:audio>
                                      <p:cMediaNode>
                                        <p:cTn display="0" masterRel="sameClick">
                                          <p:stCondLst>
                                            <p:cond evt="begin" delay="0">
                                              <p:tn val="182"/>
                                            </p:cond>
                                          </p:stCondLst>
                                          <p:endCondLst>
                                            <p:cond evt="onStopAudio" delay="0">
                                              <p:tgtEl>
                                                <p:sldTgt/>
                                              </p:tgtEl>
                                            </p:cond>
                                          </p:endCondLst>
                                        </p:cTn>
                                        <p:tgtEl>
                                          <p:sndTgt r:embed="rId7" name="coin.wav"/>
                                        </p:tgtEl>
                                      </p:cMediaNode>
                                    </p:audio>
                                  </p:subTnLst>
                                </p:cTn>
                              </p:par>
                              <p:par>
                                <p:cTn id="185" presetID="1" presetClass="entr" presetSubtype="0" fill="hold" grpId="1" nodeType="withEffect">
                                  <p:stCondLst>
                                    <p:cond delay="13000"/>
                                  </p:stCondLst>
                                  <p:childTnLst>
                                    <p:set>
                                      <p:cBhvr>
                                        <p:cTn id="186" dur="1" fill="hold">
                                          <p:stCondLst>
                                            <p:cond delay="0"/>
                                          </p:stCondLst>
                                        </p:cTn>
                                        <p:tgtEl>
                                          <p:spTgt spid="21"/>
                                        </p:tgtEl>
                                        <p:attrNameLst>
                                          <p:attrName>style.visibility</p:attrName>
                                        </p:attrNameLst>
                                      </p:cBhvr>
                                      <p:to>
                                        <p:strVal val="visible"/>
                                      </p:to>
                                    </p:set>
                                  </p:childTnLst>
                                </p:cTn>
                              </p:par>
                              <p:par>
                                <p:cTn id="187" presetID="1" presetClass="exit" presetSubtype="0" fill="hold" grpId="0" nodeType="withEffect">
                                  <p:stCondLst>
                                    <p:cond delay="14000"/>
                                  </p:stCondLst>
                                  <p:childTnLst>
                                    <p:set>
                                      <p:cBhvr>
                                        <p:cTn id="188" dur="1" fill="hold">
                                          <p:stCondLst>
                                            <p:cond delay="0"/>
                                          </p:stCondLst>
                                        </p:cTn>
                                        <p:tgtEl>
                                          <p:spTgt spid="21"/>
                                        </p:tgtEl>
                                        <p:attrNameLst>
                                          <p:attrName>style.visibility</p:attrName>
                                        </p:attrNameLst>
                                      </p:cBhvr>
                                      <p:to>
                                        <p:strVal val="hidden"/>
                                      </p:to>
                                    </p:set>
                                  </p:childTnLst>
                                </p:cTn>
                              </p:par>
                              <p:par>
                                <p:cTn id="189" presetID="21" presetClass="entr" presetSubtype="1" fill="hold" grpId="14" nodeType="withEffect">
                                  <p:stCondLst>
                                    <p:cond delay="13000"/>
                                  </p:stCondLst>
                                  <p:childTnLst>
                                    <p:set>
                                      <p:cBhvr>
                                        <p:cTn id="190" dur="1" fill="hold">
                                          <p:stCondLst>
                                            <p:cond delay="0"/>
                                          </p:stCondLst>
                                        </p:cTn>
                                        <p:tgtEl>
                                          <p:spTgt spid="35"/>
                                        </p:tgtEl>
                                        <p:attrNameLst>
                                          <p:attrName>style.visibility</p:attrName>
                                        </p:attrNameLst>
                                      </p:cBhvr>
                                      <p:to>
                                        <p:strVal val="visible"/>
                                      </p:to>
                                    </p:set>
                                    <p:animEffect transition="in" filter="wheel(1)">
                                      <p:cBhvr>
                                        <p:cTn id="191" dur="1000"/>
                                        <p:tgtEl>
                                          <p:spTgt spid="35"/>
                                        </p:tgtEl>
                                      </p:cBhvr>
                                    </p:animEffect>
                                  </p:childTnLst>
                                  <p:subTnLst>
                                    <p:audio>
                                      <p:cMediaNode>
                                        <p:cTn display="0" masterRel="sameClick">
                                          <p:stCondLst>
                                            <p:cond evt="begin" delay="0">
                                              <p:tn val="189"/>
                                            </p:cond>
                                          </p:stCondLst>
                                          <p:endCondLst>
                                            <p:cond evt="onStopAudio" delay="0">
                                              <p:tgtEl>
                                                <p:sldTgt/>
                                              </p:tgtEl>
                                            </p:cond>
                                          </p:endCondLst>
                                        </p:cTn>
                                        <p:tgtEl>
                                          <p:sndTgt r:embed="rId7" name="coin.wav"/>
                                        </p:tgtEl>
                                      </p:cMediaNode>
                                    </p:audio>
                                  </p:subTnLst>
                                </p:cTn>
                              </p:par>
                              <p:par>
                                <p:cTn id="192" presetID="1" presetClass="entr" presetSubtype="0" fill="hold" grpId="1" nodeType="withEffect">
                                  <p:stCondLst>
                                    <p:cond delay="14000"/>
                                  </p:stCondLst>
                                  <p:childTnLst>
                                    <p:set>
                                      <p:cBhvr>
                                        <p:cTn id="193" dur="1" fill="hold">
                                          <p:stCondLst>
                                            <p:cond delay="0"/>
                                          </p:stCondLst>
                                        </p:cTn>
                                        <p:tgtEl>
                                          <p:spTgt spid="20"/>
                                        </p:tgtEl>
                                        <p:attrNameLst>
                                          <p:attrName>style.visibility</p:attrName>
                                        </p:attrNameLst>
                                      </p:cBhvr>
                                      <p:to>
                                        <p:strVal val="visible"/>
                                      </p:to>
                                    </p:set>
                                  </p:childTnLst>
                                </p:cTn>
                              </p:par>
                              <p:par>
                                <p:cTn id="194" presetID="1" presetClass="exit" presetSubtype="0" fill="hold" grpId="0" nodeType="withEffect">
                                  <p:stCondLst>
                                    <p:cond delay="15000"/>
                                  </p:stCondLst>
                                  <p:childTnLst>
                                    <p:set>
                                      <p:cBhvr>
                                        <p:cTn id="195"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94"/>
                                            </p:cond>
                                          </p:stCondLst>
                                          <p:endCondLst>
                                            <p:cond evt="onStopAudio" delay="0">
                                              <p:tgtEl>
                                                <p:sldTgt/>
                                              </p:tgtEl>
                                            </p:cond>
                                          </p:endCondLst>
                                        </p:cTn>
                                        <p:tgtEl>
                                          <p:sndTgt r:embed="rId7" name="coin.wav"/>
                                        </p:tgtEl>
                                      </p:cMediaNode>
                                    </p:audio>
                                  </p:subTnLst>
                                </p:cTn>
                              </p:par>
                              <p:par>
                                <p:cTn id="196" presetID="21" presetClass="entr" presetSubtype="1" fill="hold" grpId="9" nodeType="withEffect">
                                  <p:stCondLst>
                                    <p:cond delay="14000"/>
                                  </p:stCondLst>
                                  <p:childTnLst>
                                    <p:set>
                                      <p:cBhvr>
                                        <p:cTn id="197" dur="1" fill="hold">
                                          <p:stCondLst>
                                            <p:cond delay="0"/>
                                          </p:stCondLst>
                                        </p:cTn>
                                        <p:tgtEl>
                                          <p:spTgt spid="35"/>
                                        </p:tgtEl>
                                        <p:attrNameLst>
                                          <p:attrName>style.visibility</p:attrName>
                                        </p:attrNameLst>
                                      </p:cBhvr>
                                      <p:to>
                                        <p:strVal val="visible"/>
                                      </p:to>
                                    </p:set>
                                    <p:animEffect transition="in" filter="wheel(1)">
                                      <p:cBhvr>
                                        <p:cTn id="198" dur="1000"/>
                                        <p:tgtEl>
                                          <p:spTgt spid="35"/>
                                        </p:tgtEl>
                                      </p:cBhvr>
                                    </p:animEffect>
                                  </p:childTnLst>
                                  <p:subTnLst>
                                    <p:audio>
                                      <p:cMediaNode vol="100000">
                                        <p:cTn display="0" masterRel="sameClick">
                                          <p:stCondLst>
                                            <p:cond evt="begin" delay="0">
                                              <p:tn val="196"/>
                                            </p:cond>
                                          </p:stCondLst>
                                          <p:endCondLst>
                                            <p:cond evt="onStopAudio" delay="0">
                                              <p:tgtEl>
                                                <p:sldTgt/>
                                              </p:tgtEl>
                                            </p:cond>
                                          </p:endCondLst>
                                        </p:cTn>
                                        <p:tgtEl>
                                          <p:sndTgt r:embed="rId7" name="coin.wav"/>
                                        </p:tgtEl>
                                      </p:cMediaNode>
                                    </p:audio>
                                  </p:subTnLst>
                                </p:cTn>
                              </p:par>
                              <p:par>
                                <p:cTn id="199" presetID="1" presetClass="entr" presetSubtype="0" fill="hold" grpId="1" nodeType="withEffect">
                                  <p:stCondLst>
                                    <p:cond delay="15000"/>
                                  </p:stCondLst>
                                  <p:childTnLst>
                                    <p:set>
                                      <p:cBhvr>
                                        <p:cTn id="200"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99"/>
                                            </p:cond>
                                          </p:stCondLst>
                                          <p:endCondLst>
                                            <p:cond evt="onStopAudio" delay="0">
                                              <p:tgtEl>
                                                <p:sldTgt/>
                                              </p:tgtEl>
                                            </p:cond>
                                          </p:endCondLst>
                                        </p:cTn>
                                        <p:tgtEl>
                                          <p:sndTgt r:embed="rId8" name="cashreg.wav"/>
                                        </p:tgtEl>
                                      </p:cMediaNode>
                                    </p:audio>
                                  </p:subTnLst>
                                </p:cTn>
                              </p:par>
                              <p:par>
                                <p:cTn id="201" presetID="1" presetClass="exit" presetSubtype="0" fill="hold" grpId="0" nodeType="withEffect">
                                  <p:stCondLst>
                                    <p:cond delay="16000"/>
                                  </p:stCondLst>
                                  <p:childTnLst>
                                    <p:set>
                                      <p:cBhvr>
                                        <p:cTn id="202" dur="1" fill="hold">
                                          <p:stCondLst>
                                            <p:cond delay="0"/>
                                          </p:stCondLst>
                                        </p:cTn>
                                        <p:tgtEl>
                                          <p:spTgt spid="19"/>
                                        </p:tgtEl>
                                        <p:attrNameLst>
                                          <p:attrName>style.visibility</p:attrName>
                                        </p:attrNameLst>
                                      </p:cBhvr>
                                      <p:to>
                                        <p:strVal val="hidden"/>
                                      </p:to>
                                    </p:set>
                                  </p:childTnLst>
                                </p:cTn>
                              </p:par>
                              <p:par>
                                <p:cTn id="203" presetID="21" presetClass="entr" presetSubtype="1" fill="hold" grpId="0" nodeType="withEffect">
                                  <p:stCondLst>
                                    <p:cond delay="15000"/>
                                  </p:stCondLst>
                                  <p:childTnLst>
                                    <p:set>
                                      <p:cBhvr>
                                        <p:cTn id="204" dur="1" fill="hold">
                                          <p:stCondLst>
                                            <p:cond delay="0"/>
                                          </p:stCondLst>
                                        </p:cTn>
                                        <p:tgtEl>
                                          <p:spTgt spid="35"/>
                                        </p:tgtEl>
                                        <p:attrNameLst>
                                          <p:attrName>style.visibility</p:attrName>
                                        </p:attrNameLst>
                                      </p:cBhvr>
                                      <p:to>
                                        <p:strVal val="visible"/>
                                      </p:to>
                                    </p:set>
                                    <p:animEffect transition="in" filter="wheel(1)">
                                      <p:cBhvr>
                                        <p:cTn id="205" dur="1000"/>
                                        <p:tgtEl>
                                          <p:spTgt spid="35"/>
                                        </p:tgtEl>
                                      </p:cBhvr>
                                    </p:animEffect>
                                  </p:childTnLst>
                                  <p:subTnLst>
                                    <p:audio>
                                      <p:cMediaNode vol="100000">
                                        <p:cTn display="0" masterRel="sameClick">
                                          <p:stCondLst>
                                            <p:cond evt="begin" delay="0">
                                              <p:tn val="203"/>
                                            </p:cond>
                                          </p:stCondLst>
                                          <p:endCondLst>
                                            <p:cond evt="onStopAudio" delay="0">
                                              <p:tgtEl>
                                                <p:sldTgt/>
                                              </p:tgtEl>
                                            </p:cond>
                                          </p:endCondLst>
                                        </p:cTn>
                                        <p:tgtEl>
                                          <p:sndTgt r:embed="rId8" name="cashreg.wav"/>
                                        </p:tgtEl>
                                      </p:cMediaNode>
                                    </p:audio>
                                  </p:subTnLst>
                                </p:cTn>
                              </p:par>
                              <p:par>
                                <p:cTn id="206" presetID="1" presetClass="exit" presetSubtype="0" fill="hold" grpId="15" nodeType="withEffect">
                                  <p:stCondLst>
                                    <p:cond delay="16000"/>
                                  </p:stCondLst>
                                  <p:childTnLst>
                                    <p:set>
                                      <p:cBhvr>
                                        <p:cTn id="207"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208" fill="hold" display="0">
                  <p:stCondLst>
                    <p:cond delay="indefinite"/>
                  </p:stCondLst>
                  <p:endCondLst>
                    <p:cond evt="onStopAudio" delay="0">
                      <p:tgtEl>
                        <p:sldTgt/>
                      </p:tgtEl>
                    </p:cond>
                  </p:endCondLst>
                </p:cTn>
                <p:tgtEl>
                  <p:spTgt spid="18"/>
                </p:tgtEl>
              </p:cMediaNode>
            </p:audio>
            <p:seq concurrent="1" nextAc="seek">
              <p:cTn id="209" restart="whenNotActive" fill="hold" evtFilter="cancelBubble" nodeType="interactiveSeq">
                <p:stCondLst>
                  <p:cond evt="onClick" delay="0">
                    <p:tgtEl>
                      <p:spTgt spid="15"/>
                    </p:tgtEl>
                  </p:cond>
                </p:stCondLst>
                <p:endSync evt="end" delay="0">
                  <p:rtn val="all"/>
                </p:endSync>
                <p:childTnLst>
                  <p:par>
                    <p:cTn id="210" fill="hold">
                      <p:stCondLst>
                        <p:cond delay="0"/>
                      </p:stCondLst>
                      <p:childTnLst>
                        <p:par>
                          <p:cTn id="211" fill="hold">
                            <p:stCondLst>
                              <p:cond delay="0"/>
                            </p:stCondLst>
                            <p:childTnLst>
                              <p:par>
                                <p:cTn id="212" presetID="37" presetClass="exit" presetSubtype="0" fill="hold" grpId="1" nodeType="clickEffect">
                                  <p:stCondLst>
                                    <p:cond delay="0"/>
                                  </p:stCondLst>
                                  <p:childTnLst>
                                    <p:animEffect transition="out" filter="fade">
                                      <p:cBhvr>
                                        <p:cTn id="213" dur="1000"/>
                                        <p:tgtEl>
                                          <p:spTgt spid="2"/>
                                        </p:tgtEl>
                                      </p:cBhvr>
                                    </p:animEffect>
                                    <p:anim calcmode="lin" valueType="num">
                                      <p:cBhvr>
                                        <p:cTn id="214" dur="1000"/>
                                        <p:tgtEl>
                                          <p:spTgt spid="2"/>
                                        </p:tgtEl>
                                        <p:attrNameLst>
                                          <p:attrName>ppt_x</p:attrName>
                                        </p:attrNameLst>
                                      </p:cBhvr>
                                      <p:tavLst>
                                        <p:tav tm="0">
                                          <p:val>
                                            <p:strVal val="ppt_x"/>
                                          </p:val>
                                        </p:tav>
                                        <p:tav tm="100000">
                                          <p:val>
                                            <p:strVal val="ppt_x"/>
                                          </p:val>
                                        </p:tav>
                                      </p:tavLst>
                                    </p:anim>
                                    <p:anim calcmode="lin" valueType="num">
                                      <p:cBhvr>
                                        <p:cTn id="215" dur="100" decel="100000"/>
                                        <p:tgtEl>
                                          <p:spTgt spid="2"/>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2"/>
                                        </p:tgtEl>
                                        <p:attrNameLst>
                                          <p:attrName>ppt_y</p:attrName>
                                        </p:attrNameLst>
                                      </p:cBhvr>
                                      <p:tavLst>
                                        <p:tav tm="0">
                                          <p:val>
                                            <p:strVal val="ppt_y"/>
                                          </p:val>
                                        </p:tav>
                                        <p:tav tm="100000">
                                          <p:val>
                                            <p:strVal val="ppt_y+1"/>
                                          </p:val>
                                        </p:tav>
                                      </p:tavLst>
                                    </p:anim>
                                    <p:set>
                                      <p:cBhvr>
                                        <p:cTn id="217" dur="1" fill="hold">
                                          <p:stCondLst>
                                            <p:cond delay="999"/>
                                          </p:stCondLst>
                                        </p:cTn>
                                        <p:tgtEl>
                                          <p:spTgt spid="2"/>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42"/>
                                        </p:tgtEl>
                                      </p:cBhvr>
                                    </p:animEffect>
                                    <p:anim calcmode="lin" valueType="num">
                                      <p:cBhvr>
                                        <p:cTn id="220" dur="1000"/>
                                        <p:tgtEl>
                                          <p:spTgt spid="42"/>
                                        </p:tgtEl>
                                        <p:attrNameLst>
                                          <p:attrName>ppt_x</p:attrName>
                                        </p:attrNameLst>
                                      </p:cBhvr>
                                      <p:tavLst>
                                        <p:tav tm="0">
                                          <p:val>
                                            <p:strVal val="ppt_x"/>
                                          </p:val>
                                        </p:tav>
                                        <p:tav tm="100000">
                                          <p:val>
                                            <p:strVal val="ppt_x"/>
                                          </p:val>
                                        </p:tav>
                                      </p:tavLst>
                                    </p:anim>
                                    <p:anim calcmode="lin" valueType="num">
                                      <p:cBhvr>
                                        <p:cTn id="221" dur="100" decel="100000"/>
                                        <p:tgtEl>
                                          <p:spTgt spid="42"/>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42"/>
                                        </p:tgtEl>
                                        <p:attrNameLst>
                                          <p:attrName>ppt_y</p:attrName>
                                        </p:attrNameLst>
                                      </p:cBhvr>
                                      <p:tavLst>
                                        <p:tav tm="0">
                                          <p:val>
                                            <p:strVal val="ppt_y"/>
                                          </p:val>
                                        </p:tav>
                                        <p:tav tm="100000">
                                          <p:val>
                                            <p:strVal val="ppt_y+1"/>
                                          </p:val>
                                        </p:tav>
                                      </p:tavLst>
                                    </p:anim>
                                    <p:set>
                                      <p:cBhvr>
                                        <p:cTn id="223" dur="1" fill="hold">
                                          <p:stCondLst>
                                            <p:cond delay="999"/>
                                          </p:stCondLst>
                                        </p:cTn>
                                        <p:tgtEl>
                                          <p:spTgt spid="42"/>
                                        </p:tgtEl>
                                        <p:attrNameLst>
                                          <p:attrName>style.visibility</p:attrName>
                                        </p:attrNameLst>
                                      </p:cBhvr>
                                      <p:to>
                                        <p:strVal val="hidden"/>
                                      </p:to>
                                    </p:set>
                                  </p:childTnLst>
                                </p:cTn>
                              </p:par>
                              <p:par>
                                <p:cTn id="224" presetID="22" presetClass="emph" presetSubtype="0" fill="hold" grpId="1" nodeType="withEffect">
                                  <p:stCondLst>
                                    <p:cond delay="0"/>
                                  </p:stCondLst>
                                  <p:childTnLst>
                                    <p:animClr clrSpc="hsl" dir="cw">
                                      <p:cBhvr override="childStyle">
                                        <p:cTn id="225" dur="1000" fill="hold"/>
                                        <p:tgtEl>
                                          <p:spTgt spid="36"/>
                                        </p:tgtEl>
                                        <p:attrNameLst>
                                          <p:attrName>style.color</p:attrName>
                                        </p:attrNameLst>
                                      </p:cBhvr>
                                      <p:by>
                                        <p:hsl h="-7200000" s="0" l="0"/>
                                      </p:by>
                                    </p:animClr>
                                    <p:animClr clrSpc="hsl" dir="cw">
                                      <p:cBhvr>
                                        <p:cTn id="226" dur="1000" fill="hold"/>
                                        <p:tgtEl>
                                          <p:spTgt spid="36"/>
                                        </p:tgtEl>
                                        <p:attrNameLst>
                                          <p:attrName>fillcolor</p:attrName>
                                        </p:attrNameLst>
                                      </p:cBhvr>
                                      <p:by>
                                        <p:hsl h="-7200000" s="0" l="0"/>
                                      </p:by>
                                    </p:animClr>
                                    <p:animClr clrSpc="hsl" dir="cw">
                                      <p:cBhvr>
                                        <p:cTn id="227" dur="1000" fill="hold"/>
                                        <p:tgtEl>
                                          <p:spTgt spid="36"/>
                                        </p:tgtEl>
                                        <p:attrNameLst>
                                          <p:attrName>stroke.color</p:attrName>
                                        </p:attrNameLst>
                                      </p:cBhvr>
                                      <p:by>
                                        <p:hsl h="-7200000" s="0" l="0"/>
                                      </p:by>
                                    </p:animClr>
                                    <p:set>
                                      <p:cBhvr>
                                        <p:cTn id="228" dur="1000" fill="hold"/>
                                        <p:tgtEl>
                                          <p:spTgt spid="36"/>
                                        </p:tgtEl>
                                        <p:attrNameLst>
                                          <p:attrName>fill.type</p:attrName>
                                        </p:attrNameLst>
                                      </p:cBhvr>
                                      <p:to>
                                        <p:strVal val="solid"/>
                                      </p:to>
                                    </p:set>
                                  </p:childTnLst>
                                  <p:subTnLst>
                                    <p:audio>
                                      <p:cMediaNode vol="100000">
                                        <p:cTn display="0" masterRel="sameClick">
                                          <p:stCondLst>
                                            <p:cond evt="begin" delay="0">
                                              <p:tn val="224"/>
                                            </p:cond>
                                          </p:stCondLst>
                                          <p:endCondLst>
                                            <p:cond evt="onStopAudio" delay="0">
                                              <p:tgtEl>
                                                <p:sldTgt/>
                                              </p:tgtEl>
                                            </p:cond>
                                          </p:endCondLst>
                                        </p:cTn>
                                        <p:tgtEl>
                                          <p:sndTgt r:embed="rId8" name="cashreg.wav"/>
                                        </p:tgtEl>
                                      </p:cMediaNode>
                                    </p:audio>
                                  </p:subTnLst>
                                </p:cTn>
                              </p:par>
                              <p:par>
                                <p:cTn id="229" presetID="22" presetClass="emph" presetSubtype="0" fill="hold" grpId="1" nodeType="withEffect">
                                  <p:stCondLst>
                                    <p:cond delay="0"/>
                                  </p:stCondLst>
                                  <p:childTnLst>
                                    <p:animClr clrSpc="hsl" dir="cw">
                                      <p:cBhvr override="childStyle">
                                        <p:cTn id="230" dur="1000" fill="hold"/>
                                        <p:tgtEl>
                                          <p:spTgt spid="43"/>
                                        </p:tgtEl>
                                        <p:attrNameLst>
                                          <p:attrName>style.color</p:attrName>
                                        </p:attrNameLst>
                                      </p:cBhvr>
                                      <p:by>
                                        <p:hsl h="-7200000" s="0" l="0"/>
                                      </p:by>
                                    </p:animClr>
                                    <p:animClr clrSpc="hsl" dir="cw">
                                      <p:cBhvr>
                                        <p:cTn id="231" dur="1000" fill="hold"/>
                                        <p:tgtEl>
                                          <p:spTgt spid="43"/>
                                        </p:tgtEl>
                                        <p:attrNameLst>
                                          <p:attrName>fillcolor</p:attrName>
                                        </p:attrNameLst>
                                      </p:cBhvr>
                                      <p:by>
                                        <p:hsl h="-7200000" s="0" l="0"/>
                                      </p:by>
                                    </p:animClr>
                                    <p:animClr clrSpc="hsl" dir="cw">
                                      <p:cBhvr>
                                        <p:cTn id="232" dur="1000" fill="hold"/>
                                        <p:tgtEl>
                                          <p:spTgt spid="43"/>
                                        </p:tgtEl>
                                        <p:attrNameLst>
                                          <p:attrName>stroke.color</p:attrName>
                                        </p:attrNameLst>
                                      </p:cBhvr>
                                      <p:by>
                                        <p:hsl h="-7200000" s="0" l="0"/>
                                      </p:by>
                                    </p:animClr>
                                    <p:set>
                                      <p:cBhvr>
                                        <p:cTn id="233" dur="1000" fill="hold"/>
                                        <p:tgtEl>
                                          <p:spTgt spid="43"/>
                                        </p:tgtEl>
                                        <p:attrNameLst>
                                          <p:attrName>fill.type</p:attrName>
                                        </p:attrNameLst>
                                      </p:cBhvr>
                                      <p:to>
                                        <p:strVal val="solid"/>
                                      </p:to>
                                    </p:set>
                                  </p:childTnLst>
                                  <p:subTnLst>
                                    <p:audio>
                                      <p:cMediaNode vol="100000">
                                        <p:cTn display="0" masterRel="sameClick">
                                          <p:stCondLst>
                                            <p:cond evt="begin" delay="0">
                                              <p:tn val="229"/>
                                            </p:cond>
                                          </p:stCondLst>
                                          <p:endCondLst>
                                            <p:cond evt="onStopAudio" delay="0">
                                              <p:tgtEl>
                                                <p:sldTgt/>
                                              </p:tgtEl>
                                            </p:cond>
                                          </p:endCondLst>
                                        </p:cTn>
                                        <p:tgtEl>
                                          <p:sndTgt r:embed="rId8"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38"/>
                                        </p:tgtEl>
                                      </p:cBhvr>
                                    </p:animEffect>
                                    <p:anim calcmode="lin" valueType="num">
                                      <p:cBhvr>
                                        <p:cTn id="236" dur="1000"/>
                                        <p:tgtEl>
                                          <p:spTgt spid="38"/>
                                        </p:tgtEl>
                                        <p:attrNameLst>
                                          <p:attrName>ppt_x</p:attrName>
                                        </p:attrNameLst>
                                      </p:cBhvr>
                                      <p:tavLst>
                                        <p:tav tm="0">
                                          <p:val>
                                            <p:strVal val="ppt_x"/>
                                          </p:val>
                                        </p:tav>
                                        <p:tav tm="100000">
                                          <p:val>
                                            <p:strVal val="ppt_x"/>
                                          </p:val>
                                        </p:tav>
                                      </p:tavLst>
                                    </p:anim>
                                    <p:anim calcmode="lin" valueType="num">
                                      <p:cBhvr>
                                        <p:cTn id="237" dur="100" decel="100000"/>
                                        <p:tgtEl>
                                          <p:spTgt spid="38"/>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38"/>
                                        </p:tgtEl>
                                        <p:attrNameLst>
                                          <p:attrName>ppt_y</p:attrName>
                                        </p:attrNameLst>
                                      </p:cBhvr>
                                      <p:tavLst>
                                        <p:tav tm="0">
                                          <p:val>
                                            <p:strVal val="ppt_y"/>
                                          </p:val>
                                        </p:tav>
                                        <p:tav tm="100000">
                                          <p:val>
                                            <p:strVal val="ppt_y+1"/>
                                          </p:val>
                                        </p:tav>
                                      </p:tavLst>
                                    </p:anim>
                                    <p:set>
                                      <p:cBhvr>
                                        <p:cTn id="239" dur="1" fill="hold">
                                          <p:stCondLst>
                                            <p:cond delay="999"/>
                                          </p:stCondLst>
                                        </p:cTn>
                                        <p:tgtEl>
                                          <p:spTgt spid="38"/>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8"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44"/>
                                        </p:tgtEl>
                                      </p:cBhvr>
                                    </p:animEffect>
                                    <p:anim calcmode="lin" valueType="num">
                                      <p:cBhvr>
                                        <p:cTn id="242" dur="1000"/>
                                        <p:tgtEl>
                                          <p:spTgt spid="44"/>
                                        </p:tgtEl>
                                        <p:attrNameLst>
                                          <p:attrName>ppt_x</p:attrName>
                                        </p:attrNameLst>
                                      </p:cBhvr>
                                      <p:tavLst>
                                        <p:tav tm="0">
                                          <p:val>
                                            <p:strVal val="ppt_x"/>
                                          </p:val>
                                        </p:tav>
                                        <p:tav tm="100000">
                                          <p:val>
                                            <p:strVal val="ppt_x"/>
                                          </p:val>
                                        </p:tav>
                                      </p:tavLst>
                                    </p:anim>
                                    <p:anim calcmode="lin" valueType="num">
                                      <p:cBhvr>
                                        <p:cTn id="243" dur="100" decel="100000"/>
                                        <p:tgtEl>
                                          <p:spTgt spid="44"/>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44"/>
                                        </p:tgtEl>
                                        <p:attrNameLst>
                                          <p:attrName>ppt_y</p:attrName>
                                        </p:attrNameLst>
                                      </p:cBhvr>
                                      <p:tavLst>
                                        <p:tav tm="0">
                                          <p:val>
                                            <p:strVal val="ppt_y"/>
                                          </p:val>
                                        </p:tav>
                                        <p:tav tm="100000">
                                          <p:val>
                                            <p:strVal val="ppt_y+1"/>
                                          </p:val>
                                        </p:tav>
                                      </p:tavLst>
                                    </p:anim>
                                    <p:set>
                                      <p:cBhvr>
                                        <p:cTn id="245" dur="1" fill="hold">
                                          <p:stCondLst>
                                            <p:cond delay="999"/>
                                          </p:stCondLst>
                                        </p:cTn>
                                        <p:tgtEl>
                                          <p:spTgt spid="44"/>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8"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8"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8"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2" grpId="0"/>
      <p:bldP spid="42" grpId="1"/>
      <p:bldP spid="43" grpId="0"/>
      <p:bldP spid="43" grpId="1"/>
      <p:bldP spid="44" grpId="0"/>
      <p:bldP spid="44" grpId="1"/>
      <p:bldP spid="45" grpId="0"/>
      <p:bldP spid="45" grpId="1"/>
      <p:bldP spid="7" grpId="0" animBg="1"/>
      <p:bldP spid="14" grpId="0" animBg="1"/>
      <p:bldP spid="14" grpId="1" animBg="1"/>
      <p:bldP spid="48" grpId="0" animBg="1"/>
      <p:bldP spid="48" grpId="1" animBg="1"/>
      <p:bldP spid="50" grpId="0" animBg="1"/>
      <p:bldP spid="5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429697" y="218374"/>
            <a:ext cx="7998914"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marR="30480" algn="just">
              <a:lnSpc>
                <a:spcPct val="130000"/>
              </a:lnSpc>
            </a:pPr>
            <a:r>
              <a:rPr lang="vi-VN" sz="3600" b="1">
                <a:solidFill>
                  <a:schemeClr val="bg1"/>
                </a:solidFill>
                <a:latin typeface="Times New Roman" panose="02020603050405020304" pitchFamily="18" charset="0"/>
                <a:ea typeface="Times New Roman" panose="02020603050405020304" pitchFamily="18" charset="0"/>
              </a:rPr>
              <a:t>Câu 7. </a:t>
            </a:r>
            <a:r>
              <a:rPr lang="en-US" sz="3600" b="1">
                <a:solidFill>
                  <a:schemeClr val="bg1"/>
                </a:solidFill>
                <a:latin typeface="Times New Roman" panose="02020603050405020304" pitchFamily="18" charset="0"/>
                <a:ea typeface="Times New Roman" panose="02020603050405020304" pitchFamily="18" charset="0"/>
              </a:rPr>
              <a:t>Tên nào sau đây là tên chữ của Nguyễn Du?</a:t>
            </a: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9900" b="1" i="1" u="none" strike="noStrike" kern="0" cap="none" spc="0" normalizeH="0" baseline="0" noProof="0" dirty="0">
                    <a:ln>
                      <a:noFill/>
                    </a:ln>
                    <a:solidFill>
                      <a:srgbClr val="FFFFFF"/>
                    </a:solidFill>
                    <a:effectLst/>
                    <a:uLnTx/>
                    <a:uFillTx/>
                    <a:latin typeface="Arial" panose="020B0604020202020204" pitchFamily="34" charset="0"/>
                    <a:ea typeface="+mn-ea"/>
                    <a:cs typeface="+mn-cs"/>
                  </a:rPr>
                  <a:t>7</a:t>
                </a:r>
              </a:p>
            </p:txBody>
          </p:sp>
        </p:grpSp>
        <p:pic>
          <p:nvPicPr>
            <p:cNvPr id="10" name="Picture 147" descr="Picture2">
              <a:hlinkClick r:id="rId14" action="ppaction://hlinksldjump"/>
            </p:cNvPr>
            <p:cNvPicPr>
              <a:picLocks noChangeAspect="1" noChangeArrowheads="1"/>
            </p:cNvPicPr>
            <p:nvPr/>
          </p:nvPicPr>
          <p:blipFill>
            <a:blip r:embed="rId15"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6"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4000">
                <a:solidFill>
                  <a:schemeClr val="bg1"/>
                </a:solidFill>
                <a:latin typeface="Times New Roman" panose="02020603050405020304" pitchFamily="18" charset="0"/>
                <a:ea typeface="Calibri" panose="020F0502020204030204" pitchFamily="34" charset="0"/>
              </a:rPr>
              <a:t>Thanh Hiên</a:t>
            </a: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39" name="Rounded Rectangle 38"/>
          <p:cNvSpPr/>
          <p:nvPr/>
        </p:nvSpPr>
        <p:spPr>
          <a:xfrm>
            <a:off x="1087293" y="4805102"/>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4000">
                <a:solidFill>
                  <a:schemeClr val="bg1"/>
                </a:solidFill>
                <a:latin typeface="Times New Roman" panose="02020603050405020304" pitchFamily="18" charset="0"/>
                <a:ea typeface="Calibri" panose="020F0502020204030204" pitchFamily="34" charset="0"/>
              </a:rPr>
              <a:t>Bạch Vân</a:t>
            </a: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40" name="Rounded Rectangle 39"/>
          <p:cNvSpPr/>
          <p:nvPr/>
        </p:nvSpPr>
        <p:spPr>
          <a:xfrm>
            <a:off x="1087294" y="3832636"/>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4000">
                <a:solidFill>
                  <a:schemeClr val="bg1"/>
                </a:solidFill>
                <a:latin typeface="Times New Roman" panose="02020603050405020304" pitchFamily="18" charset="0"/>
                <a:ea typeface="Calibri" panose="020F0502020204030204" pitchFamily="34" charset="0"/>
              </a:rPr>
              <a:t>Tố Như</a:t>
            </a:r>
            <a:endParaRPr kumimoji="0" lang="en-US" sz="4000" b="1" i="0"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4000">
                <a:solidFill>
                  <a:schemeClr val="bg1"/>
                </a:solidFill>
                <a:latin typeface="Times New Roman" panose="02020603050405020304" pitchFamily="18" charset="0"/>
                <a:ea typeface="Calibri" panose="020F0502020204030204" pitchFamily="34" charset="0"/>
              </a:rPr>
              <a:t>Ức Trai</a:t>
            </a: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4" action="ppaction://hlinksldjump"/>
            <a:extLst>
              <a:ext uri="{FF2B5EF4-FFF2-40B4-BE49-F238E27FC236}">
                <a16:creationId xmlns:a16="http://schemas.microsoft.com/office/drawing/2014/main" xmlns="" id="{4A81B3FA-AD67-4F3A-8791-D65DB6C3157B}"/>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6486493" y="1951212"/>
            <a:ext cx="914400" cy="914400"/>
          </a:xfrm>
          <a:prstGeom prst="rect">
            <a:avLst/>
          </a:prstGeom>
        </p:spPr>
      </p:pic>
    </p:spTree>
    <p:custDataLst>
      <p:tags r:id="rId1"/>
    </p:custDataLst>
    <p:extLst>
      <p:ext uri="{BB962C8B-B14F-4D97-AF65-F5344CB8AC3E}">
        <p14:creationId xmlns:p14="http://schemas.microsoft.com/office/powerpoint/2010/main" val="26079886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75"/>
                                            </p:cond>
                                          </p:stCondLst>
                                          <p:endCondLst>
                                            <p:cond evt="onStopAudio" delay="0">
                                              <p:tgtEl>
                                                <p:sldTgt/>
                                              </p:tgtEl>
                                            </p:cond>
                                          </p:endCondLst>
                                        </p:cTn>
                                        <p:tgtEl>
                                          <p:sndTgt r:embed="rId9" name="coin.wav"/>
                                        </p:tgtEl>
                                      </p:cMediaNode>
                                    </p:audio>
                                  </p:sub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10" name="cashreg.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42"/>
                                        </p:tgtEl>
                                      </p:cBhvr>
                                    </p:animEffect>
                                    <p:anim calcmode="lin" valueType="num">
                                      <p:cBhvr>
                                        <p:cTn id="197" dur="1000"/>
                                        <p:tgtEl>
                                          <p:spTgt spid="42"/>
                                        </p:tgtEl>
                                        <p:attrNameLst>
                                          <p:attrName>ppt_x</p:attrName>
                                        </p:attrNameLst>
                                      </p:cBhvr>
                                      <p:tavLst>
                                        <p:tav tm="0">
                                          <p:val>
                                            <p:strVal val="ppt_x"/>
                                          </p:val>
                                        </p:tav>
                                        <p:tav tm="100000">
                                          <p:val>
                                            <p:strVal val="ppt_x"/>
                                          </p:val>
                                        </p:tav>
                                      </p:tavLst>
                                    </p:anim>
                                    <p:anim calcmode="lin" valueType="num">
                                      <p:cBhvr>
                                        <p:cTn id="198" dur="100" decel="100000"/>
                                        <p:tgtEl>
                                          <p:spTgt spid="4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42"/>
                                        </p:tgtEl>
                                        <p:attrNameLst>
                                          <p:attrName>ppt_y</p:attrName>
                                        </p:attrNameLst>
                                      </p:cBhvr>
                                      <p:tavLst>
                                        <p:tav tm="0">
                                          <p:val>
                                            <p:strVal val="ppt_y"/>
                                          </p:val>
                                        </p:tav>
                                        <p:tav tm="100000">
                                          <p:val>
                                            <p:strVal val="ppt_y+1"/>
                                          </p:val>
                                        </p:tav>
                                      </p:tavLst>
                                    </p:anim>
                                    <p:set>
                                      <p:cBhvr>
                                        <p:cTn id="200" dur="1" fill="hold">
                                          <p:stCondLst>
                                            <p:cond delay="999"/>
                                          </p:stCondLst>
                                        </p:cTn>
                                        <p:tgtEl>
                                          <p:spTgt spid="4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
                                        </p:tgtEl>
                                      </p:cBhvr>
                                    </p:animEffect>
                                    <p:anim calcmode="lin" valueType="num">
                                      <p:cBhvr>
                                        <p:cTn id="203" dur="1000"/>
                                        <p:tgtEl>
                                          <p:spTgt spid="4"/>
                                        </p:tgtEl>
                                        <p:attrNameLst>
                                          <p:attrName>ppt_x</p:attrName>
                                        </p:attrNameLst>
                                      </p:cBhvr>
                                      <p:tavLst>
                                        <p:tav tm="0">
                                          <p:val>
                                            <p:strVal val="ppt_x"/>
                                          </p:val>
                                        </p:tav>
                                        <p:tav tm="100000">
                                          <p:val>
                                            <p:strVal val="ppt_x"/>
                                          </p:val>
                                        </p:tav>
                                      </p:tavLst>
                                    </p:anim>
                                    <p:anim calcmode="lin" valueType="num">
                                      <p:cBhvr>
                                        <p:cTn id="204" dur="100" decel="100000"/>
                                        <p:tgtEl>
                                          <p:spTgt spid="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
                                        </p:tgtEl>
                                        <p:attrNameLst>
                                          <p:attrName>ppt_y</p:attrName>
                                        </p:attrNameLst>
                                      </p:cBhvr>
                                      <p:tavLst>
                                        <p:tav tm="0">
                                          <p:val>
                                            <p:strVal val="ppt_y"/>
                                          </p:val>
                                        </p:tav>
                                        <p:tav tm="100000">
                                          <p:val>
                                            <p:strVal val="ppt_y+1"/>
                                          </p:val>
                                        </p:tav>
                                      </p:tavLst>
                                    </p:anim>
                                    <p:set>
                                      <p:cBhvr>
                                        <p:cTn id="206" dur="1" fill="hold">
                                          <p:stCondLst>
                                            <p:cond delay="999"/>
                                          </p:stCondLst>
                                        </p:cTn>
                                        <p:tgtEl>
                                          <p:spTgt spid="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2"/>
                                        </p:tgtEl>
                                      </p:cBhvr>
                                    </p:animEffect>
                                    <p:anim calcmode="lin" valueType="num">
                                      <p:cBhvr>
                                        <p:cTn id="209" dur="1000"/>
                                        <p:tgtEl>
                                          <p:spTgt spid="2"/>
                                        </p:tgtEl>
                                        <p:attrNameLst>
                                          <p:attrName>ppt_x</p:attrName>
                                        </p:attrNameLst>
                                      </p:cBhvr>
                                      <p:tavLst>
                                        <p:tav tm="0">
                                          <p:val>
                                            <p:strVal val="ppt_x"/>
                                          </p:val>
                                        </p:tav>
                                        <p:tav tm="100000">
                                          <p:val>
                                            <p:strVal val="ppt_x"/>
                                          </p:val>
                                        </p:tav>
                                      </p:tavLst>
                                    </p:anim>
                                    <p:anim calcmode="lin" valueType="num">
                                      <p:cBhvr>
                                        <p:cTn id="210" dur="100" decel="100000"/>
                                        <p:tgtEl>
                                          <p:spTgt spid="2"/>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2"/>
                                        </p:tgtEl>
                                        <p:attrNameLst>
                                          <p:attrName>ppt_y</p:attrName>
                                        </p:attrNameLst>
                                      </p:cBhvr>
                                      <p:tavLst>
                                        <p:tav tm="0">
                                          <p:val>
                                            <p:strVal val="ppt_y"/>
                                          </p:val>
                                        </p:tav>
                                        <p:tav tm="100000">
                                          <p:val>
                                            <p:strVal val="ppt_y+1"/>
                                          </p:val>
                                        </p:tav>
                                      </p:tavLst>
                                    </p:anim>
                                    <p:set>
                                      <p:cBhvr>
                                        <p:cTn id="212" dur="1" fill="hold">
                                          <p:stCondLst>
                                            <p:cond delay="999"/>
                                          </p:stCondLst>
                                        </p:cTn>
                                        <p:tgtEl>
                                          <p:spTgt spid="2"/>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36"/>
                                        </p:tgtEl>
                                      </p:cBhvr>
                                    </p:animEffect>
                                    <p:anim calcmode="lin" valueType="num">
                                      <p:cBhvr>
                                        <p:cTn id="215" dur="1000"/>
                                        <p:tgtEl>
                                          <p:spTgt spid="36"/>
                                        </p:tgtEl>
                                        <p:attrNameLst>
                                          <p:attrName>ppt_x</p:attrName>
                                        </p:attrNameLst>
                                      </p:cBhvr>
                                      <p:tavLst>
                                        <p:tav tm="0">
                                          <p:val>
                                            <p:strVal val="ppt_x"/>
                                          </p:val>
                                        </p:tav>
                                        <p:tav tm="100000">
                                          <p:val>
                                            <p:strVal val="ppt_x"/>
                                          </p:val>
                                        </p:tav>
                                      </p:tavLst>
                                    </p:anim>
                                    <p:anim calcmode="lin" valueType="num">
                                      <p:cBhvr>
                                        <p:cTn id="216" dur="100" decel="100000"/>
                                        <p:tgtEl>
                                          <p:spTgt spid="36"/>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36"/>
                                        </p:tgtEl>
                                        <p:attrNameLst>
                                          <p:attrName>ppt_y</p:attrName>
                                        </p:attrNameLst>
                                      </p:cBhvr>
                                      <p:tavLst>
                                        <p:tav tm="0">
                                          <p:val>
                                            <p:strVal val="ppt_y"/>
                                          </p:val>
                                        </p:tav>
                                        <p:tav tm="100000">
                                          <p:val>
                                            <p:strVal val="ppt_y+1"/>
                                          </p:val>
                                        </p:tav>
                                      </p:tavLst>
                                    </p:anim>
                                    <p:set>
                                      <p:cBhvr>
                                        <p:cTn id="218"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3"/>
                                        </p:tgtEl>
                                      </p:cBhvr>
                                    </p:animEffect>
                                    <p:anim calcmode="lin" valueType="num">
                                      <p:cBhvr>
                                        <p:cTn id="221" dur="1000"/>
                                        <p:tgtEl>
                                          <p:spTgt spid="43"/>
                                        </p:tgtEl>
                                        <p:attrNameLst>
                                          <p:attrName>ppt_x</p:attrName>
                                        </p:attrNameLst>
                                      </p:cBhvr>
                                      <p:tavLst>
                                        <p:tav tm="0">
                                          <p:val>
                                            <p:strVal val="ppt_x"/>
                                          </p:val>
                                        </p:tav>
                                        <p:tav tm="100000">
                                          <p:val>
                                            <p:strVal val="ppt_x"/>
                                          </p:val>
                                        </p:tav>
                                      </p:tavLst>
                                    </p:anim>
                                    <p:anim calcmode="lin" valueType="num">
                                      <p:cBhvr>
                                        <p:cTn id="222" dur="100" decel="100000"/>
                                        <p:tgtEl>
                                          <p:spTgt spid="43"/>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3"/>
                                        </p:tgtEl>
                                        <p:attrNameLst>
                                          <p:attrName>ppt_y</p:attrName>
                                        </p:attrNameLst>
                                      </p:cBhvr>
                                      <p:tavLst>
                                        <p:tav tm="0">
                                          <p:val>
                                            <p:strVal val="ppt_y"/>
                                          </p:val>
                                        </p:tav>
                                        <p:tav tm="100000">
                                          <p:val>
                                            <p:strVal val="ppt_y+1"/>
                                          </p:val>
                                        </p:tav>
                                      </p:tavLst>
                                    </p:anim>
                                    <p:set>
                                      <p:cBhvr>
                                        <p:cTn id="224"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19"/>
                                            </p:cond>
                                          </p:stCondLst>
                                          <p:endCondLst>
                                            <p:cond evt="onStopAudio" delay="0">
                                              <p:tgtEl>
                                                <p:sldTgt/>
                                              </p:tgtEl>
                                            </p:cond>
                                          </p:endCondLst>
                                        </p:cTn>
                                        <p:tgtEl>
                                          <p:sndTgt r:embed="rId10"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39"/>
                                        </p:tgtEl>
                                      </p:cBhvr>
                                    </p:animEffect>
                                    <p:anim calcmode="lin" valueType="num">
                                      <p:cBhvr>
                                        <p:cTn id="227" dur="1000"/>
                                        <p:tgtEl>
                                          <p:spTgt spid="39"/>
                                        </p:tgtEl>
                                        <p:attrNameLst>
                                          <p:attrName>ppt_x</p:attrName>
                                        </p:attrNameLst>
                                      </p:cBhvr>
                                      <p:tavLst>
                                        <p:tav tm="0">
                                          <p:val>
                                            <p:strVal val="ppt_x"/>
                                          </p:val>
                                        </p:tav>
                                        <p:tav tm="100000">
                                          <p:val>
                                            <p:strVal val="ppt_x"/>
                                          </p:val>
                                        </p:tav>
                                      </p:tavLst>
                                    </p:anim>
                                    <p:anim calcmode="lin" valueType="num">
                                      <p:cBhvr>
                                        <p:cTn id="228" dur="100" decel="100000"/>
                                        <p:tgtEl>
                                          <p:spTgt spid="39"/>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39"/>
                                        </p:tgtEl>
                                        <p:attrNameLst>
                                          <p:attrName>ppt_y</p:attrName>
                                        </p:attrNameLst>
                                      </p:cBhvr>
                                      <p:tavLst>
                                        <p:tav tm="0">
                                          <p:val>
                                            <p:strVal val="ppt_y"/>
                                          </p:val>
                                        </p:tav>
                                        <p:tav tm="100000">
                                          <p:val>
                                            <p:strVal val="ppt_y+1"/>
                                          </p:val>
                                        </p:tav>
                                      </p:tavLst>
                                    </p:anim>
                                    <p:set>
                                      <p:cBhvr>
                                        <p:cTn id="230"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25"/>
                                            </p:cond>
                                          </p:stCondLst>
                                          <p:endCondLst>
                                            <p:cond evt="onStopAudio" delay="0">
                                              <p:tgtEl>
                                                <p:sldTgt/>
                                              </p:tgtEl>
                                            </p:cond>
                                          </p:endCondLst>
                                        </p:cTn>
                                        <p:tgtEl>
                                          <p:sndTgt r:embed="rId10"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8"/>
                                        </p:tgtEl>
                                        <p:attrNameLst>
                                          <p:attrName>style.color</p:attrName>
                                        </p:attrNameLst>
                                      </p:cBhvr>
                                      <p:by>
                                        <p:hsl h="-7200000" s="0" l="0"/>
                                      </p:by>
                                    </p:animClr>
                                    <p:animClr clrSpc="hsl" dir="cw">
                                      <p:cBhvr>
                                        <p:cTn id="233" dur="1000" fill="hold"/>
                                        <p:tgtEl>
                                          <p:spTgt spid="38"/>
                                        </p:tgtEl>
                                        <p:attrNameLst>
                                          <p:attrName>fillcolor</p:attrName>
                                        </p:attrNameLst>
                                      </p:cBhvr>
                                      <p:by>
                                        <p:hsl h="-7200000" s="0" l="0"/>
                                      </p:by>
                                    </p:animClr>
                                    <p:animClr clrSpc="hsl" dir="cw">
                                      <p:cBhvr>
                                        <p:cTn id="234" dur="1000" fill="hold"/>
                                        <p:tgtEl>
                                          <p:spTgt spid="38"/>
                                        </p:tgtEl>
                                        <p:attrNameLst>
                                          <p:attrName>stroke.color</p:attrName>
                                        </p:attrNameLst>
                                      </p:cBhvr>
                                      <p:by>
                                        <p:hsl h="-7200000" s="0" l="0"/>
                                      </p:by>
                                    </p:animClr>
                                    <p:set>
                                      <p:cBhvr>
                                        <p:cTn id="235" dur="1000" fill="hold"/>
                                        <p:tgtEl>
                                          <p:spTgt spid="38"/>
                                        </p:tgtEl>
                                        <p:attrNameLst>
                                          <p:attrName>fill.type</p:attrName>
                                        </p:attrNameLst>
                                      </p:cBhvr>
                                      <p:to>
                                        <p:strVal val="solid"/>
                                      </p:to>
                                    </p:set>
                                  </p:childTnLst>
                                  <p:subTnLst>
                                    <p:audio>
                                      <p:cMediaNode>
                                        <p:cTn display="0" masterRel="sameClick">
                                          <p:stCondLst>
                                            <p:cond evt="begin" delay="0">
                                              <p:tn val="231"/>
                                            </p:cond>
                                          </p:stCondLst>
                                          <p:endCondLst>
                                            <p:cond evt="onStopAudio" delay="0">
                                              <p:tgtEl>
                                                <p:sldTgt/>
                                              </p:tgtEl>
                                            </p:cond>
                                          </p:endCondLst>
                                        </p:cTn>
                                        <p:tgtEl>
                                          <p:sndTgt r:embed="rId10"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4"/>
                                        </p:tgtEl>
                                        <p:attrNameLst>
                                          <p:attrName>style.color</p:attrName>
                                        </p:attrNameLst>
                                      </p:cBhvr>
                                      <p:by>
                                        <p:hsl h="-7200000" s="0" l="0"/>
                                      </p:by>
                                    </p:animClr>
                                    <p:animClr clrSpc="hsl" dir="cw">
                                      <p:cBhvr>
                                        <p:cTn id="238" dur="1000" fill="hold"/>
                                        <p:tgtEl>
                                          <p:spTgt spid="44"/>
                                        </p:tgtEl>
                                        <p:attrNameLst>
                                          <p:attrName>fillcolor</p:attrName>
                                        </p:attrNameLst>
                                      </p:cBhvr>
                                      <p:by>
                                        <p:hsl h="-7200000" s="0" l="0"/>
                                      </p:by>
                                    </p:animClr>
                                    <p:animClr clrSpc="hsl" dir="cw">
                                      <p:cBhvr>
                                        <p:cTn id="239" dur="1000" fill="hold"/>
                                        <p:tgtEl>
                                          <p:spTgt spid="44"/>
                                        </p:tgtEl>
                                        <p:attrNameLst>
                                          <p:attrName>stroke.color</p:attrName>
                                        </p:attrNameLst>
                                      </p:cBhvr>
                                      <p:by>
                                        <p:hsl h="-7200000" s="0" l="0"/>
                                      </p:by>
                                    </p:animClr>
                                    <p:set>
                                      <p:cBhvr>
                                        <p:cTn id="240" dur="1000" fill="hold"/>
                                        <p:tgtEl>
                                          <p:spTgt spid="44"/>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0"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0"/>
                                        </p:tgtEl>
                                        <p:attrNameLst>
                                          <p:attrName>style.color</p:attrName>
                                        </p:attrNameLst>
                                      </p:cBhvr>
                                      <p:by>
                                        <p:hsl h="-7200000" s="0" l="0"/>
                                      </p:by>
                                    </p:animClr>
                                    <p:animClr clrSpc="hsl" dir="cw">
                                      <p:cBhvr>
                                        <p:cTn id="243" dur="1000" fill="hold"/>
                                        <p:tgtEl>
                                          <p:spTgt spid="40"/>
                                        </p:tgtEl>
                                        <p:attrNameLst>
                                          <p:attrName>fillcolor</p:attrName>
                                        </p:attrNameLst>
                                      </p:cBhvr>
                                      <p:by>
                                        <p:hsl h="-7200000" s="0" l="0"/>
                                      </p:by>
                                    </p:animClr>
                                    <p:animClr clrSpc="hsl" dir="cw">
                                      <p:cBhvr>
                                        <p:cTn id="244" dur="1000" fill="hold"/>
                                        <p:tgtEl>
                                          <p:spTgt spid="40"/>
                                        </p:tgtEl>
                                        <p:attrNameLst>
                                          <p:attrName>stroke.color</p:attrName>
                                        </p:attrNameLst>
                                      </p:cBhvr>
                                      <p:by>
                                        <p:hsl h="-7200000" s="0" l="0"/>
                                      </p:by>
                                    </p:animClr>
                                    <p:set>
                                      <p:cBhvr>
                                        <p:cTn id="245" dur="1000" fill="hold"/>
                                        <p:tgtEl>
                                          <p:spTgt spid="40"/>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300687" y="356396"/>
            <a:ext cx="8356466" cy="1482709"/>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marR="30480" algn="just">
              <a:lnSpc>
                <a:spcPct val="130000"/>
              </a:lnSpc>
            </a:pPr>
            <a:r>
              <a:rPr lang="vi-VN" sz="2800" b="1">
                <a:solidFill>
                  <a:schemeClr val="bg1"/>
                </a:solidFill>
                <a:latin typeface="Times New Roman" panose="02020603050405020304" pitchFamily="18" charset="0"/>
                <a:ea typeface="Times New Roman" panose="02020603050405020304" pitchFamily="18" charset="0"/>
              </a:rPr>
              <a:t>Câu 8.</a:t>
            </a:r>
            <a:r>
              <a:rPr lang="vi-VN" sz="2800">
                <a:solidFill>
                  <a:schemeClr val="bg1"/>
                </a:solidFill>
                <a:latin typeface="Times New Roman" panose="02020603050405020304" pitchFamily="18" charset="0"/>
                <a:ea typeface="Times New Roman" panose="02020603050405020304" pitchFamily="18" charset="0"/>
              </a:rPr>
              <a:t> </a:t>
            </a:r>
            <a:r>
              <a:rPr lang="en-US" sz="2800">
                <a:solidFill>
                  <a:schemeClr val="bg1"/>
                </a:solidFill>
                <a:latin typeface="Times New Roman" panose="02020603050405020304" pitchFamily="18" charset="0"/>
                <a:ea typeface="Times New Roman" panose="02020603050405020304" pitchFamily="18" charset="0"/>
              </a:rPr>
              <a:t>Văn học Việt Nam giai đoạn nửa cuối thế kỉ XVIII nửa đầu thế kỉ XIX, Nguyễn Du được đánh giá như thế nào?</a:t>
            </a:r>
            <a:endParaRPr lang="en-US" sz="2400">
              <a:solidFill>
                <a:schemeClr val="bg1"/>
              </a:solidFill>
              <a:latin typeface="Times New Roman" panose="02020603050405020304" pitchFamily="18" charset="0"/>
              <a:ea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6600" b="1" i="1" u="none" strike="noStrike" kern="0" cap="none" spc="0" normalizeH="0" baseline="0" noProof="0" dirty="0">
                    <a:ln>
                      <a:noFill/>
                    </a:ln>
                    <a:solidFill>
                      <a:srgbClr val="FFFFFF"/>
                    </a:solidFill>
                    <a:effectLst/>
                    <a:uLnTx/>
                    <a:uFillTx/>
                    <a:latin typeface="Arial" panose="020B0604020202020204" pitchFamily="34" charset="0"/>
                    <a:ea typeface="+mn-ea"/>
                    <a:cs typeface="+mn-cs"/>
                  </a:rPr>
                  <a:t>8</a:t>
                </a: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30000"/>
              </a:lnSpc>
            </a:pPr>
            <a:r>
              <a:rPr lang="en-US" sz="3600">
                <a:solidFill>
                  <a:schemeClr val="bg1"/>
                </a:solidFill>
                <a:latin typeface="Times New Roman" panose="02020603050405020304" pitchFamily="18" charset="0"/>
                <a:ea typeface="Times New Roman" panose="02020603050405020304" pitchFamily="18" charset="0"/>
              </a:rPr>
              <a:t>Ông hoàng của thơ Nôm</a:t>
            </a:r>
            <a:endParaRPr lang="en-US" sz="3200">
              <a:solidFill>
                <a:schemeClr val="bg1"/>
              </a:solidFill>
              <a:latin typeface="Times New Roman" panose="02020603050405020304" pitchFamily="18" charset="0"/>
              <a:ea typeface="Times New Roman" panose="02020603050405020304" pitchFamily="18" charset="0"/>
            </a:endParaRPr>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30000"/>
              </a:lnSpc>
            </a:pPr>
            <a:r>
              <a:rPr lang="en-US" sz="3600">
                <a:solidFill>
                  <a:schemeClr val="bg1"/>
                </a:solidFill>
                <a:latin typeface="Times New Roman" panose="02020603050405020304" pitchFamily="18" charset="0"/>
                <a:ea typeface="Times New Roman" panose="02020603050405020304" pitchFamily="18" charset="0"/>
              </a:rPr>
              <a:t>Nhà thơ nhân đạo</a:t>
            </a:r>
            <a:endParaRPr lang="en-US" sz="3200">
              <a:solidFill>
                <a:schemeClr val="bg1"/>
              </a:solidFill>
              <a:latin typeface="Times New Roman" panose="02020603050405020304" pitchFamily="18" charset="0"/>
              <a:ea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a:solidFill>
                  <a:schemeClr val="bg1"/>
                </a:solidFill>
                <a:latin typeface="Times New Roman" panose="02020603050405020304" pitchFamily="18" charset="0"/>
                <a:ea typeface="Calibri" panose="020F0502020204030204" pitchFamily="34" charset="0"/>
              </a:rPr>
              <a:t>Nhà văn chính luận kiệt xuất</a:t>
            </a:r>
            <a:endPar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5" y="590483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a:solidFill>
                  <a:schemeClr val="bg1"/>
                </a:solidFill>
                <a:latin typeface="Times New Roman" panose="02020603050405020304" pitchFamily="18" charset="0"/>
                <a:ea typeface="Calibri" panose="020F0502020204030204" pitchFamily="34" charset="0"/>
              </a:rPr>
              <a:t>Nhà thơ trữ tình chính trị</a:t>
            </a:r>
            <a:endPar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8" action="ppaction://hlinksldjump"/>
            <a:extLst>
              <a:ext uri="{FF2B5EF4-FFF2-40B4-BE49-F238E27FC236}">
                <a16:creationId xmlns:a16="http://schemas.microsoft.com/office/drawing/2014/main" xmlns="" id="{3F509F4A-FD8F-48BB-BD36-3605793D63DA}"/>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6667114" y="1847227"/>
            <a:ext cx="914400" cy="914400"/>
          </a:xfrm>
          <a:prstGeom prst="rect">
            <a:avLst/>
          </a:prstGeom>
        </p:spPr>
      </p:pic>
    </p:spTree>
    <p:custDataLst>
      <p:tags r:id="rId1"/>
    </p:custDataLst>
    <p:extLst>
      <p:ext uri="{BB962C8B-B14F-4D97-AF65-F5344CB8AC3E}">
        <p14:creationId xmlns:p14="http://schemas.microsoft.com/office/powerpoint/2010/main" val="42276517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2"/>
                                        </p:tgtEl>
                                      </p:cBhvr>
                                    </p:animEffect>
                                    <p:anim calcmode="lin" valueType="num">
                                      <p:cBhvr>
                                        <p:cTn id="215" dur="1000"/>
                                        <p:tgtEl>
                                          <p:spTgt spid="2"/>
                                        </p:tgtEl>
                                        <p:attrNameLst>
                                          <p:attrName>ppt_x</p:attrName>
                                        </p:attrNameLst>
                                      </p:cBhvr>
                                      <p:tavLst>
                                        <p:tav tm="0">
                                          <p:val>
                                            <p:strVal val="ppt_x"/>
                                          </p:val>
                                        </p:tav>
                                        <p:tav tm="100000">
                                          <p:val>
                                            <p:strVal val="ppt_x"/>
                                          </p:val>
                                        </p:tav>
                                      </p:tavLst>
                                    </p:anim>
                                    <p:anim calcmode="lin" valueType="num">
                                      <p:cBhvr>
                                        <p:cTn id="216" dur="100" decel="100000"/>
                                        <p:tgtEl>
                                          <p:spTgt spid="2"/>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2"/>
                                        </p:tgtEl>
                                        <p:attrNameLst>
                                          <p:attrName>ppt_y</p:attrName>
                                        </p:attrNameLst>
                                      </p:cBhvr>
                                      <p:tavLst>
                                        <p:tav tm="0">
                                          <p:val>
                                            <p:strVal val="ppt_y"/>
                                          </p:val>
                                        </p:tav>
                                        <p:tav tm="100000">
                                          <p:val>
                                            <p:strVal val="ppt_y+1"/>
                                          </p:val>
                                        </p:tav>
                                      </p:tavLst>
                                    </p:anim>
                                    <p:set>
                                      <p:cBhvr>
                                        <p:cTn id="218"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2"/>
                                        </p:tgtEl>
                                      </p:cBhvr>
                                    </p:animEffect>
                                    <p:anim calcmode="lin" valueType="num">
                                      <p:cBhvr>
                                        <p:cTn id="221" dur="1000"/>
                                        <p:tgtEl>
                                          <p:spTgt spid="42"/>
                                        </p:tgtEl>
                                        <p:attrNameLst>
                                          <p:attrName>ppt_x</p:attrName>
                                        </p:attrNameLst>
                                      </p:cBhvr>
                                      <p:tavLst>
                                        <p:tav tm="0">
                                          <p:val>
                                            <p:strVal val="ppt_x"/>
                                          </p:val>
                                        </p:tav>
                                        <p:tav tm="100000">
                                          <p:val>
                                            <p:strVal val="ppt_x"/>
                                          </p:val>
                                        </p:tav>
                                      </p:tavLst>
                                    </p:anim>
                                    <p:anim calcmode="lin" valueType="num">
                                      <p:cBhvr>
                                        <p:cTn id="222" dur="100" decel="100000"/>
                                        <p:tgtEl>
                                          <p:spTgt spid="42"/>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2"/>
                                        </p:tgtEl>
                                        <p:attrNameLst>
                                          <p:attrName>ppt_y</p:attrName>
                                        </p:attrNameLst>
                                      </p:cBhvr>
                                      <p:tavLst>
                                        <p:tav tm="0">
                                          <p:val>
                                            <p:strVal val="ppt_y"/>
                                          </p:val>
                                        </p:tav>
                                        <p:tav tm="100000">
                                          <p:val>
                                            <p:strVal val="ppt_y+1"/>
                                          </p:val>
                                        </p:tav>
                                      </p:tavLst>
                                    </p:anim>
                                    <p:set>
                                      <p:cBhvr>
                                        <p:cTn id="224"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19"/>
                                            </p:cond>
                                          </p:stCondLst>
                                          <p:endCondLst>
                                            <p:cond evt="onStopAudio" delay="0">
                                              <p:tgtEl>
                                                <p:sldTgt/>
                                              </p:tgtEl>
                                            </p:cond>
                                          </p:endCondLst>
                                        </p:cTn>
                                        <p:tgtEl>
                                          <p:sndTgt r:embed="rId10"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4"/>
                                        </p:tgtEl>
                                      </p:cBhvr>
                                    </p:animEffect>
                                    <p:anim calcmode="lin" valueType="num">
                                      <p:cBhvr>
                                        <p:cTn id="227" dur="1000"/>
                                        <p:tgtEl>
                                          <p:spTgt spid="4"/>
                                        </p:tgtEl>
                                        <p:attrNameLst>
                                          <p:attrName>ppt_x</p:attrName>
                                        </p:attrNameLst>
                                      </p:cBhvr>
                                      <p:tavLst>
                                        <p:tav tm="0">
                                          <p:val>
                                            <p:strVal val="ppt_x"/>
                                          </p:val>
                                        </p:tav>
                                        <p:tav tm="100000">
                                          <p:val>
                                            <p:strVal val="ppt_x"/>
                                          </p:val>
                                        </p:tav>
                                      </p:tavLst>
                                    </p:anim>
                                    <p:anim calcmode="lin" valueType="num">
                                      <p:cBhvr>
                                        <p:cTn id="228" dur="100" decel="100000"/>
                                        <p:tgtEl>
                                          <p:spTgt spid="4"/>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4"/>
                                        </p:tgtEl>
                                        <p:attrNameLst>
                                          <p:attrName>ppt_y</p:attrName>
                                        </p:attrNameLst>
                                      </p:cBhvr>
                                      <p:tavLst>
                                        <p:tav tm="0">
                                          <p:val>
                                            <p:strVal val="ppt_y"/>
                                          </p:val>
                                        </p:tav>
                                        <p:tav tm="100000">
                                          <p:val>
                                            <p:strVal val="ppt_y+1"/>
                                          </p:val>
                                        </p:tav>
                                      </p:tavLst>
                                    </p:anim>
                                    <p:set>
                                      <p:cBhvr>
                                        <p:cTn id="230"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25"/>
                                            </p:cond>
                                          </p:stCondLst>
                                          <p:endCondLst>
                                            <p:cond evt="onStopAudio" delay="0">
                                              <p:tgtEl>
                                                <p:sldTgt/>
                                              </p:tgtEl>
                                            </p:cond>
                                          </p:endCondLst>
                                        </p:cTn>
                                        <p:tgtEl>
                                          <p:sndTgt r:embed="rId10"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6"/>
                                        </p:tgtEl>
                                        <p:attrNameLst>
                                          <p:attrName>style.color</p:attrName>
                                        </p:attrNameLst>
                                      </p:cBhvr>
                                      <p:by>
                                        <p:hsl h="-7200000" s="0" l="0"/>
                                      </p:by>
                                    </p:animClr>
                                    <p:animClr clrSpc="hsl" dir="cw">
                                      <p:cBhvr>
                                        <p:cTn id="233" dur="1000" fill="hold"/>
                                        <p:tgtEl>
                                          <p:spTgt spid="36"/>
                                        </p:tgtEl>
                                        <p:attrNameLst>
                                          <p:attrName>fillcolor</p:attrName>
                                        </p:attrNameLst>
                                      </p:cBhvr>
                                      <p:by>
                                        <p:hsl h="-7200000" s="0" l="0"/>
                                      </p:by>
                                    </p:animClr>
                                    <p:animClr clrSpc="hsl" dir="cw">
                                      <p:cBhvr>
                                        <p:cTn id="234" dur="1000" fill="hold"/>
                                        <p:tgtEl>
                                          <p:spTgt spid="36"/>
                                        </p:tgtEl>
                                        <p:attrNameLst>
                                          <p:attrName>stroke.color</p:attrName>
                                        </p:attrNameLst>
                                      </p:cBhvr>
                                      <p:by>
                                        <p:hsl h="-7200000" s="0" l="0"/>
                                      </p:by>
                                    </p:animClr>
                                    <p:set>
                                      <p:cBhvr>
                                        <p:cTn id="235" dur="1000" fill="hold"/>
                                        <p:tgtEl>
                                          <p:spTgt spid="36"/>
                                        </p:tgtEl>
                                        <p:attrNameLst>
                                          <p:attrName>fill.type</p:attrName>
                                        </p:attrNameLst>
                                      </p:cBhvr>
                                      <p:to>
                                        <p:strVal val="solid"/>
                                      </p:to>
                                    </p:set>
                                  </p:childTnLst>
                                  <p:subTnLst>
                                    <p:audio>
                                      <p:cMediaNode vol="100000">
                                        <p:cTn display="0" masterRel="sameClick">
                                          <p:stCondLst>
                                            <p:cond evt="begin" delay="0">
                                              <p:tn val="231"/>
                                            </p:cond>
                                          </p:stCondLst>
                                          <p:endCondLst>
                                            <p:cond evt="onStopAudio" delay="0">
                                              <p:tgtEl>
                                                <p:sldTgt/>
                                              </p:tgtEl>
                                            </p:cond>
                                          </p:endCondLst>
                                        </p:cTn>
                                        <p:tgtEl>
                                          <p:sndTgt r:embed="rId10"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3"/>
                                        </p:tgtEl>
                                        <p:attrNameLst>
                                          <p:attrName>style.color</p:attrName>
                                        </p:attrNameLst>
                                      </p:cBhvr>
                                      <p:by>
                                        <p:hsl h="-7200000" s="0" l="0"/>
                                      </p:by>
                                    </p:animClr>
                                    <p:animClr clrSpc="hsl" dir="cw">
                                      <p:cBhvr>
                                        <p:cTn id="238" dur="1000" fill="hold"/>
                                        <p:tgtEl>
                                          <p:spTgt spid="43"/>
                                        </p:tgtEl>
                                        <p:attrNameLst>
                                          <p:attrName>fillcolor</p:attrName>
                                        </p:attrNameLst>
                                      </p:cBhvr>
                                      <p:by>
                                        <p:hsl h="-7200000" s="0" l="0"/>
                                      </p:by>
                                    </p:animClr>
                                    <p:animClr clrSpc="hsl" dir="cw">
                                      <p:cBhvr>
                                        <p:cTn id="239" dur="1000" fill="hold"/>
                                        <p:tgtEl>
                                          <p:spTgt spid="43"/>
                                        </p:tgtEl>
                                        <p:attrNameLst>
                                          <p:attrName>stroke.color</p:attrName>
                                        </p:attrNameLst>
                                      </p:cBhvr>
                                      <p:by>
                                        <p:hsl h="-7200000" s="0" l="0"/>
                                      </p:by>
                                    </p:animClr>
                                    <p:set>
                                      <p:cBhvr>
                                        <p:cTn id="240" dur="1000" fill="hold"/>
                                        <p:tgtEl>
                                          <p:spTgt spid="43"/>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0"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39"/>
                                        </p:tgtEl>
                                        <p:attrNameLst>
                                          <p:attrName>style.color</p:attrName>
                                        </p:attrNameLst>
                                      </p:cBhvr>
                                      <p:by>
                                        <p:hsl h="-7200000" s="0" l="0"/>
                                      </p:by>
                                    </p:animClr>
                                    <p:animClr clrSpc="hsl" dir="cw">
                                      <p:cBhvr>
                                        <p:cTn id="243" dur="1000" fill="hold"/>
                                        <p:tgtEl>
                                          <p:spTgt spid="39"/>
                                        </p:tgtEl>
                                        <p:attrNameLst>
                                          <p:attrName>fillcolor</p:attrName>
                                        </p:attrNameLst>
                                      </p:cBhvr>
                                      <p:by>
                                        <p:hsl h="-7200000" s="0" l="0"/>
                                      </p:by>
                                    </p:animClr>
                                    <p:animClr clrSpc="hsl" dir="cw">
                                      <p:cBhvr>
                                        <p:cTn id="244" dur="1000" fill="hold"/>
                                        <p:tgtEl>
                                          <p:spTgt spid="39"/>
                                        </p:tgtEl>
                                        <p:attrNameLst>
                                          <p:attrName>stroke.color</p:attrName>
                                        </p:attrNameLst>
                                      </p:cBhvr>
                                      <p:by>
                                        <p:hsl h="-7200000" s="0" l="0"/>
                                      </p:by>
                                    </p:animClr>
                                    <p:set>
                                      <p:cBhvr>
                                        <p:cTn id="245" dur="1000" fill="hold"/>
                                        <p:tgtEl>
                                          <p:spTgt spid="39"/>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2850776" y="229435"/>
            <a:ext cx="895873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just"/>
            <a:r>
              <a:rPr lang="vi-VN" sz="4400" b="1">
                <a:solidFill>
                  <a:schemeClr val="bg1"/>
                </a:solidFill>
                <a:latin typeface="Times New Roman" panose="02020603050405020304" pitchFamily="18" charset="0"/>
                <a:ea typeface="Times New Roman" panose="02020603050405020304" pitchFamily="18" charset="0"/>
              </a:rPr>
              <a:t>Câu 9.</a:t>
            </a:r>
            <a:r>
              <a:rPr lang="vi-VN" sz="4400">
                <a:solidFill>
                  <a:schemeClr val="bg1"/>
                </a:solidFill>
                <a:latin typeface="Times New Roman" panose="02020603050405020304" pitchFamily="18" charset="0"/>
                <a:ea typeface="Times New Roman" panose="02020603050405020304" pitchFamily="18" charset="0"/>
              </a:rPr>
              <a:t> </a:t>
            </a:r>
            <a:r>
              <a:rPr lang="en-US" sz="4400" i="1">
                <a:solidFill>
                  <a:schemeClr val="bg1"/>
                </a:solidFill>
                <a:latin typeface="Times New Roman" panose="02020603050405020304" pitchFamily="18" charset="0"/>
                <a:ea typeface="Times New Roman" panose="02020603050405020304" pitchFamily="18" charset="0"/>
              </a:rPr>
              <a:t>Đoạn trường tân thanh</a:t>
            </a:r>
            <a:r>
              <a:rPr lang="en-US" sz="4400">
                <a:solidFill>
                  <a:schemeClr val="bg1"/>
                </a:solidFill>
                <a:latin typeface="Times New Roman" panose="02020603050405020304" pitchFamily="18" charset="0"/>
                <a:ea typeface="Times New Roman" panose="02020603050405020304" pitchFamily="18" charset="0"/>
              </a:rPr>
              <a:t> có nghĩa là gì?</a:t>
            </a: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9900" b="1" i="1" u="none" strike="noStrike" kern="0" cap="none" spc="0" normalizeH="0" baseline="0" noProof="0" dirty="0">
                    <a:ln>
                      <a:noFill/>
                    </a:ln>
                    <a:solidFill>
                      <a:srgbClr val="FFFFFF"/>
                    </a:solidFill>
                    <a:effectLst/>
                    <a:uLnTx/>
                    <a:uFillTx/>
                    <a:latin typeface="Arial" panose="020B0604020202020204" pitchFamily="34" charset="0"/>
                    <a:ea typeface="+mn-ea"/>
                    <a:cs typeface="+mn-cs"/>
                  </a:rPr>
                  <a:t>9</a:t>
                </a: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196080" y="49098"/>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4000">
                <a:solidFill>
                  <a:schemeClr val="bg1"/>
                </a:solidFill>
                <a:latin typeface="Times New Roman" panose="02020603050405020304" pitchFamily="18" charset="0"/>
                <a:ea typeface="Times New Roman" panose="02020603050405020304" pitchFamily="18" charset="0"/>
              </a:rPr>
              <a:t>Đứt từng mảnh ruột</a:t>
            </a:r>
            <a:endParaRPr lang="en-US" sz="3600">
              <a:solidFill>
                <a:schemeClr val="bg1"/>
              </a:solidFill>
              <a:latin typeface="Times New Roman" panose="02020603050405020304" pitchFamily="18" charset="0"/>
              <a:ea typeface="Times New Roman" panose="02020603050405020304" pitchFamily="18" charset="0"/>
            </a:endParaRPr>
          </a:p>
        </p:txBody>
      </p:sp>
      <p:sp>
        <p:nvSpPr>
          <p:cNvPr id="39" name="Rounded Rectangle 38"/>
          <p:cNvSpPr/>
          <p:nvPr/>
        </p:nvSpPr>
        <p:spPr>
          <a:xfrm>
            <a:off x="1101145" y="5886920"/>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buSzPts val="1000"/>
              <a:tabLst>
                <a:tab pos="457063" algn="l"/>
              </a:tabLst>
              <a:defRPr/>
            </a:pPr>
            <a:r>
              <a:rPr lang="en-US" sz="4000">
                <a:solidFill>
                  <a:schemeClr val="bg1"/>
                </a:solidFill>
                <a:latin typeface="Times New Roman" panose="02020603050405020304" pitchFamily="18" charset="0"/>
                <a:ea typeface="Calibri" panose="020F0502020204030204" pitchFamily="34" charset="0"/>
              </a:rPr>
              <a:t>Tiếng kêu mới tới đứt từng mảnh ruột</a:t>
            </a:r>
            <a:endParaRPr kumimoji="0" lang="en-US" sz="4000" b="1" i="0"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Rounded Rectangle 39"/>
          <p:cNvSpPr/>
          <p:nvPr/>
        </p:nvSpPr>
        <p:spPr>
          <a:xfrm>
            <a:off x="1087293" y="4801468"/>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defRPr/>
            </a:pPr>
            <a:r>
              <a:rPr lang="en-US" sz="4000">
                <a:solidFill>
                  <a:schemeClr val="bg1"/>
                </a:solidFill>
                <a:latin typeface="Times New Roman" panose="02020603050405020304" pitchFamily="18" charset="0"/>
                <a:ea typeface="Calibri" panose="020F0502020204030204" pitchFamily="34" charset="0"/>
              </a:rPr>
              <a:t>Con đường dài màu xanh đứt đoạn</a:t>
            </a: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41" name="Rounded Rectangle 40"/>
          <p:cNvSpPr/>
          <p:nvPr/>
        </p:nvSpPr>
        <p:spPr>
          <a:xfrm>
            <a:off x="1087294" y="3786633"/>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defRPr/>
            </a:pPr>
            <a:r>
              <a:rPr lang="en-US" sz="4000">
                <a:solidFill>
                  <a:schemeClr val="bg1"/>
                </a:solidFill>
                <a:latin typeface="Times New Roman" panose="02020603050405020304" pitchFamily="18" charset="0"/>
                <a:ea typeface="Calibri" panose="020F0502020204030204" pitchFamily="34" charset="0"/>
              </a:rPr>
              <a:t>Tiếng kêu mới</a:t>
            </a: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7" action="ppaction://hlinksldjump"/>
            <a:extLst>
              <a:ext uri="{FF2B5EF4-FFF2-40B4-BE49-F238E27FC236}">
                <a16:creationId xmlns:a16="http://schemas.microsoft.com/office/drawing/2014/main" xmlns="" id="{388B2852-8195-461C-BA72-46EECC1A168D}"/>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6171824" y="1741891"/>
            <a:ext cx="914400" cy="914400"/>
          </a:xfrm>
          <a:prstGeom prst="rect">
            <a:avLst/>
          </a:prstGeom>
        </p:spPr>
      </p:pic>
    </p:spTree>
    <p:custDataLst>
      <p:tags r:id="rId1"/>
    </p:custDataLst>
    <p:extLst>
      <p:ext uri="{BB962C8B-B14F-4D97-AF65-F5344CB8AC3E}">
        <p14:creationId xmlns:p14="http://schemas.microsoft.com/office/powerpoint/2010/main" val="32405669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7"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7"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7"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8"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8"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8"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8"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8"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8"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8"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8"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8"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8"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8"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8"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8"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9"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9"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2"/>
                                        </p:tgtEl>
                                      </p:cBhvr>
                                    </p:animEffect>
                                    <p:anim calcmode="lin" valueType="num">
                                      <p:cBhvr>
                                        <p:cTn id="197" dur="1000"/>
                                        <p:tgtEl>
                                          <p:spTgt spid="2"/>
                                        </p:tgtEl>
                                        <p:attrNameLst>
                                          <p:attrName>ppt_x</p:attrName>
                                        </p:attrNameLst>
                                      </p:cBhvr>
                                      <p:tavLst>
                                        <p:tav tm="0">
                                          <p:val>
                                            <p:strVal val="ppt_x"/>
                                          </p:val>
                                        </p:tav>
                                        <p:tav tm="100000">
                                          <p:val>
                                            <p:strVal val="ppt_x"/>
                                          </p:val>
                                        </p:tav>
                                      </p:tavLst>
                                    </p:anim>
                                    <p:anim calcmode="lin" valueType="num">
                                      <p:cBhvr>
                                        <p:cTn id="198" dur="100" decel="100000"/>
                                        <p:tgtEl>
                                          <p:spTgt spid="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2"/>
                                        </p:tgtEl>
                                        <p:attrNameLst>
                                          <p:attrName>ppt_y</p:attrName>
                                        </p:attrNameLst>
                                      </p:cBhvr>
                                      <p:tavLst>
                                        <p:tav tm="0">
                                          <p:val>
                                            <p:strVal val="ppt_y"/>
                                          </p:val>
                                        </p:tav>
                                        <p:tav tm="100000">
                                          <p:val>
                                            <p:strVal val="ppt_y+1"/>
                                          </p:val>
                                        </p:tav>
                                      </p:tavLst>
                                    </p:anim>
                                    <p:set>
                                      <p:cBhvr>
                                        <p:cTn id="200" dur="1" fill="hold">
                                          <p:stCondLst>
                                            <p:cond delay="999"/>
                                          </p:stCondLst>
                                        </p:cTn>
                                        <p:tgtEl>
                                          <p:spTgt spid="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2"/>
                                        </p:tgtEl>
                                      </p:cBhvr>
                                    </p:animEffect>
                                    <p:anim calcmode="lin" valueType="num">
                                      <p:cBhvr>
                                        <p:cTn id="203" dur="1000"/>
                                        <p:tgtEl>
                                          <p:spTgt spid="42"/>
                                        </p:tgtEl>
                                        <p:attrNameLst>
                                          <p:attrName>ppt_x</p:attrName>
                                        </p:attrNameLst>
                                      </p:cBhvr>
                                      <p:tavLst>
                                        <p:tav tm="0">
                                          <p:val>
                                            <p:strVal val="ppt_x"/>
                                          </p:val>
                                        </p:tav>
                                        <p:tav tm="100000">
                                          <p:val>
                                            <p:strVal val="ppt_x"/>
                                          </p:val>
                                        </p:tav>
                                      </p:tavLst>
                                    </p:anim>
                                    <p:anim calcmode="lin" valueType="num">
                                      <p:cBhvr>
                                        <p:cTn id="204" dur="100" decel="100000"/>
                                        <p:tgtEl>
                                          <p:spTgt spid="42"/>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2"/>
                                        </p:tgtEl>
                                        <p:attrNameLst>
                                          <p:attrName>ppt_y</p:attrName>
                                        </p:attrNameLst>
                                      </p:cBhvr>
                                      <p:tavLst>
                                        <p:tav tm="0">
                                          <p:val>
                                            <p:strVal val="ppt_y"/>
                                          </p:val>
                                        </p:tav>
                                        <p:tav tm="100000">
                                          <p:val>
                                            <p:strVal val="ppt_y+1"/>
                                          </p:val>
                                        </p:tav>
                                      </p:tavLst>
                                    </p:anim>
                                    <p:set>
                                      <p:cBhvr>
                                        <p:cTn id="206" dur="1" fill="hold">
                                          <p:stCondLst>
                                            <p:cond delay="999"/>
                                          </p:stCondLst>
                                        </p:cTn>
                                        <p:tgtEl>
                                          <p:spTgt spid="42"/>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
                                        </p:tgtEl>
                                      </p:cBhvr>
                                    </p:animEffect>
                                    <p:anim calcmode="lin" valueType="num">
                                      <p:cBhvr>
                                        <p:cTn id="209" dur="1000"/>
                                        <p:tgtEl>
                                          <p:spTgt spid="4"/>
                                        </p:tgtEl>
                                        <p:attrNameLst>
                                          <p:attrName>ppt_x</p:attrName>
                                        </p:attrNameLst>
                                      </p:cBhvr>
                                      <p:tavLst>
                                        <p:tav tm="0">
                                          <p:val>
                                            <p:strVal val="ppt_x"/>
                                          </p:val>
                                        </p:tav>
                                        <p:tav tm="100000">
                                          <p:val>
                                            <p:strVal val="ppt_x"/>
                                          </p:val>
                                        </p:tav>
                                      </p:tavLst>
                                    </p:anim>
                                    <p:anim calcmode="lin" valueType="num">
                                      <p:cBhvr>
                                        <p:cTn id="210" dur="100" decel="100000"/>
                                        <p:tgtEl>
                                          <p:spTgt spid="4"/>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
                                        </p:tgtEl>
                                        <p:attrNameLst>
                                          <p:attrName>ppt_y</p:attrName>
                                        </p:attrNameLst>
                                      </p:cBhvr>
                                      <p:tavLst>
                                        <p:tav tm="0">
                                          <p:val>
                                            <p:strVal val="ppt_y"/>
                                          </p:val>
                                        </p:tav>
                                        <p:tav tm="100000">
                                          <p:val>
                                            <p:strVal val="ppt_y+1"/>
                                          </p:val>
                                        </p:tav>
                                      </p:tavLst>
                                    </p:anim>
                                    <p:set>
                                      <p:cBhvr>
                                        <p:cTn id="212" dur="1" fill="hold">
                                          <p:stCondLst>
                                            <p:cond delay="999"/>
                                          </p:stCondLst>
                                        </p:cTn>
                                        <p:tgtEl>
                                          <p:spTgt spid="4"/>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36"/>
                                        </p:tgtEl>
                                        <p:attrNameLst>
                                          <p:attrName>style.color</p:attrName>
                                        </p:attrNameLst>
                                      </p:cBhvr>
                                      <p:by>
                                        <p:hsl h="-7200000" s="0" l="0"/>
                                      </p:by>
                                    </p:animClr>
                                    <p:animClr clrSpc="hsl" dir="cw">
                                      <p:cBhvr>
                                        <p:cTn id="215" dur="1000" fill="hold"/>
                                        <p:tgtEl>
                                          <p:spTgt spid="36"/>
                                        </p:tgtEl>
                                        <p:attrNameLst>
                                          <p:attrName>fillcolor</p:attrName>
                                        </p:attrNameLst>
                                      </p:cBhvr>
                                      <p:by>
                                        <p:hsl h="-7200000" s="0" l="0"/>
                                      </p:by>
                                    </p:animClr>
                                    <p:animClr clrSpc="hsl" dir="cw">
                                      <p:cBhvr>
                                        <p:cTn id="216" dur="1000" fill="hold"/>
                                        <p:tgtEl>
                                          <p:spTgt spid="36"/>
                                        </p:tgtEl>
                                        <p:attrNameLst>
                                          <p:attrName>stroke.color</p:attrName>
                                        </p:attrNameLst>
                                      </p:cBhvr>
                                      <p:by>
                                        <p:hsl h="-7200000" s="0" l="0"/>
                                      </p:by>
                                    </p:animClr>
                                    <p:set>
                                      <p:cBhvr>
                                        <p:cTn id="217" dur="1000" fill="hold"/>
                                        <p:tgtEl>
                                          <p:spTgt spid="36"/>
                                        </p:tgtEl>
                                        <p:attrNameLst>
                                          <p:attrName>fill.type</p:attrName>
                                        </p:attrNameLst>
                                      </p:cBhvr>
                                      <p:to>
                                        <p:strVal val="solid"/>
                                      </p:to>
                                    </p:set>
                                  </p:childTnLst>
                                  <p:subTnLst>
                                    <p:audio>
                                      <p:cMediaNode>
                                        <p:cTn display="0" masterRel="sameClick">
                                          <p:stCondLst>
                                            <p:cond evt="begin" delay="0">
                                              <p:tn val="213"/>
                                            </p:cond>
                                          </p:stCondLst>
                                          <p:endCondLst>
                                            <p:cond evt="onStopAudio" delay="0">
                                              <p:tgtEl>
                                                <p:sldTgt/>
                                              </p:tgtEl>
                                            </p:cond>
                                          </p:endCondLst>
                                        </p:cTn>
                                        <p:tgtEl>
                                          <p:sndTgt r:embed="rId9"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3"/>
                                        </p:tgtEl>
                                        <p:attrNameLst>
                                          <p:attrName>style.color</p:attrName>
                                        </p:attrNameLst>
                                      </p:cBhvr>
                                      <p:by>
                                        <p:hsl h="-7200000" s="0" l="0"/>
                                      </p:by>
                                    </p:animClr>
                                    <p:animClr clrSpc="hsl" dir="cw">
                                      <p:cBhvr>
                                        <p:cTn id="220" dur="1000" fill="hold"/>
                                        <p:tgtEl>
                                          <p:spTgt spid="43"/>
                                        </p:tgtEl>
                                        <p:attrNameLst>
                                          <p:attrName>fillcolor</p:attrName>
                                        </p:attrNameLst>
                                      </p:cBhvr>
                                      <p:by>
                                        <p:hsl h="-7200000" s="0" l="0"/>
                                      </p:by>
                                    </p:animClr>
                                    <p:animClr clrSpc="hsl" dir="cw">
                                      <p:cBhvr>
                                        <p:cTn id="221" dur="1000" fill="hold"/>
                                        <p:tgtEl>
                                          <p:spTgt spid="43"/>
                                        </p:tgtEl>
                                        <p:attrNameLst>
                                          <p:attrName>stroke.color</p:attrName>
                                        </p:attrNameLst>
                                      </p:cBhvr>
                                      <p:by>
                                        <p:hsl h="-7200000" s="0" l="0"/>
                                      </p:by>
                                    </p:animClr>
                                    <p:set>
                                      <p:cBhvr>
                                        <p:cTn id="222" dur="1000" fill="hold"/>
                                        <p:tgtEl>
                                          <p:spTgt spid="43"/>
                                        </p:tgtEl>
                                        <p:attrNameLst>
                                          <p:attrName>fill.type</p:attrName>
                                        </p:attrNameLst>
                                      </p:cBhvr>
                                      <p:to>
                                        <p:strVal val="solid"/>
                                      </p:to>
                                    </p:set>
                                  </p:childTnLst>
                                  <p:subTnLst>
                                    <p:audio>
                                      <p:cMediaNode>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39"/>
                                        </p:tgtEl>
                                        <p:attrNameLst>
                                          <p:attrName>style.color</p:attrName>
                                        </p:attrNameLst>
                                      </p:cBhvr>
                                      <p:by>
                                        <p:hsl h="-7200000" s="0" l="0"/>
                                      </p:by>
                                    </p:animClr>
                                    <p:animClr clrSpc="hsl" dir="cw">
                                      <p:cBhvr>
                                        <p:cTn id="225" dur="1000" fill="hold"/>
                                        <p:tgtEl>
                                          <p:spTgt spid="39"/>
                                        </p:tgtEl>
                                        <p:attrNameLst>
                                          <p:attrName>fillcolor</p:attrName>
                                        </p:attrNameLst>
                                      </p:cBhvr>
                                      <p:by>
                                        <p:hsl h="-7200000" s="0" l="0"/>
                                      </p:by>
                                    </p:animClr>
                                    <p:animClr clrSpc="hsl" dir="cw">
                                      <p:cBhvr>
                                        <p:cTn id="226" dur="1000" fill="hold"/>
                                        <p:tgtEl>
                                          <p:spTgt spid="39"/>
                                        </p:tgtEl>
                                        <p:attrNameLst>
                                          <p:attrName>stroke.color</p:attrName>
                                        </p:attrNameLst>
                                      </p:cBhvr>
                                      <p:by>
                                        <p:hsl h="-7200000" s="0" l="0"/>
                                      </p:by>
                                    </p:animClr>
                                    <p:set>
                                      <p:cBhvr>
                                        <p:cTn id="227" dur="1000" fill="hold"/>
                                        <p:tgtEl>
                                          <p:spTgt spid="39"/>
                                        </p:tgtEl>
                                        <p:attrNameLst>
                                          <p:attrName>fill.type</p:attrName>
                                        </p:attrNameLst>
                                      </p:cBhvr>
                                      <p:to>
                                        <p:strVal val="solid"/>
                                      </p:to>
                                    </p:set>
                                  </p:childTnLst>
                                  <p:subTnLst>
                                    <p:audio>
                                      <p:cMediaNode>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8"/>
                                        </p:tgtEl>
                                      </p:cBhvr>
                                    </p:animEffect>
                                    <p:anim calcmode="lin" valueType="num">
                                      <p:cBhvr>
                                        <p:cTn id="230" dur="1000"/>
                                        <p:tgtEl>
                                          <p:spTgt spid="38"/>
                                        </p:tgtEl>
                                        <p:attrNameLst>
                                          <p:attrName>ppt_x</p:attrName>
                                        </p:attrNameLst>
                                      </p:cBhvr>
                                      <p:tavLst>
                                        <p:tav tm="0">
                                          <p:val>
                                            <p:strVal val="ppt_x"/>
                                          </p:val>
                                        </p:tav>
                                        <p:tav tm="100000">
                                          <p:val>
                                            <p:strVal val="ppt_x"/>
                                          </p:val>
                                        </p:tav>
                                      </p:tavLst>
                                    </p:anim>
                                    <p:anim calcmode="lin" valueType="num">
                                      <p:cBhvr>
                                        <p:cTn id="231" dur="100" decel="100000"/>
                                        <p:tgtEl>
                                          <p:spTgt spid="38"/>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8"/>
                                        </p:tgtEl>
                                        <p:attrNameLst>
                                          <p:attrName>ppt_y</p:attrName>
                                        </p:attrNameLst>
                                      </p:cBhvr>
                                      <p:tavLst>
                                        <p:tav tm="0">
                                          <p:val>
                                            <p:strVal val="ppt_y"/>
                                          </p:val>
                                        </p:tav>
                                        <p:tav tm="100000">
                                          <p:val>
                                            <p:strVal val="ppt_y+1"/>
                                          </p:val>
                                        </p:tav>
                                      </p:tavLst>
                                    </p:anim>
                                    <p:set>
                                      <p:cBhvr>
                                        <p:cTn id="233"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4"/>
                                        </p:tgtEl>
                                      </p:cBhvr>
                                    </p:animEffect>
                                    <p:anim calcmode="lin" valueType="num">
                                      <p:cBhvr>
                                        <p:cTn id="236" dur="1000"/>
                                        <p:tgtEl>
                                          <p:spTgt spid="44"/>
                                        </p:tgtEl>
                                        <p:attrNameLst>
                                          <p:attrName>ppt_x</p:attrName>
                                        </p:attrNameLst>
                                      </p:cBhvr>
                                      <p:tavLst>
                                        <p:tav tm="0">
                                          <p:val>
                                            <p:strVal val="ppt_x"/>
                                          </p:val>
                                        </p:tav>
                                        <p:tav tm="100000">
                                          <p:val>
                                            <p:strVal val="ppt_x"/>
                                          </p:val>
                                        </p:tav>
                                      </p:tavLst>
                                    </p:anim>
                                    <p:anim calcmode="lin" valueType="num">
                                      <p:cBhvr>
                                        <p:cTn id="237" dur="100" decel="100000"/>
                                        <p:tgtEl>
                                          <p:spTgt spid="44"/>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4"/>
                                        </p:tgtEl>
                                        <p:attrNameLst>
                                          <p:attrName>ppt_y</p:attrName>
                                        </p:attrNameLst>
                                      </p:cBhvr>
                                      <p:tavLst>
                                        <p:tav tm="0">
                                          <p:val>
                                            <p:strVal val="ppt_y"/>
                                          </p:val>
                                        </p:tav>
                                        <p:tav tm="100000">
                                          <p:val>
                                            <p:strVal val="ppt_y+1"/>
                                          </p:val>
                                        </p:tav>
                                      </p:tavLst>
                                    </p:anim>
                                    <p:set>
                                      <p:cBhvr>
                                        <p:cTn id="239"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34"/>
                                            </p:cond>
                                          </p:stCondLst>
                                          <p:endCondLst>
                                            <p:cond evt="onStopAudio" delay="0">
                                              <p:tgtEl>
                                                <p:sldTgt/>
                                              </p:tgtEl>
                                            </p:cond>
                                          </p:endCondLst>
                                        </p:cTn>
                                        <p:tgtEl>
                                          <p:sndTgt r:embed="rId9"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40"/>
                                        </p:tgtEl>
                                      </p:cBhvr>
                                    </p:animEffect>
                                    <p:anim calcmode="lin" valueType="num">
                                      <p:cBhvr>
                                        <p:cTn id="242" dur="1000"/>
                                        <p:tgtEl>
                                          <p:spTgt spid="40"/>
                                        </p:tgtEl>
                                        <p:attrNameLst>
                                          <p:attrName>ppt_x</p:attrName>
                                        </p:attrNameLst>
                                      </p:cBhvr>
                                      <p:tavLst>
                                        <p:tav tm="0">
                                          <p:val>
                                            <p:strVal val="ppt_x"/>
                                          </p:val>
                                        </p:tav>
                                        <p:tav tm="100000">
                                          <p:val>
                                            <p:strVal val="ppt_x"/>
                                          </p:val>
                                        </p:tav>
                                      </p:tavLst>
                                    </p:anim>
                                    <p:anim calcmode="lin" valueType="num">
                                      <p:cBhvr>
                                        <p:cTn id="243" dur="100" decel="100000"/>
                                        <p:tgtEl>
                                          <p:spTgt spid="40"/>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40"/>
                                        </p:tgtEl>
                                        <p:attrNameLst>
                                          <p:attrName>ppt_y</p:attrName>
                                        </p:attrNameLst>
                                      </p:cBhvr>
                                      <p:tavLst>
                                        <p:tav tm="0">
                                          <p:val>
                                            <p:strVal val="ppt_y"/>
                                          </p:val>
                                        </p:tav>
                                        <p:tav tm="100000">
                                          <p:val>
                                            <p:strVal val="ppt_y+1"/>
                                          </p:val>
                                        </p:tav>
                                      </p:tavLst>
                                    </p:anim>
                                    <p:set>
                                      <p:cBhvr>
                                        <p:cTn id="245"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40"/>
                                            </p:cond>
                                          </p:stCondLst>
                                          <p:endCondLst>
                                            <p:cond evt="onStopAudio" delay="0">
                                              <p:tgtEl>
                                                <p:sldTgt/>
                                              </p:tgtEl>
                                            </p:cond>
                                          </p:endCondLst>
                                        </p:cTn>
                                        <p:tgtEl>
                                          <p:sndTgt r:embed="rId9"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46"/>
                                            </p:cond>
                                          </p:stCondLst>
                                          <p:endCondLst>
                                            <p:cond evt="onStopAudio" delay="0">
                                              <p:tgtEl>
                                                <p:sldTgt/>
                                              </p:tgtEl>
                                            </p:cond>
                                          </p:endCondLst>
                                        </p:cTn>
                                        <p:tgtEl>
                                          <p:sndTgt r:embed="rId9"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2"/>
                                            </p:cond>
                                          </p:stCondLst>
                                          <p:endCondLst>
                                            <p:cond evt="onStopAudio" delay="0">
                                              <p:tgtEl>
                                                <p:sldTgt/>
                                              </p:tgtEl>
                                            </p:cond>
                                          </p:endCondLst>
                                        </p:cTn>
                                        <p:tgtEl>
                                          <p:sndTgt r:embed="rId9"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58"/>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226496" y="99204"/>
            <a:ext cx="8455997" cy="1599783"/>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just">
              <a:lnSpc>
                <a:spcPct val="130000"/>
              </a:lnSpc>
            </a:pPr>
            <a:r>
              <a:rPr lang="vi-VN" sz="3200" b="1">
                <a:solidFill>
                  <a:schemeClr val="bg1"/>
                </a:solidFill>
                <a:latin typeface="Times New Roman" panose="02020603050405020304" pitchFamily="18" charset="0"/>
                <a:ea typeface="Times New Roman" panose="02020603050405020304" pitchFamily="18" charset="0"/>
              </a:rPr>
              <a:t>Câu 10.</a:t>
            </a:r>
            <a:r>
              <a:rPr lang="vi-VN" sz="3200">
                <a:solidFill>
                  <a:schemeClr val="bg1"/>
                </a:solidFill>
                <a:latin typeface="Times New Roman" panose="02020603050405020304" pitchFamily="18" charset="0"/>
                <a:ea typeface="Times New Roman" panose="02020603050405020304" pitchFamily="18" charset="0"/>
              </a:rPr>
              <a:t> </a:t>
            </a:r>
            <a:r>
              <a:rPr lang="en-US" sz="3200">
                <a:solidFill>
                  <a:schemeClr val="bg1"/>
                </a:solidFill>
                <a:latin typeface="Times New Roman" panose="02020603050405020304" pitchFamily="18" charset="0"/>
                <a:ea typeface="Times New Roman" panose="02020603050405020304" pitchFamily="18" charset="0"/>
              </a:rPr>
              <a:t> Ý nào sau đây </a:t>
            </a:r>
            <a:r>
              <a:rPr lang="en-US" sz="3200" b="1">
                <a:solidFill>
                  <a:schemeClr val="bg1"/>
                </a:solidFill>
                <a:latin typeface="Times New Roman" panose="02020603050405020304" pitchFamily="18" charset="0"/>
                <a:ea typeface="Times New Roman" panose="02020603050405020304" pitchFamily="18" charset="0"/>
              </a:rPr>
              <a:t>không</a:t>
            </a:r>
            <a:r>
              <a:rPr lang="en-US" sz="3200">
                <a:solidFill>
                  <a:schemeClr val="bg1"/>
                </a:solidFill>
                <a:latin typeface="Times New Roman" panose="02020603050405020304" pitchFamily="18" charset="0"/>
                <a:ea typeface="Times New Roman" panose="02020603050405020304" pitchFamily="18" charset="0"/>
              </a:rPr>
              <a:t> đúng về nghệ thuật của “Truyện Kiều”?</a:t>
            </a: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a:hlinkClick r:id="" action="ppaction://noaction"/>
              </p:cNvPr>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3800" b="1" i="1" u="none" strike="noStrike" kern="0" cap="none" spc="0" normalizeH="0" baseline="0" noProof="0" dirty="0">
                    <a:ln>
                      <a:noFill/>
                    </a:ln>
                    <a:solidFill>
                      <a:srgbClr val="FFFFFF"/>
                    </a:solidFill>
                    <a:effectLst/>
                    <a:uLnTx/>
                    <a:uFillTx/>
                    <a:latin typeface="Arial" panose="020B0604020202020204" pitchFamily="34" charset="0"/>
                    <a:ea typeface="+mn-ea"/>
                    <a:cs typeface="+mn-cs"/>
                  </a:rPr>
                  <a:t>10</a:t>
                </a:r>
              </a:p>
            </p:txBody>
          </p:sp>
        </p:grpSp>
        <p:pic>
          <p:nvPicPr>
            <p:cNvPr id="10" name="Picture 147" descr="Picture2">
              <a:hlinkClick r:id="rId13" action="ppaction://hlinksldjump"/>
            </p:cNvPr>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2800">
                <a:solidFill>
                  <a:schemeClr val="bg1"/>
                </a:solidFill>
                <a:latin typeface="Times New Roman" panose="02020603050405020304" pitchFamily="18" charset="0"/>
                <a:ea typeface="Calibri" panose="020F0502020204030204" pitchFamily="34" charset="0"/>
              </a:rPr>
              <a:t>Có nghệ thuật dẫn chuyện hấp dẫn.</a:t>
            </a:r>
            <a:endParaRPr kumimoji="0" lang="en-US" sz="2799" b="1" i="0" u="none" strike="noStrike" kern="1200" cap="none" spc="0" normalizeH="0" baseline="0" noProof="0" dirty="0">
              <a:ln>
                <a:noFill/>
              </a:ln>
              <a:solidFill>
                <a:schemeClr val="bg1"/>
              </a:solidFill>
              <a:effectLst/>
              <a:uLnTx/>
              <a:uFillTx/>
              <a:latin typeface="Calibri"/>
              <a:cs typeface="Times New Roman" panose="02020603050405020304" pitchFamily="18" charset="0"/>
            </a:endParaRPr>
          </a:p>
        </p:txBody>
      </p:sp>
      <p:sp>
        <p:nvSpPr>
          <p:cNvPr id="39" name="Rounded Rectangle 38"/>
          <p:cNvSpPr/>
          <p:nvPr/>
        </p:nvSpPr>
        <p:spPr>
          <a:xfrm>
            <a:off x="1087293" y="4851105"/>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dirty="0" err="1">
                <a:solidFill>
                  <a:schemeClr val="bg1"/>
                </a:solidFill>
                <a:latin typeface="Times New Roman" panose="02020603050405020304" pitchFamily="18" charset="0"/>
                <a:ea typeface="Times New Roman" panose="02020603050405020304" pitchFamily="18" charset="0"/>
              </a:rPr>
              <a:t>Sử</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dụng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ngôn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ngữ</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dân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tộc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và</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thể</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thơ</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lục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bát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một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cách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điêu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luyện</a:t>
            </a:r>
            <a:r>
              <a:rPr lang="en-US" sz="2800"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40" name="Rounded Rectangle 39"/>
          <p:cNvSpPr/>
          <p:nvPr/>
        </p:nvSpPr>
        <p:spPr>
          <a:xfrm>
            <a:off x="1101144" y="5934619"/>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dirty="0" err="1">
                <a:solidFill>
                  <a:schemeClr val="bg1"/>
                </a:solidFill>
                <a:latin typeface="Times New Roman" panose="02020603050405020304" pitchFamily="18" charset="0"/>
                <a:ea typeface="Times New Roman" panose="02020603050405020304" pitchFamily="18" charset="0"/>
              </a:rPr>
              <a:t>Nghệ</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thuật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khắc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họa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tính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cách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và</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miêu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tả</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tâm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lí</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nhân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vật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sâu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sắc</a:t>
            </a:r>
            <a:r>
              <a:rPr lang="en-US" sz="2800"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41" name="Rounded Rectangle 40"/>
          <p:cNvSpPr/>
          <p:nvPr/>
        </p:nvSpPr>
        <p:spPr>
          <a:xfrm>
            <a:off x="1101144" y="3809633"/>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2800">
                <a:solidFill>
                  <a:schemeClr val="bg1"/>
                </a:solidFill>
                <a:latin typeface="Times New Roman" panose="02020603050405020304" pitchFamily="18" charset="0"/>
                <a:ea typeface="Calibri" panose="020F0502020204030204" pitchFamily="34" charset="0"/>
              </a:rPr>
              <a:t>Trình bày diễn biến sự việc theo chương hồi</a:t>
            </a:r>
            <a:endParaRPr kumimoji="0" lang="en-US" sz="2799" b="1" i="0" strike="noStrike" kern="1200" cap="none" spc="0" normalizeH="0" baseline="0" noProof="0" dirty="0">
              <a:ln>
                <a:noFill/>
              </a:ln>
              <a:solidFill>
                <a:schemeClr val="bg1"/>
              </a:solidFill>
              <a:effectLst/>
              <a:uLnTx/>
              <a:uFillTx/>
              <a:latin typeface="Calibri"/>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3" action="ppaction://hlinksldjump"/>
            <a:extLst>
              <a:ext uri="{FF2B5EF4-FFF2-40B4-BE49-F238E27FC236}">
                <a16:creationId xmlns:a16="http://schemas.microsoft.com/office/drawing/2014/main" xmlns="" id="{8718FAC2-D3DB-4F94-8726-867CA37336B1}"/>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6500344" y="1992637"/>
            <a:ext cx="914400" cy="914400"/>
          </a:xfrm>
          <a:prstGeom prst="rect">
            <a:avLst/>
          </a:prstGeom>
        </p:spPr>
      </p:pic>
      <p:sp>
        <p:nvSpPr>
          <p:cNvPr id="47" name="Rounded Rectangle 46"/>
          <p:cNvSpPr/>
          <p:nvPr/>
        </p:nvSpPr>
        <p:spPr>
          <a:xfrm>
            <a:off x="1087292" y="3832636"/>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2800">
                <a:solidFill>
                  <a:schemeClr val="bg1"/>
                </a:solidFill>
                <a:latin typeface="Times New Roman" panose="02020603050405020304" pitchFamily="18" charset="0"/>
                <a:ea typeface="Calibri" panose="020F0502020204030204" pitchFamily="34" charset="0"/>
              </a:rPr>
              <a:t>Trình bày diễn biến sự việc theo chương hồi</a:t>
            </a:r>
            <a:endParaRPr kumimoji="0" lang="en-US" sz="2799" b="1" i="0" strike="noStrike" kern="1200" cap="none" spc="0" normalizeH="0" baseline="0" noProof="0" dirty="0">
              <a:ln>
                <a:noFill/>
              </a:ln>
              <a:solidFill>
                <a:schemeClr val="bg1"/>
              </a:solidFill>
              <a:effectLst/>
              <a:uLnTx/>
              <a:uFillTx/>
              <a:latin typeface="Calibri"/>
              <a:cs typeface="Times New Roman" panose="02020603050405020304" pitchFamily="18" charset="0"/>
            </a:endParaRPr>
          </a:p>
        </p:txBody>
      </p:sp>
    </p:spTree>
    <p:custDataLst>
      <p:tags r:id="rId1"/>
    </p:custDataLst>
    <p:extLst>
      <p:ext uri="{BB962C8B-B14F-4D97-AF65-F5344CB8AC3E}">
        <p14:creationId xmlns:p14="http://schemas.microsoft.com/office/powerpoint/2010/main" val="39864705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7"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7"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7"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7" name="bomb.wav"/>
                                        </p:tgtEl>
                                      </p:cMediaNode>
                                    </p:audio>
                                  </p:subTnLst>
                                </p:cTn>
                              </p:par>
                              <p:par>
                                <p:cTn id="71" presetID="22" presetClass="entr" presetSubtype="8" fill="hold" grpId="0" nodeType="withEffect">
                                  <p:stCondLst>
                                    <p:cond delay="750"/>
                                  </p:stCondLst>
                                  <p:childTnLst>
                                    <p:set>
                                      <p:cBhvr>
                                        <p:cTn id="72" dur="1" fill="hold">
                                          <p:stCondLst>
                                            <p:cond delay="0"/>
                                          </p:stCondLst>
                                        </p:cTn>
                                        <p:tgtEl>
                                          <p:spTgt spid="47"/>
                                        </p:tgtEl>
                                        <p:attrNameLst>
                                          <p:attrName>style.visibility</p:attrName>
                                        </p:attrNameLst>
                                      </p:cBhvr>
                                      <p:to>
                                        <p:strVal val="visible"/>
                                      </p:to>
                                    </p:set>
                                    <p:animEffect transition="in" filter="wipe(left)">
                                      <p:cBhvr>
                                        <p:cTn id="73" dur="1250"/>
                                        <p:tgtEl>
                                          <p:spTgt spid="47"/>
                                        </p:tgtEl>
                                      </p:cBhvr>
                                    </p:animEffect>
                                  </p:childTnLst>
                                  <p:subTnLst>
                                    <p:audio>
                                      <p:cMediaNode vol="100000">
                                        <p:cTn display="0" masterRel="sameClick">
                                          <p:stCondLst>
                                            <p:cond evt="begin" delay="0">
                                              <p:tn val="71"/>
                                            </p:cond>
                                          </p:stCondLst>
                                          <p:endCondLst>
                                            <p:cond evt="onStopAudio" delay="0">
                                              <p:tgtEl>
                                                <p:sldTgt/>
                                              </p:tgtEl>
                                            </p:cond>
                                          </p:endCondLst>
                                        </p:cTn>
                                        <p:tgtEl>
                                          <p:sndTgt r:embed="rId7" name="bomb.wav"/>
                                        </p:tgtEl>
                                      </p:cMediaNode>
                                    </p:audio>
                                  </p:subTnLst>
                                </p:cTn>
                              </p:par>
                              <p:par>
                                <p:cTn id="74" presetID="27" presetClass="emph" presetSubtype="0" fill="remove" grpId="1" nodeType="withEffect">
                                  <p:stCondLst>
                                    <p:cond delay="0"/>
                                  </p:stCondLst>
                                  <p:childTnLst>
                                    <p:animClr clrSpc="rgb" dir="cw">
                                      <p:cBhvr override="childStyle">
                                        <p:cTn id="75" dur="250" autoRev="1" fill="remove"/>
                                        <p:tgtEl>
                                          <p:spTgt spid="47"/>
                                        </p:tgtEl>
                                        <p:attrNameLst>
                                          <p:attrName>style.color</p:attrName>
                                        </p:attrNameLst>
                                      </p:cBhvr>
                                      <p:to>
                                        <a:schemeClr val="bg1"/>
                                      </p:to>
                                    </p:animClr>
                                    <p:animClr clrSpc="rgb" dir="cw">
                                      <p:cBhvr>
                                        <p:cTn id="76" dur="250" autoRev="1" fill="remove"/>
                                        <p:tgtEl>
                                          <p:spTgt spid="47"/>
                                        </p:tgtEl>
                                        <p:attrNameLst>
                                          <p:attrName>fillcolor</p:attrName>
                                        </p:attrNameLst>
                                      </p:cBhvr>
                                      <p:to>
                                        <a:schemeClr val="bg1"/>
                                      </p:to>
                                    </p:animClr>
                                    <p:set>
                                      <p:cBhvr>
                                        <p:cTn id="77" dur="250" autoRev="1" fill="remove"/>
                                        <p:tgtEl>
                                          <p:spTgt spid="47"/>
                                        </p:tgtEl>
                                        <p:attrNameLst>
                                          <p:attrName>fill.type</p:attrName>
                                        </p:attrNameLst>
                                      </p:cBhvr>
                                      <p:to>
                                        <p:strVal val="solid"/>
                                      </p:to>
                                    </p:set>
                                    <p:set>
                                      <p:cBhvr>
                                        <p:cTn id="78" dur="250" autoRev="1" fill="remove"/>
                                        <p:tgtEl>
                                          <p:spTgt spid="4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9" fill="hold" display="0">
                  <p:stCondLst>
                    <p:cond delay="indefinite"/>
                  </p:stCondLst>
                  <p:endCondLst>
                    <p:cond evt="onStopAudio" delay="0">
                      <p:tgtEl>
                        <p:sldTgt/>
                      </p:tgtEl>
                    </p:cond>
                  </p:endCondLst>
                </p:cTn>
                <p:tgtEl>
                  <p:spTgt spid="16"/>
                </p:tgtEl>
              </p:cMediaNode>
            </p:audio>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16735" fill="hold"/>
                                        <p:tgtEl>
                                          <p:spTgt spid="18"/>
                                        </p:tgtEl>
                                      </p:cBhvr>
                                    </p:cmd>
                                  </p:childTnLst>
                                </p:cTn>
                              </p:par>
                              <p:par>
                                <p:cTn id="85" presetID="1" presetClass="entr" presetSubtype="0" fill="hold" grpId="1" nodeType="withEffect">
                                  <p:stCondLst>
                                    <p:cond delay="0"/>
                                  </p:stCondLst>
                                  <p:childTnLst>
                                    <p:set>
                                      <p:cBhvr>
                                        <p:cTn id="86" dur="1" fill="hold">
                                          <p:stCondLst>
                                            <p:cond delay="0"/>
                                          </p:stCondLst>
                                        </p:cTn>
                                        <p:tgtEl>
                                          <p:spTgt spid="34"/>
                                        </p:tgtEl>
                                        <p:attrNameLst>
                                          <p:attrName>style.visibility</p:attrName>
                                        </p:attrNameLst>
                                      </p:cBhvr>
                                      <p:to>
                                        <p:strVal val="visible"/>
                                      </p:to>
                                    </p:set>
                                  </p:childTnLst>
                                </p:cTn>
                              </p:par>
                              <p:par>
                                <p:cTn id="87" presetID="1" presetClass="exit" presetSubtype="0" fill="hold" grpId="0" nodeType="withEffect">
                                  <p:stCondLst>
                                    <p:cond delay="1000"/>
                                  </p:stCondLst>
                                  <p:childTnLst>
                                    <p:set>
                                      <p:cBhvr>
                                        <p:cTn id="88" dur="1" fill="hold">
                                          <p:stCondLst>
                                            <p:cond delay="0"/>
                                          </p:stCondLst>
                                        </p:cTn>
                                        <p:tgtEl>
                                          <p:spTgt spid="34"/>
                                        </p:tgtEl>
                                        <p:attrNameLst>
                                          <p:attrName>style.visibility</p:attrName>
                                        </p:attrNameLst>
                                      </p:cBhvr>
                                      <p:to>
                                        <p:strVal val="hidden"/>
                                      </p:to>
                                    </p:set>
                                  </p:childTnLst>
                                </p:cTn>
                              </p:par>
                              <p:par>
                                <p:cTn id="89" presetID="21" presetClass="entr" presetSubtype="1" fill="hold" grpId="16" nodeType="with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wheel(1)">
                                      <p:cBhvr>
                                        <p:cTn id="91" dur="1000"/>
                                        <p:tgtEl>
                                          <p:spTgt spid="35"/>
                                        </p:tgtEl>
                                      </p:cBhvr>
                                    </p:animEffect>
                                  </p:childTnLst>
                                </p:cTn>
                              </p:par>
                              <p:par>
                                <p:cTn id="92" presetID="1" presetClass="entr" presetSubtype="0" fill="hold" grpId="1" nodeType="withEffect">
                                  <p:stCondLst>
                                    <p:cond delay="1000"/>
                                  </p:stCondLst>
                                  <p:childTnLst>
                                    <p:set>
                                      <p:cBhvr>
                                        <p:cTn id="93" dur="1" fill="hold">
                                          <p:stCondLst>
                                            <p:cond delay="0"/>
                                          </p:stCondLst>
                                        </p:cTn>
                                        <p:tgtEl>
                                          <p:spTgt spid="33"/>
                                        </p:tgtEl>
                                        <p:attrNameLst>
                                          <p:attrName>style.visibility</p:attrName>
                                        </p:attrNameLst>
                                      </p:cBhvr>
                                      <p:to>
                                        <p:strVal val="visible"/>
                                      </p:to>
                                    </p:set>
                                  </p:childTnLst>
                                </p:cTn>
                              </p:par>
                              <p:par>
                                <p:cTn id="94" presetID="1" presetClass="exit" presetSubtype="0" fill="hold" grpId="0" nodeType="withEffect">
                                  <p:stCondLst>
                                    <p:cond delay="2000"/>
                                  </p:stCondLst>
                                  <p:childTnLst>
                                    <p:set>
                                      <p:cBhvr>
                                        <p:cTn id="95" dur="1" fill="hold">
                                          <p:stCondLst>
                                            <p:cond delay="0"/>
                                          </p:stCondLst>
                                        </p:cTn>
                                        <p:tgtEl>
                                          <p:spTgt spid="33"/>
                                        </p:tgtEl>
                                        <p:attrNameLst>
                                          <p:attrName>style.visibility</p:attrName>
                                        </p:attrNameLst>
                                      </p:cBhvr>
                                      <p:to>
                                        <p:strVal val="hidden"/>
                                      </p:to>
                                    </p:set>
                                  </p:childTnLst>
                                </p:cTn>
                              </p:par>
                              <p:par>
                                <p:cTn id="96" presetID="21" presetClass="entr" presetSubtype="1" fill="hold" grpId="1" nodeType="withEffect">
                                  <p:stCondLst>
                                    <p:cond delay="1000"/>
                                  </p:stCondLst>
                                  <p:childTnLst>
                                    <p:set>
                                      <p:cBhvr>
                                        <p:cTn id="97" dur="1" fill="hold">
                                          <p:stCondLst>
                                            <p:cond delay="0"/>
                                          </p:stCondLst>
                                        </p:cTn>
                                        <p:tgtEl>
                                          <p:spTgt spid="35"/>
                                        </p:tgtEl>
                                        <p:attrNameLst>
                                          <p:attrName>style.visibility</p:attrName>
                                        </p:attrNameLst>
                                      </p:cBhvr>
                                      <p:to>
                                        <p:strVal val="visible"/>
                                      </p:to>
                                    </p:set>
                                    <p:animEffect transition="in" filter="wheel(1)">
                                      <p:cBhvr>
                                        <p:cTn id="98" dur="1000"/>
                                        <p:tgtEl>
                                          <p:spTgt spid="35"/>
                                        </p:tgtEl>
                                      </p:cBhvr>
                                    </p:animEffect>
                                  </p:childTnLst>
                                  <p:subTnLst>
                                    <p:audio>
                                      <p:cMediaNode>
                                        <p:cTn display="0" masterRel="sameClick">
                                          <p:stCondLst>
                                            <p:cond evt="begin" delay="0">
                                              <p:tn val="96"/>
                                            </p:cond>
                                          </p:stCondLst>
                                          <p:endCondLst>
                                            <p:cond evt="onStopAudio" delay="0">
                                              <p:tgtEl>
                                                <p:sldTgt/>
                                              </p:tgtEl>
                                            </p:cond>
                                          </p:endCondLst>
                                        </p:cTn>
                                        <p:tgtEl>
                                          <p:sndTgt r:embed="rId8" name="coin.wav"/>
                                        </p:tgtEl>
                                      </p:cMediaNode>
                                    </p:audio>
                                  </p:subTnLst>
                                </p:cTn>
                              </p:par>
                              <p:par>
                                <p:cTn id="99" presetID="1" presetClass="entr" presetSubtype="0" fill="hold" grpId="1" nodeType="withEffect">
                                  <p:stCondLst>
                                    <p:cond delay="2000"/>
                                  </p:stCondLst>
                                  <p:childTnLst>
                                    <p:set>
                                      <p:cBhvr>
                                        <p:cTn id="100" dur="1" fill="hold">
                                          <p:stCondLst>
                                            <p:cond delay="0"/>
                                          </p:stCondLst>
                                        </p:cTn>
                                        <p:tgtEl>
                                          <p:spTgt spid="32"/>
                                        </p:tgtEl>
                                        <p:attrNameLst>
                                          <p:attrName>style.visibility</p:attrName>
                                        </p:attrNameLst>
                                      </p:cBhvr>
                                      <p:to>
                                        <p:strVal val="visible"/>
                                      </p:to>
                                    </p:set>
                                  </p:childTnLst>
                                </p:cTn>
                              </p:par>
                              <p:par>
                                <p:cTn id="101" presetID="1" presetClass="exit" presetSubtype="0" fill="hold" grpId="0" nodeType="withEffect">
                                  <p:stCondLst>
                                    <p:cond delay="3000"/>
                                  </p:stCondLst>
                                  <p:childTnLst>
                                    <p:set>
                                      <p:cBhvr>
                                        <p:cTn id="102" dur="1" fill="hold">
                                          <p:stCondLst>
                                            <p:cond delay="0"/>
                                          </p:stCondLst>
                                        </p:cTn>
                                        <p:tgtEl>
                                          <p:spTgt spid="32"/>
                                        </p:tgtEl>
                                        <p:attrNameLst>
                                          <p:attrName>style.visibility</p:attrName>
                                        </p:attrNameLst>
                                      </p:cBhvr>
                                      <p:to>
                                        <p:strVal val="hidden"/>
                                      </p:to>
                                    </p:set>
                                  </p:childTnLst>
                                </p:cTn>
                              </p:par>
                              <p:par>
                                <p:cTn id="103" presetID="21" presetClass="entr" presetSubtype="1" fill="hold" grpId="3" nodeType="withEffect">
                                  <p:stCondLst>
                                    <p:cond delay="2000"/>
                                  </p:stCondLst>
                                  <p:childTnLst>
                                    <p:set>
                                      <p:cBhvr>
                                        <p:cTn id="104" dur="1" fill="hold">
                                          <p:stCondLst>
                                            <p:cond delay="0"/>
                                          </p:stCondLst>
                                        </p:cTn>
                                        <p:tgtEl>
                                          <p:spTgt spid="35"/>
                                        </p:tgtEl>
                                        <p:attrNameLst>
                                          <p:attrName>style.visibility</p:attrName>
                                        </p:attrNameLst>
                                      </p:cBhvr>
                                      <p:to>
                                        <p:strVal val="visible"/>
                                      </p:to>
                                    </p:set>
                                    <p:animEffect transition="in" filter="wheel(1)">
                                      <p:cBhvr>
                                        <p:cTn id="105" dur="1000"/>
                                        <p:tgtEl>
                                          <p:spTgt spid="35"/>
                                        </p:tgtEl>
                                      </p:cBhvr>
                                    </p:animEffect>
                                  </p:childTnLst>
                                  <p:subTnLst>
                                    <p:audio>
                                      <p:cMediaNode>
                                        <p:cTn display="0" masterRel="sameClick">
                                          <p:stCondLst>
                                            <p:cond evt="begin" delay="0">
                                              <p:tn val="103"/>
                                            </p:cond>
                                          </p:stCondLst>
                                          <p:endCondLst>
                                            <p:cond evt="onStopAudio" delay="0">
                                              <p:tgtEl>
                                                <p:sldTgt/>
                                              </p:tgtEl>
                                            </p:cond>
                                          </p:endCondLst>
                                        </p:cTn>
                                        <p:tgtEl>
                                          <p:sndTgt r:embed="rId8" name="coin.wav"/>
                                        </p:tgtEl>
                                      </p:cMediaNode>
                                    </p:audio>
                                  </p:subTnLst>
                                </p:cTn>
                              </p:par>
                              <p:par>
                                <p:cTn id="106" presetID="1" presetClass="entr" presetSubtype="0" fill="hold" grpId="1" nodeType="withEffect">
                                  <p:stCondLst>
                                    <p:cond delay="3000"/>
                                  </p:stCondLst>
                                  <p:childTnLst>
                                    <p:set>
                                      <p:cBhvr>
                                        <p:cTn id="107" dur="1" fill="hold">
                                          <p:stCondLst>
                                            <p:cond delay="0"/>
                                          </p:stCondLst>
                                        </p:cTn>
                                        <p:tgtEl>
                                          <p:spTgt spid="31"/>
                                        </p:tgtEl>
                                        <p:attrNameLst>
                                          <p:attrName>style.visibility</p:attrName>
                                        </p:attrNameLst>
                                      </p:cBhvr>
                                      <p:to>
                                        <p:strVal val="visible"/>
                                      </p:to>
                                    </p:set>
                                  </p:childTnLst>
                                </p:cTn>
                              </p:par>
                              <p:par>
                                <p:cTn id="108" presetID="1" presetClass="exit" presetSubtype="0" fill="hold" grpId="0" nodeType="withEffect">
                                  <p:stCondLst>
                                    <p:cond delay="4000"/>
                                  </p:stCondLst>
                                  <p:childTnLst>
                                    <p:set>
                                      <p:cBhvr>
                                        <p:cTn id="109" dur="1" fill="hold">
                                          <p:stCondLst>
                                            <p:cond delay="0"/>
                                          </p:stCondLst>
                                        </p:cTn>
                                        <p:tgtEl>
                                          <p:spTgt spid="31"/>
                                        </p:tgtEl>
                                        <p:attrNameLst>
                                          <p:attrName>style.visibility</p:attrName>
                                        </p:attrNameLst>
                                      </p:cBhvr>
                                      <p:to>
                                        <p:strVal val="hidden"/>
                                      </p:to>
                                    </p:set>
                                  </p:childTnLst>
                                </p:cTn>
                              </p:par>
                              <p:par>
                                <p:cTn id="110" presetID="21" presetClass="entr" presetSubtype="1" fill="hold" grpId="4" nodeType="withEffect">
                                  <p:stCondLst>
                                    <p:cond delay="3000"/>
                                  </p:stCondLst>
                                  <p:childTnLst>
                                    <p:set>
                                      <p:cBhvr>
                                        <p:cTn id="111" dur="1" fill="hold">
                                          <p:stCondLst>
                                            <p:cond delay="0"/>
                                          </p:stCondLst>
                                        </p:cTn>
                                        <p:tgtEl>
                                          <p:spTgt spid="35"/>
                                        </p:tgtEl>
                                        <p:attrNameLst>
                                          <p:attrName>style.visibility</p:attrName>
                                        </p:attrNameLst>
                                      </p:cBhvr>
                                      <p:to>
                                        <p:strVal val="visible"/>
                                      </p:to>
                                    </p:set>
                                    <p:animEffect transition="in" filter="wheel(1)">
                                      <p:cBhvr>
                                        <p:cTn id="112" dur="1000"/>
                                        <p:tgtEl>
                                          <p:spTgt spid="35"/>
                                        </p:tgtEl>
                                      </p:cBhvr>
                                    </p:animEffect>
                                  </p:childTnLst>
                                  <p:subTnLst>
                                    <p:audio>
                                      <p:cMediaNode>
                                        <p:cTn display="0" masterRel="sameClick">
                                          <p:stCondLst>
                                            <p:cond evt="begin" delay="0">
                                              <p:tn val="110"/>
                                            </p:cond>
                                          </p:stCondLst>
                                          <p:endCondLst>
                                            <p:cond evt="onStopAudio" delay="0">
                                              <p:tgtEl>
                                                <p:sldTgt/>
                                              </p:tgtEl>
                                            </p:cond>
                                          </p:endCondLst>
                                        </p:cTn>
                                        <p:tgtEl>
                                          <p:sndTgt r:embed="rId8" name="coin.wav"/>
                                        </p:tgtEl>
                                      </p:cMediaNode>
                                    </p:audio>
                                  </p:subTnLst>
                                </p:cTn>
                              </p:par>
                              <p:par>
                                <p:cTn id="113" presetID="1" presetClass="entr" presetSubtype="0" fill="hold" grpId="1" nodeType="withEffect">
                                  <p:stCondLst>
                                    <p:cond delay="4000"/>
                                  </p:stCondLst>
                                  <p:childTnLst>
                                    <p:set>
                                      <p:cBhvr>
                                        <p:cTn id="114" dur="1" fill="hold">
                                          <p:stCondLst>
                                            <p:cond delay="0"/>
                                          </p:stCondLst>
                                        </p:cTn>
                                        <p:tgtEl>
                                          <p:spTgt spid="30"/>
                                        </p:tgtEl>
                                        <p:attrNameLst>
                                          <p:attrName>style.visibility</p:attrName>
                                        </p:attrNameLst>
                                      </p:cBhvr>
                                      <p:to>
                                        <p:strVal val="visible"/>
                                      </p:to>
                                    </p:set>
                                  </p:childTnLst>
                                </p:cTn>
                              </p:par>
                              <p:par>
                                <p:cTn id="115" presetID="1" presetClass="exit" presetSubtype="0" fill="hold" grpId="0" nodeType="withEffect">
                                  <p:stCondLst>
                                    <p:cond delay="5000"/>
                                  </p:stCondLst>
                                  <p:childTnLst>
                                    <p:set>
                                      <p:cBhvr>
                                        <p:cTn id="116" dur="1" fill="hold">
                                          <p:stCondLst>
                                            <p:cond delay="0"/>
                                          </p:stCondLst>
                                        </p:cTn>
                                        <p:tgtEl>
                                          <p:spTgt spid="30"/>
                                        </p:tgtEl>
                                        <p:attrNameLst>
                                          <p:attrName>style.visibility</p:attrName>
                                        </p:attrNameLst>
                                      </p:cBhvr>
                                      <p:to>
                                        <p:strVal val="hidden"/>
                                      </p:to>
                                    </p:set>
                                  </p:childTnLst>
                                </p:cTn>
                              </p:par>
                              <p:par>
                                <p:cTn id="117" presetID="21" presetClass="entr" presetSubtype="1" fill="hold" grpId="5" nodeType="withEffect">
                                  <p:stCondLst>
                                    <p:cond delay="4000"/>
                                  </p:stCondLst>
                                  <p:childTnLst>
                                    <p:set>
                                      <p:cBhvr>
                                        <p:cTn id="118" dur="1" fill="hold">
                                          <p:stCondLst>
                                            <p:cond delay="0"/>
                                          </p:stCondLst>
                                        </p:cTn>
                                        <p:tgtEl>
                                          <p:spTgt spid="35"/>
                                        </p:tgtEl>
                                        <p:attrNameLst>
                                          <p:attrName>style.visibility</p:attrName>
                                        </p:attrNameLst>
                                      </p:cBhvr>
                                      <p:to>
                                        <p:strVal val="visible"/>
                                      </p:to>
                                    </p:set>
                                    <p:animEffect transition="in" filter="wheel(1)">
                                      <p:cBhvr>
                                        <p:cTn id="119" dur="1000"/>
                                        <p:tgtEl>
                                          <p:spTgt spid="35"/>
                                        </p:tgtEl>
                                      </p:cBhvr>
                                    </p:animEffect>
                                  </p:childTnLst>
                                  <p:subTnLst>
                                    <p:audio>
                                      <p:cMediaNode>
                                        <p:cTn display="0" masterRel="sameClick">
                                          <p:stCondLst>
                                            <p:cond evt="begin" delay="0">
                                              <p:tn val="117"/>
                                            </p:cond>
                                          </p:stCondLst>
                                          <p:endCondLst>
                                            <p:cond evt="onStopAudio" delay="0">
                                              <p:tgtEl>
                                                <p:sldTgt/>
                                              </p:tgtEl>
                                            </p:cond>
                                          </p:endCondLst>
                                        </p:cTn>
                                        <p:tgtEl>
                                          <p:sndTgt r:embed="rId8" name="coin.wav"/>
                                        </p:tgtEl>
                                      </p:cMediaNode>
                                    </p:audio>
                                  </p:subTnLst>
                                </p:cTn>
                              </p:par>
                              <p:par>
                                <p:cTn id="120" presetID="1" presetClass="entr" presetSubtype="0" fill="hold" grpId="1" nodeType="withEffect">
                                  <p:stCondLst>
                                    <p:cond delay="5000"/>
                                  </p:stCondLst>
                                  <p:childTnLst>
                                    <p:set>
                                      <p:cBhvr>
                                        <p:cTn id="121" dur="1" fill="hold">
                                          <p:stCondLst>
                                            <p:cond delay="0"/>
                                          </p:stCondLst>
                                        </p:cTn>
                                        <p:tgtEl>
                                          <p:spTgt spid="29"/>
                                        </p:tgtEl>
                                        <p:attrNameLst>
                                          <p:attrName>style.visibility</p:attrName>
                                        </p:attrNameLst>
                                      </p:cBhvr>
                                      <p:to>
                                        <p:strVal val="visible"/>
                                      </p:to>
                                    </p:set>
                                  </p:childTnLst>
                                </p:cTn>
                              </p:par>
                              <p:par>
                                <p:cTn id="122" presetID="1" presetClass="exit" presetSubtype="0" fill="hold" grpId="0" nodeType="withEffect">
                                  <p:stCondLst>
                                    <p:cond delay="6000"/>
                                  </p:stCondLst>
                                  <p:childTnLst>
                                    <p:set>
                                      <p:cBhvr>
                                        <p:cTn id="123" dur="1" fill="hold">
                                          <p:stCondLst>
                                            <p:cond delay="0"/>
                                          </p:stCondLst>
                                        </p:cTn>
                                        <p:tgtEl>
                                          <p:spTgt spid="29"/>
                                        </p:tgtEl>
                                        <p:attrNameLst>
                                          <p:attrName>style.visibility</p:attrName>
                                        </p:attrNameLst>
                                      </p:cBhvr>
                                      <p:to>
                                        <p:strVal val="hidden"/>
                                      </p:to>
                                    </p:set>
                                  </p:childTnLst>
                                </p:cTn>
                              </p:par>
                              <p:par>
                                <p:cTn id="124" presetID="21" presetClass="entr" presetSubtype="1" fill="hold" grpId="6" nodeType="withEffect">
                                  <p:stCondLst>
                                    <p:cond delay="5000"/>
                                  </p:stCondLst>
                                  <p:childTnLst>
                                    <p:set>
                                      <p:cBhvr>
                                        <p:cTn id="125" dur="1" fill="hold">
                                          <p:stCondLst>
                                            <p:cond delay="0"/>
                                          </p:stCondLst>
                                        </p:cTn>
                                        <p:tgtEl>
                                          <p:spTgt spid="35"/>
                                        </p:tgtEl>
                                        <p:attrNameLst>
                                          <p:attrName>style.visibility</p:attrName>
                                        </p:attrNameLst>
                                      </p:cBhvr>
                                      <p:to>
                                        <p:strVal val="visible"/>
                                      </p:to>
                                    </p:set>
                                    <p:animEffect transition="in" filter="wheel(1)">
                                      <p:cBhvr>
                                        <p:cTn id="126" dur="1000"/>
                                        <p:tgtEl>
                                          <p:spTgt spid="35"/>
                                        </p:tgtEl>
                                      </p:cBhvr>
                                    </p:animEffect>
                                  </p:childTnLst>
                                  <p:subTnLst>
                                    <p:audio>
                                      <p:cMediaNode>
                                        <p:cTn display="0" masterRel="sameClick">
                                          <p:stCondLst>
                                            <p:cond evt="begin" delay="0">
                                              <p:tn val="124"/>
                                            </p:cond>
                                          </p:stCondLst>
                                          <p:endCondLst>
                                            <p:cond evt="onStopAudio" delay="0">
                                              <p:tgtEl>
                                                <p:sldTgt/>
                                              </p:tgtEl>
                                            </p:cond>
                                          </p:endCondLst>
                                        </p:cTn>
                                        <p:tgtEl>
                                          <p:sndTgt r:embed="rId8" name="coin.wav"/>
                                        </p:tgtEl>
                                      </p:cMediaNode>
                                    </p:audio>
                                  </p:subTnLst>
                                </p:cTn>
                              </p:par>
                              <p:par>
                                <p:cTn id="127" presetID="1" presetClass="entr" presetSubtype="0" fill="hold" grpId="1" nodeType="withEffect">
                                  <p:stCondLst>
                                    <p:cond delay="6000"/>
                                  </p:stCondLst>
                                  <p:childTnLst>
                                    <p:set>
                                      <p:cBhvr>
                                        <p:cTn id="128" dur="1" fill="hold">
                                          <p:stCondLst>
                                            <p:cond delay="0"/>
                                          </p:stCondLst>
                                        </p:cTn>
                                        <p:tgtEl>
                                          <p:spTgt spid="28"/>
                                        </p:tgtEl>
                                        <p:attrNameLst>
                                          <p:attrName>style.visibility</p:attrName>
                                        </p:attrNameLst>
                                      </p:cBhvr>
                                      <p:to>
                                        <p:strVal val="visible"/>
                                      </p:to>
                                    </p:set>
                                  </p:childTnLst>
                                </p:cTn>
                              </p:par>
                              <p:par>
                                <p:cTn id="129" presetID="1" presetClass="exit" presetSubtype="0" fill="hold" grpId="0" nodeType="withEffect">
                                  <p:stCondLst>
                                    <p:cond delay="7000"/>
                                  </p:stCondLst>
                                  <p:childTnLst>
                                    <p:set>
                                      <p:cBhvr>
                                        <p:cTn id="130" dur="1" fill="hold">
                                          <p:stCondLst>
                                            <p:cond delay="0"/>
                                          </p:stCondLst>
                                        </p:cTn>
                                        <p:tgtEl>
                                          <p:spTgt spid="28"/>
                                        </p:tgtEl>
                                        <p:attrNameLst>
                                          <p:attrName>style.visibility</p:attrName>
                                        </p:attrNameLst>
                                      </p:cBhvr>
                                      <p:to>
                                        <p:strVal val="hidden"/>
                                      </p:to>
                                    </p:set>
                                  </p:childTnLst>
                                </p:cTn>
                              </p:par>
                              <p:par>
                                <p:cTn id="131" presetID="21" presetClass="entr" presetSubtype="1" fill="hold" grpId="7" nodeType="withEffect">
                                  <p:stCondLst>
                                    <p:cond delay="6000"/>
                                  </p:stCondLst>
                                  <p:childTnLst>
                                    <p:set>
                                      <p:cBhvr>
                                        <p:cTn id="132" dur="1" fill="hold">
                                          <p:stCondLst>
                                            <p:cond delay="0"/>
                                          </p:stCondLst>
                                        </p:cTn>
                                        <p:tgtEl>
                                          <p:spTgt spid="35"/>
                                        </p:tgtEl>
                                        <p:attrNameLst>
                                          <p:attrName>style.visibility</p:attrName>
                                        </p:attrNameLst>
                                      </p:cBhvr>
                                      <p:to>
                                        <p:strVal val="visible"/>
                                      </p:to>
                                    </p:set>
                                    <p:animEffect transition="in" filter="wheel(1)">
                                      <p:cBhvr>
                                        <p:cTn id="133" dur="1000"/>
                                        <p:tgtEl>
                                          <p:spTgt spid="35"/>
                                        </p:tgtEl>
                                      </p:cBhvr>
                                    </p:animEffect>
                                  </p:childTnLst>
                                  <p:subTnLst>
                                    <p:audio>
                                      <p:cMediaNode>
                                        <p:cTn display="0" masterRel="sameClick">
                                          <p:stCondLst>
                                            <p:cond evt="begin" delay="0">
                                              <p:tn val="131"/>
                                            </p:cond>
                                          </p:stCondLst>
                                          <p:endCondLst>
                                            <p:cond evt="onStopAudio" delay="0">
                                              <p:tgtEl>
                                                <p:sldTgt/>
                                              </p:tgtEl>
                                            </p:cond>
                                          </p:endCondLst>
                                        </p:cTn>
                                        <p:tgtEl>
                                          <p:sndTgt r:embed="rId8" name="coin.wav"/>
                                        </p:tgtEl>
                                      </p:cMediaNode>
                                    </p:audio>
                                  </p:subTnLst>
                                </p:cTn>
                              </p:par>
                              <p:par>
                                <p:cTn id="134" presetID="1" presetClass="entr" presetSubtype="0" fill="hold" grpId="1" nodeType="withEffect">
                                  <p:stCondLst>
                                    <p:cond delay="7000"/>
                                  </p:stCondLst>
                                  <p:childTnLst>
                                    <p:set>
                                      <p:cBhvr>
                                        <p:cTn id="135" dur="1" fill="hold">
                                          <p:stCondLst>
                                            <p:cond delay="0"/>
                                          </p:stCondLst>
                                        </p:cTn>
                                        <p:tgtEl>
                                          <p:spTgt spid="27"/>
                                        </p:tgtEl>
                                        <p:attrNameLst>
                                          <p:attrName>style.visibility</p:attrName>
                                        </p:attrNameLst>
                                      </p:cBhvr>
                                      <p:to>
                                        <p:strVal val="visible"/>
                                      </p:to>
                                    </p:set>
                                  </p:childTnLst>
                                </p:cTn>
                              </p:par>
                              <p:par>
                                <p:cTn id="136" presetID="1" presetClass="exit" presetSubtype="0" fill="hold" grpId="0" nodeType="withEffect">
                                  <p:stCondLst>
                                    <p:cond delay="8000"/>
                                  </p:stCondLst>
                                  <p:childTnLst>
                                    <p:set>
                                      <p:cBhvr>
                                        <p:cTn id="137" dur="1" fill="hold">
                                          <p:stCondLst>
                                            <p:cond delay="0"/>
                                          </p:stCondLst>
                                        </p:cTn>
                                        <p:tgtEl>
                                          <p:spTgt spid="27"/>
                                        </p:tgtEl>
                                        <p:attrNameLst>
                                          <p:attrName>style.visibility</p:attrName>
                                        </p:attrNameLst>
                                      </p:cBhvr>
                                      <p:to>
                                        <p:strVal val="hidden"/>
                                      </p:to>
                                    </p:set>
                                  </p:childTnLst>
                                </p:cTn>
                              </p:par>
                              <p:par>
                                <p:cTn id="138" presetID="21" presetClass="entr" presetSubtype="1" fill="hold" grpId="8" nodeType="withEffect">
                                  <p:stCondLst>
                                    <p:cond delay="7000"/>
                                  </p:stCondLst>
                                  <p:childTnLst>
                                    <p:set>
                                      <p:cBhvr>
                                        <p:cTn id="139" dur="1" fill="hold">
                                          <p:stCondLst>
                                            <p:cond delay="0"/>
                                          </p:stCondLst>
                                        </p:cTn>
                                        <p:tgtEl>
                                          <p:spTgt spid="35"/>
                                        </p:tgtEl>
                                        <p:attrNameLst>
                                          <p:attrName>style.visibility</p:attrName>
                                        </p:attrNameLst>
                                      </p:cBhvr>
                                      <p:to>
                                        <p:strVal val="visible"/>
                                      </p:to>
                                    </p:set>
                                    <p:animEffect transition="in" filter="wheel(1)">
                                      <p:cBhvr>
                                        <p:cTn id="140" dur="1000"/>
                                        <p:tgtEl>
                                          <p:spTgt spid="35"/>
                                        </p:tgtEl>
                                      </p:cBhvr>
                                    </p:animEffect>
                                  </p:childTnLst>
                                  <p:subTnLst>
                                    <p:audio>
                                      <p:cMediaNode>
                                        <p:cTn display="0" masterRel="sameClick">
                                          <p:stCondLst>
                                            <p:cond evt="begin" delay="0">
                                              <p:tn val="138"/>
                                            </p:cond>
                                          </p:stCondLst>
                                          <p:endCondLst>
                                            <p:cond evt="onStopAudio" delay="0">
                                              <p:tgtEl>
                                                <p:sldTgt/>
                                              </p:tgtEl>
                                            </p:cond>
                                          </p:endCondLst>
                                        </p:cTn>
                                        <p:tgtEl>
                                          <p:sndTgt r:embed="rId8" name="coin.wav"/>
                                        </p:tgtEl>
                                      </p:cMediaNode>
                                    </p:audio>
                                  </p:subTnLst>
                                </p:cTn>
                              </p:par>
                              <p:par>
                                <p:cTn id="141" presetID="1" presetClass="entr" presetSubtype="0" fill="hold" grpId="1" nodeType="withEffect">
                                  <p:stCondLst>
                                    <p:cond delay="8000"/>
                                  </p:stCondLst>
                                  <p:childTnLst>
                                    <p:set>
                                      <p:cBhvr>
                                        <p:cTn id="142" dur="1" fill="hold">
                                          <p:stCondLst>
                                            <p:cond delay="0"/>
                                          </p:stCondLst>
                                        </p:cTn>
                                        <p:tgtEl>
                                          <p:spTgt spid="26"/>
                                        </p:tgtEl>
                                        <p:attrNameLst>
                                          <p:attrName>style.visibility</p:attrName>
                                        </p:attrNameLst>
                                      </p:cBhvr>
                                      <p:to>
                                        <p:strVal val="visible"/>
                                      </p:to>
                                    </p:set>
                                  </p:childTnLst>
                                </p:cTn>
                              </p:par>
                              <p:par>
                                <p:cTn id="143" presetID="1" presetClass="exit" presetSubtype="0" fill="hold" grpId="0" nodeType="withEffect">
                                  <p:stCondLst>
                                    <p:cond delay="9000"/>
                                  </p:stCondLst>
                                  <p:childTnLst>
                                    <p:set>
                                      <p:cBhvr>
                                        <p:cTn id="144" dur="1" fill="hold">
                                          <p:stCondLst>
                                            <p:cond delay="0"/>
                                          </p:stCondLst>
                                        </p:cTn>
                                        <p:tgtEl>
                                          <p:spTgt spid="26"/>
                                        </p:tgtEl>
                                        <p:attrNameLst>
                                          <p:attrName>style.visibility</p:attrName>
                                        </p:attrNameLst>
                                      </p:cBhvr>
                                      <p:to>
                                        <p:strVal val="hidden"/>
                                      </p:to>
                                    </p:set>
                                  </p:childTnLst>
                                </p:cTn>
                              </p:par>
                              <p:par>
                                <p:cTn id="145" presetID="21" presetClass="entr" presetSubtype="1" fill="hold" grpId="2" nodeType="withEffect">
                                  <p:stCondLst>
                                    <p:cond delay="8000"/>
                                  </p:stCondLst>
                                  <p:childTnLst>
                                    <p:set>
                                      <p:cBhvr>
                                        <p:cTn id="146" dur="1" fill="hold">
                                          <p:stCondLst>
                                            <p:cond delay="0"/>
                                          </p:stCondLst>
                                        </p:cTn>
                                        <p:tgtEl>
                                          <p:spTgt spid="35"/>
                                        </p:tgtEl>
                                        <p:attrNameLst>
                                          <p:attrName>style.visibility</p:attrName>
                                        </p:attrNameLst>
                                      </p:cBhvr>
                                      <p:to>
                                        <p:strVal val="visible"/>
                                      </p:to>
                                    </p:set>
                                    <p:animEffect transition="in" filter="wheel(1)">
                                      <p:cBhvr>
                                        <p:cTn id="147" dur="1000"/>
                                        <p:tgtEl>
                                          <p:spTgt spid="35"/>
                                        </p:tgtEl>
                                      </p:cBhvr>
                                    </p:animEffect>
                                  </p:childTnLst>
                                  <p:subTnLst>
                                    <p:audio>
                                      <p:cMediaNode>
                                        <p:cTn display="0" masterRel="sameClick">
                                          <p:stCondLst>
                                            <p:cond evt="begin" delay="0">
                                              <p:tn val="145"/>
                                            </p:cond>
                                          </p:stCondLst>
                                          <p:endCondLst>
                                            <p:cond evt="onStopAudio" delay="0">
                                              <p:tgtEl>
                                                <p:sldTgt/>
                                              </p:tgtEl>
                                            </p:cond>
                                          </p:endCondLst>
                                        </p:cTn>
                                        <p:tgtEl>
                                          <p:sndTgt r:embed="rId8" name="coin.wav"/>
                                        </p:tgtEl>
                                      </p:cMediaNode>
                                    </p:audio>
                                  </p:subTnLst>
                                </p:cTn>
                              </p:par>
                              <p:par>
                                <p:cTn id="148" presetID="1" presetClass="entr" presetSubtype="0" fill="hold" grpId="1" nodeType="withEffect">
                                  <p:stCondLst>
                                    <p:cond delay="9000"/>
                                  </p:stCondLst>
                                  <p:childTnLst>
                                    <p:set>
                                      <p:cBhvr>
                                        <p:cTn id="149" dur="1" fill="hold">
                                          <p:stCondLst>
                                            <p:cond delay="0"/>
                                          </p:stCondLst>
                                        </p:cTn>
                                        <p:tgtEl>
                                          <p:spTgt spid="25"/>
                                        </p:tgtEl>
                                        <p:attrNameLst>
                                          <p:attrName>style.visibility</p:attrName>
                                        </p:attrNameLst>
                                      </p:cBhvr>
                                      <p:to>
                                        <p:strVal val="visible"/>
                                      </p:to>
                                    </p:set>
                                  </p:childTnLst>
                                </p:cTn>
                              </p:par>
                              <p:par>
                                <p:cTn id="150" presetID="1" presetClass="exit" presetSubtype="0" fill="hold" grpId="0" nodeType="withEffect">
                                  <p:stCondLst>
                                    <p:cond delay="10000"/>
                                  </p:stCondLst>
                                  <p:childTnLst>
                                    <p:set>
                                      <p:cBhvr>
                                        <p:cTn id="151" dur="1" fill="hold">
                                          <p:stCondLst>
                                            <p:cond delay="0"/>
                                          </p:stCondLst>
                                        </p:cTn>
                                        <p:tgtEl>
                                          <p:spTgt spid="25"/>
                                        </p:tgtEl>
                                        <p:attrNameLst>
                                          <p:attrName>style.visibility</p:attrName>
                                        </p:attrNameLst>
                                      </p:cBhvr>
                                      <p:to>
                                        <p:strVal val="hidden"/>
                                      </p:to>
                                    </p:set>
                                  </p:childTnLst>
                                </p:cTn>
                              </p:par>
                              <p:par>
                                <p:cTn id="152" presetID="21" presetClass="entr" presetSubtype="1" fill="hold" grpId="10" nodeType="withEffect">
                                  <p:stCondLst>
                                    <p:cond delay="9000"/>
                                  </p:stCondLst>
                                  <p:childTnLst>
                                    <p:set>
                                      <p:cBhvr>
                                        <p:cTn id="153" dur="1" fill="hold">
                                          <p:stCondLst>
                                            <p:cond delay="0"/>
                                          </p:stCondLst>
                                        </p:cTn>
                                        <p:tgtEl>
                                          <p:spTgt spid="35"/>
                                        </p:tgtEl>
                                        <p:attrNameLst>
                                          <p:attrName>style.visibility</p:attrName>
                                        </p:attrNameLst>
                                      </p:cBhvr>
                                      <p:to>
                                        <p:strVal val="visible"/>
                                      </p:to>
                                    </p:set>
                                    <p:animEffect transition="in" filter="wheel(1)">
                                      <p:cBhvr>
                                        <p:cTn id="154" dur="1000"/>
                                        <p:tgtEl>
                                          <p:spTgt spid="35"/>
                                        </p:tgtEl>
                                      </p:cBhvr>
                                    </p:animEffect>
                                  </p:childTnLst>
                                  <p:subTnLst>
                                    <p:audio>
                                      <p:cMediaNode>
                                        <p:cTn display="0" masterRel="sameClick">
                                          <p:stCondLst>
                                            <p:cond evt="begin" delay="0">
                                              <p:tn val="152"/>
                                            </p:cond>
                                          </p:stCondLst>
                                          <p:endCondLst>
                                            <p:cond evt="onStopAudio" delay="0">
                                              <p:tgtEl>
                                                <p:sldTgt/>
                                              </p:tgtEl>
                                            </p:cond>
                                          </p:endCondLst>
                                        </p:cTn>
                                        <p:tgtEl>
                                          <p:sndTgt r:embed="rId8" name="coin.wav"/>
                                        </p:tgtEl>
                                      </p:cMediaNode>
                                    </p:audio>
                                  </p:subTnLst>
                                </p:cTn>
                              </p:par>
                              <p:par>
                                <p:cTn id="155" presetID="1" presetClass="entr" presetSubtype="0" fill="hold" grpId="1" nodeType="withEffect">
                                  <p:stCondLst>
                                    <p:cond delay="10000"/>
                                  </p:stCondLst>
                                  <p:childTnLst>
                                    <p:set>
                                      <p:cBhvr>
                                        <p:cTn id="156" dur="1" fill="hold">
                                          <p:stCondLst>
                                            <p:cond delay="0"/>
                                          </p:stCondLst>
                                        </p:cTn>
                                        <p:tgtEl>
                                          <p:spTgt spid="24"/>
                                        </p:tgtEl>
                                        <p:attrNameLst>
                                          <p:attrName>style.visibility</p:attrName>
                                        </p:attrNameLst>
                                      </p:cBhvr>
                                      <p:to>
                                        <p:strVal val="visible"/>
                                      </p:to>
                                    </p:set>
                                  </p:childTnLst>
                                </p:cTn>
                              </p:par>
                              <p:par>
                                <p:cTn id="157" presetID="1" presetClass="exit" presetSubtype="0" fill="hold" grpId="0" nodeType="withEffect">
                                  <p:stCondLst>
                                    <p:cond delay="11000"/>
                                  </p:stCondLst>
                                  <p:childTnLst>
                                    <p:set>
                                      <p:cBhvr>
                                        <p:cTn id="158" dur="1" fill="hold">
                                          <p:stCondLst>
                                            <p:cond delay="0"/>
                                          </p:stCondLst>
                                        </p:cTn>
                                        <p:tgtEl>
                                          <p:spTgt spid="24"/>
                                        </p:tgtEl>
                                        <p:attrNameLst>
                                          <p:attrName>style.visibility</p:attrName>
                                        </p:attrNameLst>
                                      </p:cBhvr>
                                      <p:to>
                                        <p:strVal val="hidden"/>
                                      </p:to>
                                    </p:set>
                                  </p:childTnLst>
                                </p:cTn>
                              </p:par>
                              <p:par>
                                <p:cTn id="159" presetID="21" presetClass="entr" presetSubtype="1" fill="hold" grpId="11" nodeType="withEffect">
                                  <p:stCondLst>
                                    <p:cond delay="10000"/>
                                  </p:stCondLst>
                                  <p:childTnLst>
                                    <p:set>
                                      <p:cBhvr>
                                        <p:cTn id="160" dur="1" fill="hold">
                                          <p:stCondLst>
                                            <p:cond delay="0"/>
                                          </p:stCondLst>
                                        </p:cTn>
                                        <p:tgtEl>
                                          <p:spTgt spid="35"/>
                                        </p:tgtEl>
                                        <p:attrNameLst>
                                          <p:attrName>style.visibility</p:attrName>
                                        </p:attrNameLst>
                                      </p:cBhvr>
                                      <p:to>
                                        <p:strVal val="visible"/>
                                      </p:to>
                                    </p:set>
                                    <p:animEffect transition="in" filter="wheel(1)">
                                      <p:cBhvr>
                                        <p:cTn id="161" dur="1000"/>
                                        <p:tgtEl>
                                          <p:spTgt spid="35"/>
                                        </p:tgtEl>
                                      </p:cBhvr>
                                    </p:animEffect>
                                  </p:childTnLst>
                                  <p:subTnLst>
                                    <p:audio>
                                      <p:cMediaNode>
                                        <p:cTn display="0" masterRel="sameClick">
                                          <p:stCondLst>
                                            <p:cond evt="begin" delay="0">
                                              <p:tn val="159"/>
                                            </p:cond>
                                          </p:stCondLst>
                                          <p:endCondLst>
                                            <p:cond evt="onStopAudio" delay="0">
                                              <p:tgtEl>
                                                <p:sldTgt/>
                                              </p:tgtEl>
                                            </p:cond>
                                          </p:endCondLst>
                                        </p:cTn>
                                        <p:tgtEl>
                                          <p:sndTgt r:embed="rId8" name="coin.wav"/>
                                        </p:tgtEl>
                                      </p:cMediaNode>
                                    </p:audio>
                                  </p:subTnLst>
                                </p:cTn>
                              </p:par>
                              <p:par>
                                <p:cTn id="162" presetID="1" presetClass="entr" presetSubtype="0" fill="hold" grpId="1" nodeType="withEffect">
                                  <p:stCondLst>
                                    <p:cond delay="11000"/>
                                  </p:stCondLst>
                                  <p:childTnLst>
                                    <p:set>
                                      <p:cBhvr>
                                        <p:cTn id="163" dur="1" fill="hold">
                                          <p:stCondLst>
                                            <p:cond delay="0"/>
                                          </p:stCondLst>
                                        </p:cTn>
                                        <p:tgtEl>
                                          <p:spTgt spid="23"/>
                                        </p:tgtEl>
                                        <p:attrNameLst>
                                          <p:attrName>style.visibility</p:attrName>
                                        </p:attrNameLst>
                                      </p:cBhvr>
                                      <p:to>
                                        <p:strVal val="visible"/>
                                      </p:to>
                                    </p:set>
                                  </p:childTnLst>
                                </p:cTn>
                              </p:par>
                              <p:par>
                                <p:cTn id="164" presetID="1" presetClass="exit" presetSubtype="0" fill="hold" grpId="0" nodeType="withEffect">
                                  <p:stCondLst>
                                    <p:cond delay="12000"/>
                                  </p:stCondLst>
                                  <p:childTnLst>
                                    <p:set>
                                      <p:cBhvr>
                                        <p:cTn id="165" dur="1" fill="hold">
                                          <p:stCondLst>
                                            <p:cond delay="0"/>
                                          </p:stCondLst>
                                        </p:cTn>
                                        <p:tgtEl>
                                          <p:spTgt spid="23"/>
                                        </p:tgtEl>
                                        <p:attrNameLst>
                                          <p:attrName>style.visibility</p:attrName>
                                        </p:attrNameLst>
                                      </p:cBhvr>
                                      <p:to>
                                        <p:strVal val="hidden"/>
                                      </p:to>
                                    </p:set>
                                  </p:childTnLst>
                                </p:cTn>
                              </p:par>
                              <p:par>
                                <p:cTn id="166" presetID="21" presetClass="entr" presetSubtype="1" fill="hold" grpId="12" nodeType="withEffect">
                                  <p:stCondLst>
                                    <p:cond delay="11000"/>
                                  </p:stCondLst>
                                  <p:childTnLst>
                                    <p:set>
                                      <p:cBhvr>
                                        <p:cTn id="167" dur="1" fill="hold">
                                          <p:stCondLst>
                                            <p:cond delay="0"/>
                                          </p:stCondLst>
                                        </p:cTn>
                                        <p:tgtEl>
                                          <p:spTgt spid="35"/>
                                        </p:tgtEl>
                                        <p:attrNameLst>
                                          <p:attrName>style.visibility</p:attrName>
                                        </p:attrNameLst>
                                      </p:cBhvr>
                                      <p:to>
                                        <p:strVal val="visible"/>
                                      </p:to>
                                    </p:set>
                                    <p:animEffect transition="in" filter="wheel(1)">
                                      <p:cBhvr>
                                        <p:cTn id="168" dur="1000"/>
                                        <p:tgtEl>
                                          <p:spTgt spid="35"/>
                                        </p:tgtEl>
                                      </p:cBhvr>
                                    </p:animEffect>
                                  </p:childTnLst>
                                  <p:subTnLst>
                                    <p:audio>
                                      <p:cMediaNode>
                                        <p:cTn display="0" masterRel="sameClick">
                                          <p:stCondLst>
                                            <p:cond evt="begin" delay="0">
                                              <p:tn val="166"/>
                                            </p:cond>
                                          </p:stCondLst>
                                          <p:endCondLst>
                                            <p:cond evt="onStopAudio" delay="0">
                                              <p:tgtEl>
                                                <p:sldTgt/>
                                              </p:tgtEl>
                                            </p:cond>
                                          </p:endCondLst>
                                        </p:cTn>
                                        <p:tgtEl>
                                          <p:sndTgt r:embed="rId8" name="coin.wav"/>
                                        </p:tgtEl>
                                      </p:cMediaNode>
                                    </p:audio>
                                  </p:subTnLst>
                                </p:cTn>
                              </p:par>
                              <p:par>
                                <p:cTn id="169" presetID="1" presetClass="entr" presetSubtype="0" fill="hold" grpId="1" nodeType="withEffect">
                                  <p:stCondLst>
                                    <p:cond delay="12000"/>
                                  </p:stCondLst>
                                  <p:childTnLst>
                                    <p:set>
                                      <p:cBhvr>
                                        <p:cTn id="170" dur="1" fill="hold">
                                          <p:stCondLst>
                                            <p:cond delay="0"/>
                                          </p:stCondLst>
                                        </p:cTn>
                                        <p:tgtEl>
                                          <p:spTgt spid="22"/>
                                        </p:tgtEl>
                                        <p:attrNameLst>
                                          <p:attrName>style.visibility</p:attrName>
                                        </p:attrNameLst>
                                      </p:cBhvr>
                                      <p:to>
                                        <p:strVal val="visible"/>
                                      </p:to>
                                    </p:set>
                                  </p:childTnLst>
                                </p:cTn>
                              </p:par>
                              <p:par>
                                <p:cTn id="171" presetID="1" presetClass="exit" presetSubtype="0" fill="hold" grpId="0" nodeType="withEffect">
                                  <p:stCondLst>
                                    <p:cond delay="13000"/>
                                  </p:stCondLst>
                                  <p:childTnLst>
                                    <p:set>
                                      <p:cBhvr>
                                        <p:cTn id="172" dur="1" fill="hold">
                                          <p:stCondLst>
                                            <p:cond delay="0"/>
                                          </p:stCondLst>
                                        </p:cTn>
                                        <p:tgtEl>
                                          <p:spTgt spid="22"/>
                                        </p:tgtEl>
                                        <p:attrNameLst>
                                          <p:attrName>style.visibility</p:attrName>
                                        </p:attrNameLst>
                                      </p:cBhvr>
                                      <p:to>
                                        <p:strVal val="hidden"/>
                                      </p:to>
                                    </p:set>
                                  </p:childTnLst>
                                </p:cTn>
                              </p:par>
                              <p:par>
                                <p:cTn id="173" presetID="21" presetClass="entr" presetSubtype="1" fill="hold" grpId="13" nodeType="withEffect">
                                  <p:stCondLst>
                                    <p:cond delay="12000"/>
                                  </p:stCondLst>
                                  <p:childTnLst>
                                    <p:set>
                                      <p:cBhvr>
                                        <p:cTn id="174" dur="1" fill="hold">
                                          <p:stCondLst>
                                            <p:cond delay="0"/>
                                          </p:stCondLst>
                                        </p:cTn>
                                        <p:tgtEl>
                                          <p:spTgt spid="35"/>
                                        </p:tgtEl>
                                        <p:attrNameLst>
                                          <p:attrName>style.visibility</p:attrName>
                                        </p:attrNameLst>
                                      </p:cBhvr>
                                      <p:to>
                                        <p:strVal val="visible"/>
                                      </p:to>
                                    </p:set>
                                    <p:animEffect transition="in" filter="wheel(1)">
                                      <p:cBhvr>
                                        <p:cTn id="175" dur="1000"/>
                                        <p:tgtEl>
                                          <p:spTgt spid="35"/>
                                        </p:tgtEl>
                                      </p:cBhvr>
                                    </p:animEffect>
                                  </p:childTnLst>
                                  <p:subTnLst>
                                    <p:audio>
                                      <p:cMediaNode>
                                        <p:cTn display="0" masterRel="sameClick">
                                          <p:stCondLst>
                                            <p:cond evt="begin" delay="0">
                                              <p:tn val="173"/>
                                            </p:cond>
                                          </p:stCondLst>
                                          <p:endCondLst>
                                            <p:cond evt="onStopAudio" delay="0">
                                              <p:tgtEl>
                                                <p:sldTgt/>
                                              </p:tgtEl>
                                            </p:cond>
                                          </p:endCondLst>
                                        </p:cTn>
                                        <p:tgtEl>
                                          <p:sndTgt r:embed="rId8" name="coin.wav"/>
                                        </p:tgtEl>
                                      </p:cMediaNode>
                                    </p:audio>
                                  </p:subTnLst>
                                </p:cTn>
                              </p:par>
                              <p:par>
                                <p:cTn id="176" presetID="1" presetClass="entr" presetSubtype="0" fill="hold" grpId="1" nodeType="withEffect">
                                  <p:stCondLst>
                                    <p:cond delay="13000"/>
                                  </p:stCondLst>
                                  <p:childTnLst>
                                    <p:set>
                                      <p:cBhvr>
                                        <p:cTn id="177" dur="1" fill="hold">
                                          <p:stCondLst>
                                            <p:cond delay="0"/>
                                          </p:stCondLst>
                                        </p:cTn>
                                        <p:tgtEl>
                                          <p:spTgt spid="21"/>
                                        </p:tgtEl>
                                        <p:attrNameLst>
                                          <p:attrName>style.visibility</p:attrName>
                                        </p:attrNameLst>
                                      </p:cBhvr>
                                      <p:to>
                                        <p:strVal val="visible"/>
                                      </p:to>
                                    </p:set>
                                  </p:childTnLst>
                                </p:cTn>
                              </p:par>
                              <p:par>
                                <p:cTn id="178" presetID="1" presetClass="exit" presetSubtype="0" fill="hold" grpId="0" nodeType="withEffect">
                                  <p:stCondLst>
                                    <p:cond delay="14000"/>
                                  </p:stCondLst>
                                  <p:childTnLst>
                                    <p:set>
                                      <p:cBhvr>
                                        <p:cTn id="179" dur="1" fill="hold">
                                          <p:stCondLst>
                                            <p:cond delay="0"/>
                                          </p:stCondLst>
                                        </p:cTn>
                                        <p:tgtEl>
                                          <p:spTgt spid="21"/>
                                        </p:tgtEl>
                                        <p:attrNameLst>
                                          <p:attrName>style.visibility</p:attrName>
                                        </p:attrNameLst>
                                      </p:cBhvr>
                                      <p:to>
                                        <p:strVal val="hidden"/>
                                      </p:to>
                                    </p:set>
                                  </p:childTnLst>
                                </p:cTn>
                              </p:par>
                              <p:par>
                                <p:cTn id="180" presetID="21" presetClass="entr" presetSubtype="1" fill="hold" grpId="14" nodeType="withEffect">
                                  <p:stCondLst>
                                    <p:cond delay="13000"/>
                                  </p:stCondLst>
                                  <p:childTnLst>
                                    <p:set>
                                      <p:cBhvr>
                                        <p:cTn id="181" dur="1" fill="hold">
                                          <p:stCondLst>
                                            <p:cond delay="0"/>
                                          </p:stCondLst>
                                        </p:cTn>
                                        <p:tgtEl>
                                          <p:spTgt spid="35"/>
                                        </p:tgtEl>
                                        <p:attrNameLst>
                                          <p:attrName>style.visibility</p:attrName>
                                        </p:attrNameLst>
                                      </p:cBhvr>
                                      <p:to>
                                        <p:strVal val="visible"/>
                                      </p:to>
                                    </p:set>
                                    <p:animEffect transition="in" filter="wheel(1)">
                                      <p:cBhvr>
                                        <p:cTn id="182" dur="1000"/>
                                        <p:tgtEl>
                                          <p:spTgt spid="35"/>
                                        </p:tgtEl>
                                      </p:cBhvr>
                                    </p:animEffect>
                                  </p:childTnLst>
                                  <p:subTnLst>
                                    <p:audio>
                                      <p:cMediaNode>
                                        <p:cTn display="0" masterRel="sameClick">
                                          <p:stCondLst>
                                            <p:cond evt="begin" delay="0">
                                              <p:tn val="180"/>
                                            </p:cond>
                                          </p:stCondLst>
                                          <p:endCondLst>
                                            <p:cond evt="onStopAudio" delay="0">
                                              <p:tgtEl>
                                                <p:sldTgt/>
                                              </p:tgtEl>
                                            </p:cond>
                                          </p:endCondLst>
                                        </p:cTn>
                                        <p:tgtEl>
                                          <p:sndTgt r:embed="rId8" name="coin.wav"/>
                                        </p:tgtEl>
                                      </p:cMediaNode>
                                    </p:audio>
                                  </p:subTnLst>
                                </p:cTn>
                              </p:par>
                              <p:par>
                                <p:cTn id="183" presetID="1" presetClass="entr" presetSubtype="0" fill="hold" grpId="1" nodeType="withEffect">
                                  <p:stCondLst>
                                    <p:cond delay="14000"/>
                                  </p:stCondLst>
                                  <p:childTnLst>
                                    <p:set>
                                      <p:cBhvr>
                                        <p:cTn id="184" dur="1" fill="hold">
                                          <p:stCondLst>
                                            <p:cond delay="0"/>
                                          </p:stCondLst>
                                        </p:cTn>
                                        <p:tgtEl>
                                          <p:spTgt spid="20"/>
                                        </p:tgtEl>
                                        <p:attrNameLst>
                                          <p:attrName>style.visibility</p:attrName>
                                        </p:attrNameLst>
                                      </p:cBhvr>
                                      <p:to>
                                        <p:strVal val="visible"/>
                                      </p:to>
                                    </p:set>
                                  </p:childTnLst>
                                </p:cTn>
                              </p:par>
                              <p:par>
                                <p:cTn id="185" presetID="1" presetClass="exit" presetSubtype="0" fill="hold" grpId="0" nodeType="withEffect">
                                  <p:stCondLst>
                                    <p:cond delay="15000"/>
                                  </p:stCondLst>
                                  <p:childTnLst>
                                    <p:set>
                                      <p:cBhvr>
                                        <p:cTn id="186"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5"/>
                                            </p:cond>
                                          </p:stCondLst>
                                          <p:endCondLst>
                                            <p:cond evt="onStopAudio" delay="0">
                                              <p:tgtEl>
                                                <p:sldTgt/>
                                              </p:tgtEl>
                                            </p:cond>
                                          </p:endCondLst>
                                        </p:cTn>
                                        <p:tgtEl>
                                          <p:sndTgt r:embed="rId8" name="coin.wav"/>
                                        </p:tgtEl>
                                      </p:cMediaNode>
                                    </p:audio>
                                  </p:subTnLst>
                                </p:cTn>
                              </p:par>
                              <p:par>
                                <p:cTn id="187" presetID="21" presetClass="entr" presetSubtype="1" fill="hold" grpId="9" nodeType="withEffect">
                                  <p:stCondLst>
                                    <p:cond delay="14000"/>
                                  </p:stCondLst>
                                  <p:childTnLst>
                                    <p:set>
                                      <p:cBhvr>
                                        <p:cTn id="188" dur="1" fill="hold">
                                          <p:stCondLst>
                                            <p:cond delay="0"/>
                                          </p:stCondLst>
                                        </p:cTn>
                                        <p:tgtEl>
                                          <p:spTgt spid="35"/>
                                        </p:tgtEl>
                                        <p:attrNameLst>
                                          <p:attrName>style.visibility</p:attrName>
                                        </p:attrNameLst>
                                      </p:cBhvr>
                                      <p:to>
                                        <p:strVal val="visible"/>
                                      </p:to>
                                    </p:set>
                                    <p:animEffect transition="in" filter="wheel(1)">
                                      <p:cBhvr>
                                        <p:cTn id="189" dur="1000"/>
                                        <p:tgtEl>
                                          <p:spTgt spid="35"/>
                                        </p:tgtEl>
                                      </p:cBhvr>
                                    </p:animEffect>
                                  </p:childTnLst>
                                  <p:subTnLst>
                                    <p:audio>
                                      <p:cMediaNode vol="100000">
                                        <p:cTn display="0" masterRel="sameClick">
                                          <p:stCondLst>
                                            <p:cond evt="begin" delay="0">
                                              <p:tn val="187"/>
                                            </p:cond>
                                          </p:stCondLst>
                                          <p:endCondLst>
                                            <p:cond evt="onStopAudio" delay="0">
                                              <p:tgtEl>
                                                <p:sldTgt/>
                                              </p:tgtEl>
                                            </p:cond>
                                          </p:endCondLst>
                                        </p:cTn>
                                        <p:tgtEl>
                                          <p:sndTgt r:embed="rId8" name="coin.wav"/>
                                        </p:tgtEl>
                                      </p:cMediaNode>
                                    </p:audio>
                                  </p:subTnLst>
                                </p:cTn>
                              </p:par>
                              <p:par>
                                <p:cTn id="190" presetID="1" presetClass="entr" presetSubtype="0" fill="hold" grpId="1" nodeType="withEffect">
                                  <p:stCondLst>
                                    <p:cond delay="15000"/>
                                  </p:stCondLst>
                                  <p:childTnLst>
                                    <p:set>
                                      <p:cBhvr>
                                        <p:cTn id="191"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90"/>
                                            </p:cond>
                                          </p:stCondLst>
                                          <p:endCondLst>
                                            <p:cond evt="onStopAudio" delay="0">
                                              <p:tgtEl>
                                                <p:sldTgt/>
                                              </p:tgtEl>
                                            </p:cond>
                                          </p:endCondLst>
                                        </p:cTn>
                                        <p:tgtEl>
                                          <p:sndTgt r:embed="rId9" name="cashreg.wav"/>
                                        </p:tgtEl>
                                      </p:cMediaNode>
                                    </p:audio>
                                  </p:subTnLst>
                                </p:cTn>
                              </p:par>
                              <p:par>
                                <p:cTn id="192" presetID="1" presetClass="exit" presetSubtype="0" fill="hold" grpId="0" nodeType="withEffect">
                                  <p:stCondLst>
                                    <p:cond delay="16000"/>
                                  </p:stCondLst>
                                  <p:childTnLst>
                                    <p:set>
                                      <p:cBhvr>
                                        <p:cTn id="193" dur="1" fill="hold">
                                          <p:stCondLst>
                                            <p:cond delay="0"/>
                                          </p:stCondLst>
                                        </p:cTn>
                                        <p:tgtEl>
                                          <p:spTgt spid="19"/>
                                        </p:tgtEl>
                                        <p:attrNameLst>
                                          <p:attrName>style.visibility</p:attrName>
                                        </p:attrNameLst>
                                      </p:cBhvr>
                                      <p:to>
                                        <p:strVal val="hidden"/>
                                      </p:to>
                                    </p:set>
                                  </p:childTnLst>
                                </p:cTn>
                              </p:par>
                              <p:par>
                                <p:cTn id="194" presetID="21" presetClass="entr" presetSubtype="1" fill="hold" grpId="0" nodeType="withEffect">
                                  <p:stCondLst>
                                    <p:cond delay="15000"/>
                                  </p:stCondLst>
                                  <p:childTnLst>
                                    <p:set>
                                      <p:cBhvr>
                                        <p:cTn id="195" dur="1" fill="hold">
                                          <p:stCondLst>
                                            <p:cond delay="0"/>
                                          </p:stCondLst>
                                        </p:cTn>
                                        <p:tgtEl>
                                          <p:spTgt spid="35"/>
                                        </p:tgtEl>
                                        <p:attrNameLst>
                                          <p:attrName>style.visibility</p:attrName>
                                        </p:attrNameLst>
                                      </p:cBhvr>
                                      <p:to>
                                        <p:strVal val="visible"/>
                                      </p:to>
                                    </p:set>
                                    <p:animEffect transition="in" filter="wheel(1)">
                                      <p:cBhvr>
                                        <p:cTn id="196" dur="1000"/>
                                        <p:tgtEl>
                                          <p:spTgt spid="35"/>
                                        </p:tgtEl>
                                      </p:cBhvr>
                                    </p:animEffect>
                                  </p:childTnLst>
                                  <p:subTnLst>
                                    <p:audio>
                                      <p:cMediaNode vol="100000">
                                        <p:cTn display="0" masterRel="sameClick">
                                          <p:stCondLst>
                                            <p:cond evt="begin" delay="0">
                                              <p:tn val="194"/>
                                            </p:cond>
                                          </p:stCondLst>
                                          <p:endCondLst>
                                            <p:cond evt="onStopAudio" delay="0">
                                              <p:tgtEl>
                                                <p:sldTgt/>
                                              </p:tgtEl>
                                            </p:cond>
                                          </p:endCondLst>
                                        </p:cTn>
                                        <p:tgtEl>
                                          <p:sndTgt r:embed="rId9" name="cashreg.wav"/>
                                        </p:tgtEl>
                                      </p:cMediaNode>
                                    </p:audio>
                                  </p:subTnLst>
                                </p:cTn>
                              </p:par>
                              <p:par>
                                <p:cTn id="197" presetID="1" presetClass="exit" presetSubtype="0" fill="hold" grpId="15" nodeType="withEffect">
                                  <p:stCondLst>
                                    <p:cond delay="16000"/>
                                  </p:stCondLst>
                                  <p:childTnLst>
                                    <p:set>
                                      <p:cBhvr>
                                        <p:cTn id="198"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9" fill="hold" display="0">
                  <p:stCondLst>
                    <p:cond delay="indefinite"/>
                  </p:stCondLst>
                  <p:endCondLst>
                    <p:cond evt="onStopAudio" delay="0">
                      <p:tgtEl>
                        <p:sldTgt/>
                      </p:tgtEl>
                    </p:cond>
                  </p:endCondLst>
                </p:cTn>
                <p:tgtEl>
                  <p:spTgt spid="18"/>
                </p:tgtEl>
              </p:cMediaNode>
            </p:audio>
            <p:seq concurrent="1" nextAc="seek">
              <p:cTn id="200" restart="whenNotActive" fill="hold" evtFilter="cancelBubble" nodeType="interactiveSeq">
                <p:stCondLst>
                  <p:cond evt="onClick" delay="0">
                    <p:tgtEl>
                      <p:spTgt spid="15"/>
                    </p:tgtEl>
                  </p:cond>
                </p:stCondLst>
                <p:endSync evt="end" delay="0">
                  <p:rtn val="all"/>
                </p:endSync>
                <p:childTnLst>
                  <p:par>
                    <p:cTn id="201" fill="hold">
                      <p:stCondLst>
                        <p:cond delay="0"/>
                      </p:stCondLst>
                      <p:childTnLst>
                        <p:par>
                          <p:cTn id="202" fill="hold">
                            <p:stCondLst>
                              <p:cond delay="0"/>
                            </p:stCondLst>
                            <p:childTnLst>
                              <p:par>
                                <p:cTn id="203" presetID="37" presetClass="exit" presetSubtype="0" fill="hold" grpId="1" nodeType="clickEffect">
                                  <p:stCondLst>
                                    <p:cond delay="0"/>
                                  </p:stCondLst>
                                  <p:childTnLst>
                                    <p:animEffect transition="out" filter="fade">
                                      <p:cBhvr>
                                        <p:cTn id="204" dur="1000"/>
                                        <p:tgtEl>
                                          <p:spTgt spid="2"/>
                                        </p:tgtEl>
                                      </p:cBhvr>
                                    </p:animEffect>
                                    <p:anim calcmode="lin" valueType="num">
                                      <p:cBhvr>
                                        <p:cTn id="205" dur="1000"/>
                                        <p:tgtEl>
                                          <p:spTgt spid="2"/>
                                        </p:tgtEl>
                                        <p:attrNameLst>
                                          <p:attrName>ppt_x</p:attrName>
                                        </p:attrNameLst>
                                      </p:cBhvr>
                                      <p:tavLst>
                                        <p:tav tm="0">
                                          <p:val>
                                            <p:strVal val="ppt_x"/>
                                          </p:val>
                                        </p:tav>
                                        <p:tav tm="100000">
                                          <p:val>
                                            <p:strVal val="ppt_x"/>
                                          </p:val>
                                        </p:tav>
                                      </p:tavLst>
                                    </p:anim>
                                    <p:anim calcmode="lin" valueType="num">
                                      <p:cBhvr>
                                        <p:cTn id="206" dur="100" decel="100000"/>
                                        <p:tgtEl>
                                          <p:spTgt spid="2"/>
                                        </p:tgtEl>
                                        <p:attrNameLst>
                                          <p:attrName>ppt_y</p:attrName>
                                        </p:attrNameLst>
                                      </p:cBhvr>
                                      <p:tavLst>
                                        <p:tav tm="0">
                                          <p:val>
                                            <p:strVal val="ppt_y"/>
                                          </p:val>
                                        </p:tav>
                                        <p:tav tm="100000">
                                          <p:val>
                                            <p:strVal val="ppt_y-.03"/>
                                          </p:val>
                                        </p:tav>
                                      </p:tavLst>
                                    </p:anim>
                                    <p:anim calcmode="lin" valueType="num">
                                      <p:cBhvr>
                                        <p:cTn id="207" dur="900" accel="100000">
                                          <p:stCondLst>
                                            <p:cond delay="100"/>
                                          </p:stCondLst>
                                        </p:cTn>
                                        <p:tgtEl>
                                          <p:spTgt spid="2"/>
                                        </p:tgtEl>
                                        <p:attrNameLst>
                                          <p:attrName>ppt_y</p:attrName>
                                        </p:attrNameLst>
                                      </p:cBhvr>
                                      <p:tavLst>
                                        <p:tav tm="0">
                                          <p:val>
                                            <p:strVal val="ppt_y"/>
                                          </p:val>
                                        </p:tav>
                                        <p:tav tm="100000">
                                          <p:val>
                                            <p:strVal val="ppt_y+1"/>
                                          </p:val>
                                        </p:tav>
                                      </p:tavLst>
                                    </p:anim>
                                    <p:set>
                                      <p:cBhvr>
                                        <p:cTn id="208" dur="1" fill="hold">
                                          <p:stCondLst>
                                            <p:cond delay="999"/>
                                          </p:stCondLst>
                                        </p:cTn>
                                        <p:tgtEl>
                                          <p:spTgt spid="2"/>
                                        </p:tgtEl>
                                        <p:attrNameLst>
                                          <p:attrName>style.visibility</p:attrName>
                                        </p:attrNameLst>
                                      </p:cBhvr>
                                      <p:to>
                                        <p:strVal val="hidden"/>
                                      </p:to>
                                    </p:set>
                                  </p:childTnLst>
                                </p:cTn>
                              </p:par>
                              <p:par>
                                <p:cTn id="209" presetID="37" presetClass="exit" presetSubtype="0" fill="hold" grpId="1" nodeType="withEffect">
                                  <p:stCondLst>
                                    <p:cond delay="0"/>
                                  </p:stCondLst>
                                  <p:childTnLst>
                                    <p:animEffect transition="out" filter="fade">
                                      <p:cBhvr>
                                        <p:cTn id="210" dur="1000"/>
                                        <p:tgtEl>
                                          <p:spTgt spid="42"/>
                                        </p:tgtEl>
                                      </p:cBhvr>
                                    </p:animEffect>
                                    <p:anim calcmode="lin" valueType="num">
                                      <p:cBhvr>
                                        <p:cTn id="211" dur="1000"/>
                                        <p:tgtEl>
                                          <p:spTgt spid="42"/>
                                        </p:tgtEl>
                                        <p:attrNameLst>
                                          <p:attrName>ppt_x</p:attrName>
                                        </p:attrNameLst>
                                      </p:cBhvr>
                                      <p:tavLst>
                                        <p:tav tm="0">
                                          <p:val>
                                            <p:strVal val="ppt_x"/>
                                          </p:val>
                                        </p:tav>
                                        <p:tav tm="100000">
                                          <p:val>
                                            <p:strVal val="ppt_x"/>
                                          </p:val>
                                        </p:tav>
                                      </p:tavLst>
                                    </p:anim>
                                    <p:anim calcmode="lin" valueType="num">
                                      <p:cBhvr>
                                        <p:cTn id="212" dur="100" decel="100000"/>
                                        <p:tgtEl>
                                          <p:spTgt spid="42"/>
                                        </p:tgtEl>
                                        <p:attrNameLst>
                                          <p:attrName>ppt_y</p:attrName>
                                        </p:attrNameLst>
                                      </p:cBhvr>
                                      <p:tavLst>
                                        <p:tav tm="0">
                                          <p:val>
                                            <p:strVal val="ppt_y"/>
                                          </p:val>
                                        </p:tav>
                                        <p:tav tm="100000">
                                          <p:val>
                                            <p:strVal val="ppt_y-.03"/>
                                          </p:val>
                                        </p:tav>
                                      </p:tavLst>
                                    </p:anim>
                                    <p:anim calcmode="lin" valueType="num">
                                      <p:cBhvr>
                                        <p:cTn id="213" dur="900" accel="100000">
                                          <p:stCondLst>
                                            <p:cond delay="100"/>
                                          </p:stCondLst>
                                        </p:cTn>
                                        <p:tgtEl>
                                          <p:spTgt spid="42"/>
                                        </p:tgtEl>
                                        <p:attrNameLst>
                                          <p:attrName>ppt_y</p:attrName>
                                        </p:attrNameLst>
                                      </p:cBhvr>
                                      <p:tavLst>
                                        <p:tav tm="0">
                                          <p:val>
                                            <p:strVal val="ppt_y"/>
                                          </p:val>
                                        </p:tav>
                                        <p:tav tm="100000">
                                          <p:val>
                                            <p:strVal val="ppt_y+1"/>
                                          </p:val>
                                        </p:tav>
                                      </p:tavLst>
                                    </p:anim>
                                    <p:set>
                                      <p:cBhvr>
                                        <p:cTn id="214" dur="1" fill="hold">
                                          <p:stCondLst>
                                            <p:cond delay="999"/>
                                          </p:stCondLst>
                                        </p:cTn>
                                        <p:tgtEl>
                                          <p:spTgt spid="42"/>
                                        </p:tgtEl>
                                        <p:attrNameLst>
                                          <p:attrName>style.visibility</p:attrName>
                                        </p:attrNameLst>
                                      </p:cBhvr>
                                      <p:to>
                                        <p:strVal val="hidden"/>
                                      </p:to>
                                    </p:set>
                                  </p:childTnLst>
                                </p:cTn>
                              </p:par>
                              <p:par>
                                <p:cTn id="215" presetID="37" presetClass="exit" presetSubtype="0" fill="hold" grpId="1" nodeType="withEffect">
                                  <p:stCondLst>
                                    <p:cond delay="0"/>
                                  </p:stCondLst>
                                  <p:childTnLst>
                                    <p:animEffect transition="out" filter="fade">
                                      <p:cBhvr>
                                        <p:cTn id="216" dur="1000"/>
                                        <p:tgtEl>
                                          <p:spTgt spid="4"/>
                                        </p:tgtEl>
                                      </p:cBhvr>
                                    </p:animEffect>
                                    <p:anim calcmode="lin" valueType="num">
                                      <p:cBhvr>
                                        <p:cTn id="217" dur="1000"/>
                                        <p:tgtEl>
                                          <p:spTgt spid="4"/>
                                        </p:tgtEl>
                                        <p:attrNameLst>
                                          <p:attrName>ppt_x</p:attrName>
                                        </p:attrNameLst>
                                      </p:cBhvr>
                                      <p:tavLst>
                                        <p:tav tm="0">
                                          <p:val>
                                            <p:strVal val="ppt_x"/>
                                          </p:val>
                                        </p:tav>
                                        <p:tav tm="100000">
                                          <p:val>
                                            <p:strVal val="ppt_x"/>
                                          </p:val>
                                        </p:tav>
                                      </p:tavLst>
                                    </p:anim>
                                    <p:anim calcmode="lin" valueType="num">
                                      <p:cBhvr>
                                        <p:cTn id="218" dur="100" decel="100000"/>
                                        <p:tgtEl>
                                          <p:spTgt spid="4"/>
                                        </p:tgtEl>
                                        <p:attrNameLst>
                                          <p:attrName>ppt_y</p:attrName>
                                        </p:attrNameLst>
                                      </p:cBhvr>
                                      <p:tavLst>
                                        <p:tav tm="0">
                                          <p:val>
                                            <p:strVal val="ppt_y"/>
                                          </p:val>
                                        </p:tav>
                                        <p:tav tm="100000">
                                          <p:val>
                                            <p:strVal val="ppt_y-.03"/>
                                          </p:val>
                                        </p:tav>
                                      </p:tavLst>
                                    </p:anim>
                                    <p:anim calcmode="lin" valueType="num">
                                      <p:cBhvr>
                                        <p:cTn id="219" dur="900" accel="100000">
                                          <p:stCondLst>
                                            <p:cond delay="100"/>
                                          </p:stCondLst>
                                        </p:cTn>
                                        <p:tgtEl>
                                          <p:spTgt spid="4"/>
                                        </p:tgtEl>
                                        <p:attrNameLst>
                                          <p:attrName>ppt_y</p:attrName>
                                        </p:attrNameLst>
                                      </p:cBhvr>
                                      <p:tavLst>
                                        <p:tav tm="0">
                                          <p:val>
                                            <p:strVal val="ppt_y"/>
                                          </p:val>
                                        </p:tav>
                                        <p:tav tm="100000">
                                          <p:val>
                                            <p:strVal val="ppt_y+1"/>
                                          </p:val>
                                        </p:tav>
                                      </p:tavLst>
                                    </p:anim>
                                    <p:set>
                                      <p:cBhvr>
                                        <p:cTn id="220" dur="1" fill="hold">
                                          <p:stCondLst>
                                            <p:cond delay="999"/>
                                          </p:stCondLst>
                                        </p:cTn>
                                        <p:tgtEl>
                                          <p:spTgt spid="4"/>
                                        </p:tgtEl>
                                        <p:attrNameLst>
                                          <p:attrName>style.visibility</p:attrName>
                                        </p:attrNameLst>
                                      </p:cBhvr>
                                      <p:to>
                                        <p:strVal val="hidden"/>
                                      </p:to>
                                    </p:set>
                                  </p:childTnLst>
                                </p:cTn>
                              </p:par>
                              <p:par>
                                <p:cTn id="221" presetID="13" presetClass="exit" presetSubtype="32" fill="hold" grpId="1" nodeType="withEffect">
                                  <p:stCondLst>
                                    <p:cond delay="0"/>
                                  </p:stCondLst>
                                  <p:childTnLst>
                                    <p:animEffect transition="out" filter="plus(out)">
                                      <p:cBhvr>
                                        <p:cTn id="222" dur="2000"/>
                                        <p:tgtEl>
                                          <p:spTgt spid="36"/>
                                        </p:tgtEl>
                                      </p:cBhvr>
                                    </p:animEffect>
                                    <p:set>
                                      <p:cBhvr>
                                        <p:cTn id="223" dur="1" fill="hold">
                                          <p:stCondLst>
                                            <p:cond delay="1999"/>
                                          </p:stCondLst>
                                        </p:cTn>
                                        <p:tgtEl>
                                          <p:spTgt spid="36"/>
                                        </p:tgtEl>
                                        <p:attrNameLst>
                                          <p:attrName>style.visibility</p:attrName>
                                        </p:attrNameLst>
                                      </p:cBhvr>
                                      <p:to>
                                        <p:strVal val="hidden"/>
                                      </p:to>
                                    </p:set>
                                  </p:childTnLst>
                                </p:cTn>
                              </p:par>
                              <p:par>
                                <p:cTn id="224" presetID="13" presetClass="exit" presetSubtype="32" fill="hold" grpId="1" nodeType="withEffect">
                                  <p:stCondLst>
                                    <p:cond delay="0"/>
                                  </p:stCondLst>
                                  <p:childTnLst>
                                    <p:animEffect transition="out" filter="plus(out)">
                                      <p:cBhvr>
                                        <p:cTn id="225" dur="2000"/>
                                        <p:tgtEl>
                                          <p:spTgt spid="43"/>
                                        </p:tgtEl>
                                      </p:cBhvr>
                                    </p:animEffect>
                                    <p:set>
                                      <p:cBhvr>
                                        <p:cTn id="226" dur="1" fill="hold">
                                          <p:stCondLst>
                                            <p:cond delay="1999"/>
                                          </p:stCondLst>
                                        </p:cTn>
                                        <p:tgtEl>
                                          <p:spTgt spid="43"/>
                                        </p:tgtEl>
                                        <p:attrNameLst>
                                          <p:attrName>style.visibility</p:attrName>
                                        </p:attrNameLst>
                                      </p:cBhvr>
                                      <p:to>
                                        <p:strVal val="hidden"/>
                                      </p:to>
                                    </p:set>
                                  </p:childTnLst>
                                </p:cTn>
                              </p:par>
                              <p:par>
                                <p:cTn id="227" presetID="13" presetClass="exit" presetSubtype="32" fill="hold" grpId="1" nodeType="withEffect">
                                  <p:stCondLst>
                                    <p:cond delay="0"/>
                                  </p:stCondLst>
                                  <p:childTnLst>
                                    <p:animEffect transition="out" filter="plus(out)">
                                      <p:cBhvr>
                                        <p:cTn id="228" dur="2000"/>
                                        <p:tgtEl>
                                          <p:spTgt spid="39"/>
                                        </p:tgtEl>
                                      </p:cBhvr>
                                    </p:animEffect>
                                    <p:set>
                                      <p:cBhvr>
                                        <p:cTn id="229" dur="1" fill="hold">
                                          <p:stCondLst>
                                            <p:cond delay="1999"/>
                                          </p:stCondLst>
                                        </p:cTn>
                                        <p:tgtEl>
                                          <p:spTgt spid="39"/>
                                        </p:tgtEl>
                                        <p:attrNameLst>
                                          <p:attrName>style.visibility</p:attrName>
                                        </p:attrNameLst>
                                      </p:cBhvr>
                                      <p:to>
                                        <p:strVal val="hidden"/>
                                      </p:to>
                                    </p:set>
                                  </p:childTnLst>
                                </p:cTn>
                              </p:par>
                              <p:par>
                                <p:cTn id="230" presetID="37" presetClass="exit" presetSubtype="0" fill="hold" grpId="1" nodeType="withEffect">
                                  <p:stCondLst>
                                    <p:cond delay="0"/>
                                  </p:stCondLst>
                                  <p:childTnLst>
                                    <p:animEffect transition="out" filter="fade">
                                      <p:cBhvr>
                                        <p:cTn id="231" dur="1000"/>
                                        <p:tgtEl>
                                          <p:spTgt spid="38"/>
                                        </p:tgtEl>
                                      </p:cBhvr>
                                    </p:animEffect>
                                    <p:anim calcmode="lin" valueType="num">
                                      <p:cBhvr>
                                        <p:cTn id="232" dur="1000"/>
                                        <p:tgtEl>
                                          <p:spTgt spid="38"/>
                                        </p:tgtEl>
                                        <p:attrNameLst>
                                          <p:attrName>ppt_x</p:attrName>
                                        </p:attrNameLst>
                                      </p:cBhvr>
                                      <p:tavLst>
                                        <p:tav tm="0">
                                          <p:val>
                                            <p:strVal val="ppt_x"/>
                                          </p:val>
                                        </p:tav>
                                        <p:tav tm="100000">
                                          <p:val>
                                            <p:strVal val="ppt_x"/>
                                          </p:val>
                                        </p:tav>
                                      </p:tavLst>
                                    </p:anim>
                                    <p:anim calcmode="lin" valueType="num">
                                      <p:cBhvr>
                                        <p:cTn id="233" dur="100" decel="100000"/>
                                        <p:tgtEl>
                                          <p:spTgt spid="38"/>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38"/>
                                        </p:tgtEl>
                                        <p:attrNameLst>
                                          <p:attrName>ppt_y</p:attrName>
                                        </p:attrNameLst>
                                      </p:cBhvr>
                                      <p:tavLst>
                                        <p:tav tm="0">
                                          <p:val>
                                            <p:strVal val="ppt_y"/>
                                          </p:val>
                                        </p:tav>
                                        <p:tav tm="100000">
                                          <p:val>
                                            <p:strVal val="ppt_y+1"/>
                                          </p:val>
                                        </p:tav>
                                      </p:tavLst>
                                    </p:anim>
                                    <p:set>
                                      <p:cBhvr>
                                        <p:cTn id="235" dur="1" fill="hold">
                                          <p:stCondLst>
                                            <p:cond delay="999"/>
                                          </p:stCondLst>
                                        </p:cTn>
                                        <p:tgtEl>
                                          <p:spTgt spid="38"/>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9" name="cashreg.wav"/>
                                        </p:tgtEl>
                                      </p:cMediaNode>
                                    </p:audio>
                                  </p:subTnLst>
                                </p:cTn>
                              </p:par>
                              <p:par>
                                <p:cTn id="236" presetID="37" presetClass="exit" presetSubtype="0" fill="hold" grpId="1" nodeType="withEffect">
                                  <p:stCondLst>
                                    <p:cond delay="0"/>
                                  </p:stCondLst>
                                  <p:childTnLst>
                                    <p:animEffect transition="out" filter="fade">
                                      <p:cBhvr>
                                        <p:cTn id="237" dur="1000"/>
                                        <p:tgtEl>
                                          <p:spTgt spid="44"/>
                                        </p:tgtEl>
                                      </p:cBhvr>
                                    </p:animEffect>
                                    <p:anim calcmode="lin" valueType="num">
                                      <p:cBhvr>
                                        <p:cTn id="238" dur="1000"/>
                                        <p:tgtEl>
                                          <p:spTgt spid="44"/>
                                        </p:tgtEl>
                                        <p:attrNameLst>
                                          <p:attrName>ppt_x</p:attrName>
                                        </p:attrNameLst>
                                      </p:cBhvr>
                                      <p:tavLst>
                                        <p:tav tm="0">
                                          <p:val>
                                            <p:strVal val="ppt_x"/>
                                          </p:val>
                                        </p:tav>
                                        <p:tav tm="100000">
                                          <p:val>
                                            <p:strVal val="ppt_x"/>
                                          </p:val>
                                        </p:tav>
                                      </p:tavLst>
                                    </p:anim>
                                    <p:anim calcmode="lin" valueType="num">
                                      <p:cBhvr>
                                        <p:cTn id="239" dur="100" decel="100000"/>
                                        <p:tgtEl>
                                          <p:spTgt spid="44"/>
                                        </p:tgtEl>
                                        <p:attrNameLst>
                                          <p:attrName>ppt_y</p:attrName>
                                        </p:attrNameLst>
                                      </p:cBhvr>
                                      <p:tavLst>
                                        <p:tav tm="0">
                                          <p:val>
                                            <p:strVal val="ppt_y"/>
                                          </p:val>
                                        </p:tav>
                                        <p:tav tm="100000">
                                          <p:val>
                                            <p:strVal val="ppt_y-.03"/>
                                          </p:val>
                                        </p:tav>
                                      </p:tavLst>
                                    </p:anim>
                                    <p:anim calcmode="lin" valueType="num">
                                      <p:cBhvr>
                                        <p:cTn id="240" dur="900" accel="100000">
                                          <p:stCondLst>
                                            <p:cond delay="100"/>
                                          </p:stCondLst>
                                        </p:cTn>
                                        <p:tgtEl>
                                          <p:spTgt spid="44"/>
                                        </p:tgtEl>
                                        <p:attrNameLst>
                                          <p:attrName>ppt_y</p:attrName>
                                        </p:attrNameLst>
                                      </p:cBhvr>
                                      <p:tavLst>
                                        <p:tav tm="0">
                                          <p:val>
                                            <p:strVal val="ppt_y"/>
                                          </p:val>
                                        </p:tav>
                                        <p:tav tm="100000">
                                          <p:val>
                                            <p:strVal val="ppt_y+1"/>
                                          </p:val>
                                        </p:tav>
                                      </p:tavLst>
                                    </p:anim>
                                    <p:set>
                                      <p:cBhvr>
                                        <p:cTn id="241" dur="1" fill="hold">
                                          <p:stCondLst>
                                            <p:cond delay="999"/>
                                          </p:stCondLst>
                                        </p:cTn>
                                        <p:tgtEl>
                                          <p:spTgt spid="44"/>
                                        </p:tgtEl>
                                        <p:attrNameLst>
                                          <p:attrName>style.visibility</p:attrName>
                                        </p:attrNameLst>
                                      </p:cBhvr>
                                      <p:to>
                                        <p:strVal val="hidden"/>
                                      </p:to>
                                    </p:set>
                                  </p:childTnLst>
                                  <p:subTnLst>
                                    <p:audio>
                                      <p:cMediaNode vol="100000">
                                        <p:cTn display="0" masterRel="sameClick">
                                          <p:stCondLst>
                                            <p:cond evt="begin" delay="0">
                                              <p:tn val="236"/>
                                            </p:cond>
                                          </p:stCondLst>
                                          <p:endCondLst>
                                            <p:cond evt="onStopAudio" delay="0">
                                              <p:tgtEl>
                                                <p:sldTgt/>
                                              </p:tgtEl>
                                            </p:cond>
                                          </p:endCondLst>
                                        </p:cTn>
                                        <p:tgtEl>
                                          <p:sndTgt r:embed="rId9" name="cashreg.wav"/>
                                        </p:tgtEl>
                                      </p:cMediaNode>
                                    </p:audio>
                                  </p:subTnLst>
                                </p:cTn>
                              </p:par>
                              <p:par>
                                <p:cTn id="242" presetID="37" presetClass="exit" presetSubtype="0" fill="hold" grpId="1" nodeType="withEffect">
                                  <p:stCondLst>
                                    <p:cond delay="0"/>
                                  </p:stCondLst>
                                  <p:childTnLst>
                                    <p:animEffect transition="out" filter="fade">
                                      <p:cBhvr>
                                        <p:cTn id="243" dur="1000"/>
                                        <p:tgtEl>
                                          <p:spTgt spid="40"/>
                                        </p:tgtEl>
                                      </p:cBhvr>
                                    </p:animEffect>
                                    <p:anim calcmode="lin" valueType="num">
                                      <p:cBhvr>
                                        <p:cTn id="244" dur="1000"/>
                                        <p:tgtEl>
                                          <p:spTgt spid="40"/>
                                        </p:tgtEl>
                                        <p:attrNameLst>
                                          <p:attrName>ppt_x</p:attrName>
                                        </p:attrNameLst>
                                      </p:cBhvr>
                                      <p:tavLst>
                                        <p:tav tm="0">
                                          <p:val>
                                            <p:strVal val="ppt_x"/>
                                          </p:val>
                                        </p:tav>
                                        <p:tav tm="100000">
                                          <p:val>
                                            <p:strVal val="ppt_x"/>
                                          </p:val>
                                        </p:tav>
                                      </p:tavLst>
                                    </p:anim>
                                    <p:anim calcmode="lin" valueType="num">
                                      <p:cBhvr>
                                        <p:cTn id="245" dur="100" decel="100000"/>
                                        <p:tgtEl>
                                          <p:spTgt spid="40"/>
                                        </p:tgtEl>
                                        <p:attrNameLst>
                                          <p:attrName>ppt_y</p:attrName>
                                        </p:attrNameLst>
                                      </p:cBhvr>
                                      <p:tavLst>
                                        <p:tav tm="0">
                                          <p:val>
                                            <p:strVal val="ppt_y"/>
                                          </p:val>
                                        </p:tav>
                                        <p:tav tm="100000">
                                          <p:val>
                                            <p:strVal val="ppt_y-.03"/>
                                          </p:val>
                                        </p:tav>
                                      </p:tavLst>
                                    </p:anim>
                                    <p:anim calcmode="lin" valueType="num">
                                      <p:cBhvr>
                                        <p:cTn id="246" dur="900" accel="100000">
                                          <p:stCondLst>
                                            <p:cond delay="100"/>
                                          </p:stCondLst>
                                        </p:cTn>
                                        <p:tgtEl>
                                          <p:spTgt spid="40"/>
                                        </p:tgtEl>
                                        <p:attrNameLst>
                                          <p:attrName>ppt_y</p:attrName>
                                        </p:attrNameLst>
                                      </p:cBhvr>
                                      <p:tavLst>
                                        <p:tav tm="0">
                                          <p:val>
                                            <p:strVal val="ppt_y"/>
                                          </p:val>
                                        </p:tav>
                                        <p:tav tm="100000">
                                          <p:val>
                                            <p:strVal val="ppt_y+1"/>
                                          </p:val>
                                        </p:tav>
                                      </p:tavLst>
                                    </p:anim>
                                    <p:set>
                                      <p:cBhvr>
                                        <p:cTn id="247" dur="1" fill="hold">
                                          <p:stCondLst>
                                            <p:cond delay="999"/>
                                          </p:stCondLst>
                                        </p:cTn>
                                        <p:tgtEl>
                                          <p:spTgt spid="40"/>
                                        </p:tgtEl>
                                        <p:attrNameLst>
                                          <p:attrName>style.visibility</p:attrName>
                                        </p:attrNameLst>
                                      </p:cBhvr>
                                      <p:to>
                                        <p:strVal val="hidden"/>
                                      </p:to>
                                    </p:set>
                                  </p:childTnLst>
                                  <p:subTnLst>
                                    <p:audio>
                                      <p:cMediaNode vol="100000">
                                        <p:cTn display="0" masterRel="sameClick">
                                          <p:stCondLst>
                                            <p:cond evt="begin" delay="0">
                                              <p:tn val="242"/>
                                            </p:cond>
                                          </p:stCondLst>
                                          <p:endCondLst>
                                            <p:cond evt="onStopAudio" delay="0">
                                              <p:tgtEl>
                                                <p:sldTgt/>
                                              </p:tgtEl>
                                            </p:cond>
                                          </p:endCondLst>
                                        </p:cTn>
                                        <p:tgtEl>
                                          <p:sndTgt r:embed="rId9" name="cashreg.wav"/>
                                        </p:tgtEl>
                                      </p:cMediaNode>
                                    </p:audio>
                                  </p:subTnLst>
                                </p:cTn>
                              </p:par>
                              <p:par>
                                <p:cTn id="248" presetID="27" presetClass="emph" presetSubtype="0" fill="remove" grpId="1" nodeType="withEffect">
                                  <p:stCondLst>
                                    <p:cond delay="0"/>
                                  </p:stCondLst>
                                  <p:childTnLst>
                                    <p:animClr clrSpc="rgb" dir="cw">
                                      <p:cBhvr override="childStyle">
                                        <p:cTn id="249" dur="250" autoRev="1" fill="remove"/>
                                        <p:tgtEl>
                                          <p:spTgt spid="37"/>
                                        </p:tgtEl>
                                        <p:attrNameLst>
                                          <p:attrName>style.color</p:attrName>
                                        </p:attrNameLst>
                                      </p:cBhvr>
                                      <p:to>
                                        <a:schemeClr val="bg1"/>
                                      </p:to>
                                    </p:animClr>
                                    <p:animClr clrSpc="rgb" dir="cw">
                                      <p:cBhvr>
                                        <p:cTn id="250" dur="250" autoRev="1" fill="remove"/>
                                        <p:tgtEl>
                                          <p:spTgt spid="37"/>
                                        </p:tgtEl>
                                        <p:attrNameLst>
                                          <p:attrName>fillcolor</p:attrName>
                                        </p:attrNameLst>
                                      </p:cBhvr>
                                      <p:to>
                                        <a:schemeClr val="bg1"/>
                                      </p:to>
                                    </p:animClr>
                                    <p:set>
                                      <p:cBhvr>
                                        <p:cTn id="251" dur="250" autoRev="1" fill="remove"/>
                                        <p:tgtEl>
                                          <p:spTgt spid="37"/>
                                        </p:tgtEl>
                                        <p:attrNameLst>
                                          <p:attrName>fill.type</p:attrName>
                                        </p:attrNameLst>
                                      </p:cBhvr>
                                      <p:to>
                                        <p:strVal val="solid"/>
                                      </p:to>
                                    </p:set>
                                    <p:set>
                                      <p:cBhvr>
                                        <p:cTn id="252" dur="250" autoRev="1" fill="remove"/>
                                        <p:tgtEl>
                                          <p:spTgt spid="37"/>
                                        </p:tgtEl>
                                        <p:attrNameLst>
                                          <p:attrName>fill.on</p:attrName>
                                        </p:attrNameLst>
                                      </p:cBhvr>
                                      <p:to>
                                        <p:strVal val="true"/>
                                      </p:to>
                                    </p:set>
                                  </p:childTnLst>
                                </p:cTn>
                              </p:par>
                              <p:par>
                                <p:cTn id="253" presetID="27" presetClass="emph" presetSubtype="0" fill="remove" grpId="1" nodeType="withEffect">
                                  <p:stCondLst>
                                    <p:cond delay="0"/>
                                  </p:stCondLst>
                                  <p:childTnLst>
                                    <p:animClr clrSpc="rgb" dir="cw">
                                      <p:cBhvr override="childStyle">
                                        <p:cTn id="254" dur="250" autoRev="1" fill="remove"/>
                                        <p:tgtEl>
                                          <p:spTgt spid="45"/>
                                        </p:tgtEl>
                                        <p:attrNameLst>
                                          <p:attrName>style.color</p:attrName>
                                        </p:attrNameLst>
                                      </p:cBhvr>
                                      <p:to>
                                        <a:schemeClr val="bg1"/>
                                      </p:to>
                                    </p:animClr>
                                    <p:animClr clrSpc="rgb" dir="cw">
                                      <p:cBhvr>
                                        <p:cTn id="255" dur="250" autoRev="1" fill="remove"/>
                                        <p:tgtEl>
                                          <p:spTgt spid="45"/>
                                        </p:tgtEl>
                                        <p:attrNameLst>
                                          <p:attrName>fillcolor</p:attrName>
                                        </p:attrNameLst>
                                      </p:cBhvr>
                                      <p:to>
                                        <a:schemeClr val="bg1"/>
                                      </p:to>
                                    </p:animClr>
                                    <p:set>
                                      <p:cBhvr>
                                        <p:cTn id="256" dur="250" autoRev="1" fill="remove"/>
                                        <p:tgtEl>
                                          <p:spTgt spid="45"/>
                                        </p:tgtEl>
                                        <p:attrNameLst>
                                          <p:attrName>fill.type</p:attrName>
                                        </p:attrNameLst>
                                      </p:cBhvr>
                                      <p:to>
                                        <p:strVal val="solid"/>
                                      </p:to>
                                    </p:set>
                                    <p:set>
                                      <p:cBhvr>
                                        <p:cTn id="257" dur="250" autoRev="1" fill="remove"/>
                                        <p:tgtEl>
                                          <p:spTgt spid="45"/>
                                        </p:tgtEl>
                                        <p:attrNameLst>
                                          <p:attrName>fill.on</p:attrName>
                                        </p:attrNameLst>
                                      </p:cBhvr>
                                      <p:to>
                                        <p:strVal val="true"/>
                                      </p:to>
                                    </p:set>
                                  </p:childTnLst>
                                </p:cTn>
                              </p:par>
                              <p:par>
                                <p:cTn id="258" presetID="27" presetClass="emph" presetSubtype="0" fill="remove" grpId="1" nodeType="withEffect">
                                  <p:stCondLst>
                                    <p:cond delay="0"/>
                                  </p:stCondLst>
                                  <p:childTnLst>
                                    <p:animClr clrSpc="rgb" dir="cw">
                                      <p:cBhvr override="childStyle">
                                        <p:cTn id="259" dur="250" autoRev="1" fill="remove"/>
                                        <p:tgtEl>
                                          <p:spTgt spid="41"/>
                                        </p:tgtEl>
                                        <p:attrNameLst>
                                          <p:attrName>style.color</p:attrName>
                                        </p:attrNameLst>
                                      </p:cBhvr>
                                      <p:to>
                                        <a:schemeClr val="bg1"/>
                                      </p:to>
                                    </p:animClr>
                                    <p:animClr clrSpc="rgb" dir="cw">
                                      <p:cBhvr>
                                        <p:cTn id="260" dur="250" autoRev="1" fill="remove"/>
                                        <p:tgtEl>
                                          <p:spTgt spid="41"/>
                                        </p:tgtEl>
                                        <p:attrNameLst>
                                          <p:attrName>fillcolor</p:attrName>
                                        </p:attrNameLst>
                                      </p:cBhvr>
                                      <p:to>
                                        <a:schemeClr val="bg1"/>
                                      </p:to>
                                    </p:animClr>
                                    <p:set>
                                      <p:cBhvr>
                                        <p:cTn id="261" dur="250" autoRev="1" fill="remove"/>
                                        <p:tgtEl>
                                          <p:spTgt spid="41"/>
                                        </p:tgtEl>
                                        <p:attrNameLst>
                                          <p:attrName>fill.type</p:attrName>
                                        </p:attrNameLst>
                                      </p:cBhvr>
                                      <p:to>
                                        <p:strVal val="solid"/>
                                      </p:to>
                                    </p:set>
                                    <p:set>
                                      <p:cBhvr>
                                        <p:cTn id="262" dur="250" autoRev="1" fill="remove"/>
                                        <p:tgtEl>
                                          <p:spTgt spid="41"/>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P spid="47" grpId="0" animBg="1"/>
      <p:bldP spid="4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FEE14EF-A8DD-3D92-8222-ED8118A0ABD1}"/>
              </a:ext>
            </a:extLst>
          </p:cNvPr>
          <p:cNvPicPr>
            <a:picLocks noChangeAspect="1"/>
          </p:cNvPicPr>
          <p:nvPr/>
        </p:nvPicPr>
        <p:blipFill>
          <a:blip r:embed="rId6"/>
          <a:stretch>
            <a:fillRect/>
          </a:stretch>
        </p:blipFill>
        <p:spPr>
          <a:xfrm>
            <a:off x="21335" y="0"/>
            <a:ext cx="12149329" cy="6858000"/>
          </a:xfrm>
          <a:prstGeom prst="rect">
            <a:avLst/>
          </a:prstGeom>
        </p:spPr>
      </p:pic>
      <p:sp>
        <p:nvSpPr>
          <p:cNvPr id="246786" name="WordArt 2" descr="Horizontal brick">
            <a:extLst>
              <a:ext uri="{FF2B5EF4-FFF2-40B4-BE49-F238E27FC236}">
                <a16:creationId xmlns:a16="http://schemas.microsoft.com/office/drawing/2014/main" xmlns="" id="{EE0BF8A5-F005-8D81-C368-731D2DC84DD1}"/>
              </a:ext>
            </a:extLst>
          </p:cNvPr>
          <p:cNvSpPr>
            <a:spLocks noChangeArrowheads="1" noChangeShapeType="1" noTextEdit="1"/>
          </p:cNvSpPr>
          <p:nvPr/>
        </p:nvSpPr>
        <p:spPr bwMode="auto">
          <a:xfrm>
            <a:off x="2648838" y="2283983"/>
            <a:ext cx="6729346" cy="2059973"/>
          </a:xfrm>
          <a:prstGeom prst="rect">
            <a:avLst/>
          </a:prstGeom>
        </p:spPr>
        <p:txBody>
          <a:bodyPr wrap="none" fromWordArt="1">
            <a:prstTxWarp prst="textChevronInverted">
              <a:avLst>
                <a:gd name="adj" fmla="val 75000"/>
              </a:avLst>
            </a:prstTxWarp>
            <a:scene3d>
              <a:camera prst="legacyObliqueTopRight"/>
              <a:lightRig rig="legacyFlat3" dir="b"/>
            </a:scene3d>
            <a:sp3d extrusionH="430200" prstMaterial="legacyMatte">
              <a:extrusionClr>
                <a:srgbClr val="FFFF00"/>
              </a:extrusionClr>
              <a:contourClr>
                <a:schemeClr val="tx1"/>
              </a:contourClr>
            </a:sp3d>
          </a:bodyPr>
          <a:lstStyle/>
          <a:p>
            <a:pPr algn="ctr" defTabSz="871789" fontAlgn="base">
              <a:spcBef>
                <a:spcPct val="20000"/>
              </a:spcBef>
              <a:spcAft>
                <a:spcPct val="0"/>
              </a:spcAft>
            </a:pPr>
            <a:r>
              <a:rPr lang="en-US" sz="3432" b="1" kern="10">
                <a:ln w="9525">
                  <a:round/>
                  <a:headEnd/>
                  <a:tailEnd/>
                </a:ln>
                <a:pattFill prst="horzBrick">
                  <a:fgClr>
                    <a:srgbClr val="000000"/>
                  </a:fgClr>
                  <a:bgClr>
                    <a:srgbClr val="FF0000"/>
                  </a:bgClr>
                </a:pattFill>
                <a:latin typeface="Times New Roman" panose="02020603050405020304" pitchFamily="18" charset="0"/>
                <a:cs typeface="Times New Roman" panose="02020603050405020304" pitchFamily="18" charset="0"/>
              </a:rPr>
              <a:t>TĂNG TỐC</a:t>
            </a:r>
          </a:p>
        </p:txBody>
      </p:sp>
      <p:pic>
        <p:nvPicPr>
          <p:cNvPr id="246787" name="Picture 3" descr="Picture6">
            <a:extLst>
              <a:ext uri="{FF2B5EF4-FFF2-40B4-BE49-F238E27FC236}">
                <a16:creationId xmlns:a16="http://schemas.microsoft.com/office/drawing/2014/main" xmlns="" id="{101A7986-DC66-6687-E5AB-E88DF5DDFEDD}"/>
              </a:ext>
            </a:extLst>
          </p:cNvPr>
          <p:cNvPicPr>
            <a:picLocks noChangeAspect="1" noChangeArrowheads="1" noCrop="1"/>
          </p:cNvPicPr>
          <p:nvPr/>
        </p:nvPicPr>
        <p:blipFill>
          <a:blip r:embed="rId7">
            <a:lum bright="-12000" contrast="60000"/>
            <a:extLst>
              <a:ext uri="{28A0092B-C50C-407E-A947-70E740481C1C}">
                <a14:useLocalDpi xmlns:a14="http://schemas.microsoft.com/office/drawing/2010/main" val="0"/>
              </a:ext>
            </a:extLst>
          </a:blip>
          <a:srcRect/>
          <a:stretch>
            <a:fillRect/>
          </a:stretch>
        </p:blipFill>
        <p:spPr bwMode="auto">
          <a:xfrm>
            <a:off x="7407512" y="1730015"/>
            <a:ext cx="983823" cy="609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8" name="Picture 4" descr="Picture6">
            <a:extLst>
              <a:ext uri="{FF2B5EF4-FFF2-40B4-BE49-F238E27FC236}">
                <a16:creationId xmlns:a16="http://schemas.microsoft.com/office/drawing/2014/main" xmlns="" id="{9FD06299-110B-BF8C-7B2B-CB2D36E3AF1E}"/>
              </a:ext>
            </a:extLst>
          </p:cNvPr>
          <p:cNvPicPr>
            <a:picLocks noChangeAspect="1" noChangeArrowheads="1" noCrop="1"/>
          </p:cNvPicPr>
          <p:nvPr/>
        </p:nvPicPr>
        <p:blipFill>
          <a:blip r:embed="rId7">
            <a:lum bright="-12000" contrast="60000"/>
            <a:extLst>
              <a:ext uri="{28A0092B-C50C-407E-A947-70E740481C1C}">
                <a14:useLocalDpi xmlns:a14="http://schemas.microsoft.com/office/drawing/2010/main" val="0"/>
              </a:ext>
            </a:extLst>
          </a:blip>
          <a:srcRect/>
          <a:stretch>
            <a:fillRect/>
          </a:stretch>
        </p:blipFill>
        <p:spPr bwMode="auto">
          <a:xfrm>
            <a:off x="7407512" y="1828397"/>
            <a:ext cx="983823" cy="609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a:extLst>
              <a:ext uri="{FF2B5EF4-FFF2-40B4-BE49-F238E27FC236}">
                <a16:creationId xmlns:a16="http://schemas.microsoft.com/office/drawing/2014/main" xmlns="" id="{9765F0DD-1E70-9A98-8119-DD72E24E3174}"/>
              </a:ext>
            </a:extLst>
          </p:cNvPr>
          <p:cNvGrpSpPr>
            <a:grpSpLocks/>
          </p:cNvGrpSpPr>
          <p:nvPr/>
        </p:nvGrpSpPr>
        <p:grpSpPr bwMode="auto">
          <a:xfrm rot="21463308">
            <a:off x="4864709" y="735597"/>
            <a:ext cx="3198180" cy="1527196"/>
            <a:chOff x="1911" y="135"/>
            <a:chExt cx="2121" cy="1345"/>
          </a:xfrm>
        </p:grpSpPr>
        <p:sp>
          <p:nvSpPr>
            <p:cNvPr id="48137" name="Line 6">
              <a:extLst>
                <a:ext uri="{FF2B5EF4-FFF2-40B4-BE49-F238E27FC236}">
                  <a16:creationId xmlns:a16="http://schemas.microsoft.com/office/drawing/2014/main" xmlns="" id="{A09AF5D8-62D6-A81D-DA85-885A268FD5B2}"/>
                </a:ext>
              </a:extLst>
            </p:cNvPr>
            <p:cNvSpPr>
              <a:spLocks noChangeShapeType="1"/>
            </p:cNvSpPr>
            <p:nvPr/>
          </p:nvSpPr>
          <p:spPr bwMode="auto">
            <a:xfrm flipV="1">
              <a:off x="2688" y="1284"/>
              <a:ext cx="1248" cy="48"/>
            </a:xfrm>
            <a:prstGeom prst="line">
              <a:avLst/>
            </a:prstGeom>
            <a:noFill/>
            <a:ln w="38100">
              <a:solidFill>
                <a:srgbClr val="993300">
                  <a:alpha val="90979"/>
                </a:srgbClr>
              </a:solidFill>
              <a:round/>
              <a:headEnd/>
              <a:tailEnd/>
            </a:ln>
            <a:extLst>
              <a:ext uri="{909E8E84-426E-40DD-AFC4-6F175D3DCCD1}">
                <a14:hiddenFill xmlns:a14="http://schemas.microsoft.com/office/drawing/2010/main">
                  <a:noFill/>
                </a14:hiddenFill>
              </a:ext>
            </a:extLst>
          </p:spPr>
          <p:txBody>
            <a:bodyPr/>
            <a:lstStyle/>
            <a:p>
              <a:pPr defTabSz="871789" fontAlgn="base">
                <a:spcBef>
                  <a:spcPct val="20000"/>
                </a:spcBef>
                <a:spcAft>
                  <a:spcPct val="0"/>
                </a:spcAft>
              </a:pPr>
              <a:endParaRPr lang="en-US" sz="2574" b="1">
                <a:solidFill>
                  <a:srgbClr val="0000FF"/>
                </a:solidFill>
                <a:latin typeface="Times New Roman" panose="02020603050405020304" pitchFamily="18" charset="0"/>
              </a:endParaRPr>
            </a:p>
          </p:txBody>
        </p:sp>
        <p:pic>
          <p:nvPicPr>
            <p:cNvPr id="48138" name="Picture 7" descr="Rodo">
              <a:extLst>
                <a:ext uri="{FF2B5EF4-FFF2-40B4-BE49-F238E27FC236}">
                  <a16:creationId xmlns:a16="http://schemas.microsoft.com/office/drawing/2014/main" xmlns="" id="{EFD345E7-E5DB-90F9-16F0-C31CE858A21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11" y="135"/>
              <a:ext cx="860" cy="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9" name="Freeform 8">
              <a:extLst>
                <a:ext uri="{FF2B5EF4-FFF2-40B4-BE49-F238E27FC236}">
                  <a16:creationId xmlns:a16="http://schemas.microsoft.com/office/drawing/2014/main" xmlns="" id="{2E093FAA-BDEE-D51B-944C-C84651FC90C5}"/>
                </a:ext>
              </a:extLst>
            </p:cNvPr>
            <p:cNvSpPr>
              <a:spLocks/>
            </p:cNvSpPr>
            <p:nvPr/>
          </p:nvSpPr>
          <p:spPr bwMode="auto">
            <a:xfrm>
              <a:off x="2688" y="1332"/>
              <a:ext cx="1200" cy="108"/>
            </a:xfrm>
            <a:custGeom>
              <a:avLst/>
              <a:gdLst>
                <a:gd name="T0" fmla="*/ 0 w 1536"/>
                <a:gd name="T1" fmla="*/ 144 h 144"/>
                <a:gd name="T2" fmla="*/ 1536 w 1536"/>
                <a:gd name="T3" fmla="*/ 0 h 144"/>
                <a:gd name="T4" fmla="*/ 0 60000 65536"/>
                <a:gd name="T5" fmla="*/ 0 60000 65536"/>
                <a:gd name="T6" fmla="*/ 0 w 1536"/>
                <a:gd name="T7" fmla="*/ 0 h 144"/>
                <a:gd name="T8" fmla="*/ 1536 w 1536"/>
                <a:gd name="T9" fmla="*/ 144 h 144"/>
              </a:gdLst>
              <a:ahLst/>
              <a:cxnLst>
                <a:cxn ang="T4">
                  <a:pos x="T0" y="T1"/>
                </a:cxn>
                <a:cxn ang="T5">
                  <a:pos x="T2" y="T3"/>
                </a:cxn>
              </a:cxnLst>
              <a:rect l="T6" t="T7" r="T8" b="T9"/>
              <a:pathLst>
                <a:path w="1536" h="144">
                  <a:moveTo>
                    <a:pt x="0" y="144"/>
                  </a:moveTo>
                  <a:cubicBezTo>
                    <a:pt x="640" y="84"/>
                    <a:pt x="1280" y="24"/>
                    <a:pt x="1536" y="0"/>
                  </a:cubicBezTo>
                </a:path>
              </a:pathLst>
            </a:custGeom>
            <a:gradFill rotWithShape="1">
              <a:gsLst>
                <a:gs pos="0">
                  <a:srgbClr val="00FFCC"/>
                </a:gs>
                <a:gs pos="50000">
                  <a:srgbClr val="FF9900"/>
                </a:gs>
                <a:gs pos="100000">
                  <a:srgbClr val="00FFCC"/>
                </a:gs>
              </a:gsLst>
              <a:lin ang="5400000" scaled="1"/>
            </a:gradFill>
            <a:ln w="38100">
              <a:solidFill>
                <a:srgbClr val="993300">
                  <a:alpha val="90979"/>
                </a:srgbClr>
              </a:solidFill>
              <a:round/>
              <a:headEnd/>
              <a:tailEnd/>
            </a:ln>
          </p:spPr>
          <p:txBody>
            <a:bodyPr lIns="87150" tIns="43576" rIns="87150" bIns="43576"/>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defTabSz="871789" eaLnBrk="1" fontAlgn="base" hangingPunct="1">
                <a:spcBef>
                  <a:spcPct val="20000"/>
                </a:spcBef>
                <a:spcAft>
                  <a:spcPct val="0"/>
                </a:spcAft>
              </a:pPr>
              <a:endParaRPr lang="en-US" altLang="en-US" sz="2574"/>
            </a:p>
          </p:txBody>
        </p:sp>
        <p:sp>
          <p:nvSpPr>
            <p:cNvPr id="48140" name="Freeform 9">
              <a:extLst>
                <a:ext uri="{FF2B5EF4-FFF2-40B4-BE49-F238E27FC236}">
                  <a16:creationId xmlns:a16="http://schemas.microsoft.com/office/drawing/2014/main" xmlns="" id="{E1EB8A0C-4E6E-702D-E088-C2DC181031EB}"/>
                </a:ext>
              </a:extLst>
            </p:cNvPr>
            <p:cNvSpPr>
              <a:spLocks/>
            </p:cNvSpPr>
            <p:nvPr/>
          </p:nvSpPr>
          <p:spPr bwMode="auto">
            <a:xfrm rot="7305569" flipH="1">
              <a:off x="3928" y="1187"/>
              <a:ext cx="103" cy="105"/>
            </a:xfrm>
            <a:custGeom>
              <a:avLst/>
              <a:gdLst>
                <a:gd name="T0" fmla="*/ 0 w 56"/>
                <a:gd name="T1" fmla="*/ 8 h 56"/>
                <a:gd name="T2" fmla="*/ 48 w 56"/>
                <a:gd name="T3" fmla="*/ 8 h 56"/>
                <a:gd name="T4" fmla="*/ 48 w 56"/>
                <a:gd name="T5" fmla="*/ 56 h 56"/>
                <a:gd name="T6" fmla="*/ 0 60000 65536"/>
                <a:gd name="T7" fmla="*/ 0 60000 65536"/>
                <a:gd name="T8" fmla="*/ 0 60000 65536"/>
                <a:gd name="T9" fmla="*/ 0 w 56"/>
                <a:gd name="T10" fmla="*/ 0 h 56"/>
                <a:gd name="T11" fmla="*/ 56 w 56"/>
                <a:gd name="T12" fmla="*/ 56 h 56"/>
              </a:gdLst>
              <a:ahLst/>
              <a:cxnLst>
                <a:cxn ang="T6">
                  <a:pos x="T0" y="T1"/>
                </a:cxn>
                <a:cxn ang="T7">
                  <a:pos x="T2" y="T3"/>
                </a:cxn>
                <a:cxn ang="T8">
                  <a:pos x="T4" y="T5"/>
                </a:cxn>
              </a:cxnLst>
              <a:rect l="T9" t="T10" r="T11" b="T12"/>
              <a:pathLst>
                <a:path w="56" h="56">
                  <a:moveTo>
                    <a:pt x="0" y="8"/>
                  </a:moveTo>
                  <a:cubicBezTo>
                    <a:pt x="20" y="4"/>
                    <a:pt x="40" y="0"/>
                    <a:pt x="48" y="8"/>
                  </a:cubicBezTo>
                  <a:cubicBezTo>
                    <a:pt x="56" y="16"/>
                    <a:pt x="48" y="48"/>
                    <a:pt x="48" y="56"/>
                  </a:cubicBezTo>
                </a:path>
              </a:pathLst>
            </a:custGeom>
            <a:noFill/>
            <a:ln w="38100">
              <a:solidFill>
                <a:srgbClr val="993300"/>
              </a:solidFill>
              <a:round/>
              <a:headEnd/>
              <a:tailEnd/>
            </a:ln>
            <a:extLst>
              <a:ext uri="{909E8E84-426E-40DD-AFC4-6F175D3DCCD1}">
                <a14:hiddenFill xmlns:a14="http://schemas.microsoft.com/office/drawing/2010/main">
                  <a:solidFill>
                    <a:srgbClr val="FFFFFF"/>
                  </a:solidFill>
                </a14:hiddenFill>
              </a:ext>
            </a:extLst>
          </p:spPr>
          <p:txBody>
            <a:bodyPr rot="10800000" vert="eaVert" lIns="87150" tIns="43576" rIns="87150" bIns="43576"/>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defTabSz="871789" eaLnBrk="1" fontAlgn="base" hangingPunct="1">
                <a:spcBef>
                  <a:spcPct val="20000"/>
                </a:spcBef>
                <a:spcAft>
                  <a:spcPct val="0"/>
                </a:spcAft>
              </a:pPr>
              <a:endParaRPr lang="en-US" altLang="en-US" sz="2574"/>
            </a:p>
          </p:txBody>
        </p:sp>
      </p:grpSp>
      <p:pic>
        <p:nvPicPr>
          <p:cNvPr id="246794" name="Picture 10" descr="fire9">
            <a:extLst>
              <a:ext uri="{FF2B5EF4-FFF2-40B4-BE49-F238E27FC236}">
                <a16:creationId xmlns:a16="http://schemas.microsoft.com/office/drawing/2014/main" xmlns="" id="{AC2A6106-54B2-396A-4333-591B08F2D434}"/>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880886" y="3355593"/>
            <a:ext cx="4430228" cy="251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5" name="Len duong.mpg">
            <a:hlinkClick r:id="" action="ppaction://media"/>
            <a:extLst>
              <a:ext uri="{FF2B5EF4-FFF2-40B4-BE49-F238E27FC236}">
                <a16:creationId xmlns:a16="http://schemas.microsoft.com/office/drawing/2014/main" xmlns="" id="{1D324C12-486F-2CDE-EF56-ED98976B0A74}"/>
              </a:ext>
            </a:extLst>
          </p:cNvPr>
          <p:cNvPicPr>
            <a:picLocks noRot="1" noChangeAspect="1" noChangeArrowheads="1"/>
          </p:cNvPicPr>
          <p:nvPr>
            <a:videoFile r:link="rId1"/>
          </p:nvPr>
        </p:nvPicPr>
        <p:blipFill>
          <a:blip r:embed="rId10">
            <a:extLst>
              <a:ext uri="{28A0092B-C50C-407E-A947-70E740481C1C}">
                <a14:useLocalDpi xmlns:a14="http://schemas.microsoft.com/office/drawing/2010/main" val="0"/>
              </a:ext>
            </a:extLst>
          </a:blip>
          <a:srcRect/>
          <a:stretch>
            <a:fillRect/>
          </a:stretch>
        </p:blipFill>
        <p:spPr bwMode="auto">
          <a:xfrm>
            <a:off x="17855791" y="10788749"/>
            <a:ext cx="2915142" cy="186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6" name="Picture 12">
            <a:hlinkClick r:id="" action="ppaction://media"/>
            <a:extLst>
              <a:ext uri="{FF2B5EF4-FFF2-40B4-BE49-F238E27FC236}">
                <a16:creationId xmlns:a16="http://schemas.microsoft.com/office/drawing/2014/main" xmlns="" id="{75DDA450-FCA6-57B7-C911-56349854F077}"/>
              </a:ext>
            </a:extLst>
          </p:cNvPr>
          <p:cNvPicPr>
            <a:picLocks noChangeAspect="1" noChangeArrowheads="1"/>
          </p:cNvPicPr>
          <p:nvPr>
            <a:audioFile r:link="rId3"/>
            <p:extLst>
              <p:ext uri="{DAA4B4D4-6D71-4841-9C94-3DE7FCFB9230}">
                <p14:media xmlns:p14="http://schemas.microsoft.com/office/powerpoint/2010/main" r:embed="rId2"/>
              </p:ext>
            </p:extLst>
          </p:nvPr>
        </p:nvPicPr>
        <p:blipFill>
          <a:blip r:embed="rId11">
            <a:extLst>
              <a:ext uri="{28A0092B-C50C-407E-A947-70E740481C1C}">
                <a14:useLocalDpi xmlns:a14="http://schemas.microsoft.com/office/drawing/2010/main" val="0"/>
              </a:ext>
            </a:extLst>
          </a:blip>
          <a:srcRect/>
          <a:stretch>
            <a:fillRect/>
          </a:stretch>
        </p:blipFill>
        <p:spPr bwMode="auto">
          <a:xfrm>
            <a:off x="10701047" y="6550745"/>
            <a:ext cx="307255" cy="30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855" fill="hold"/>
                                        <p:tgtEl>
                                          <p:spTgt spid="246796"/>
                                        </p:tgtEl>
                                      </p:cBhvr>
                                    </p:cmd>
                                  </p:childTnLst>
                                </p:cTn>
                              </p:par>
                            </p:childTnLst>
                          </p:cTn>
                        </p:par>
                        <p:par>
                          <p:cTn id="7" fill="hold" nodeType="afterGroup">
                            <p:stCondLst>
                              <p:cond delay="3855"/>
                            </p:stCondLst>
                            <p:childTnLst>
                              <p:par>
                                <p:cTn id="8" presetID="1" presetClass="mediacall" presetSubtype="0" fill="hold" nodeType="afterEffect">
                                  <p:stCondLst>
                                    <p:cond delay="0"/>
                                  </p:stCondLst>
                                  <p:childTnLst>
                                    <p:cmd type="call" cmd="playFrom(0.0)">
                                      <p:cBhvr>
                                        <p:cTn id="9" dur="12601" fill="hold"/>
                                        <p:tgtEl>
                                          <p:spTgt spid="246795"/>
                                        </p:tgtEl>
                                      </p:cBhvr>
                                    </p:cmd>
                                  </p:childTnLst>
                                </p:cTn>
                              </p:par>
                              <p:par>
                                <p:cTn id="10" presetID="2" presetClass="mediacall" presetSubtype="0" fill="hold" nodeType="withEffect">
                                  <p:stCondLst>
                                    <p:cond delay="0"/>
                                  </p:stCondLst>
                                  <p:childTnLst>
                                    <p:cmd type="call" cmd="togglePause">
                                      <p:cBhvr>
                                        <p:cTn id="11" dur="1" fill="hold"/>
                                        <p:tgtEl>
                                          <p:spTgt spid="246795"/>
                                        </p:tgtEl>
                                      </p:cBhvr>
                                    </p:cmd>
                                  </p:childTnLst>
                                </p:cTn>
                              </p:par>
                            </p:childTnLst>
                          </p:cTn>
                        </p:par>
                        <p:par>
                          <p:cTn id="12" fill="hold" nodeType="afterGroup">
                            <p:stCondLst>
                              <p:cond delay="16456"/>
                            </p:stCondLst>
                            <p:childTnLst>
                              <p:par>
                                <p:cTn id="13" presetID="53" presetClass="entr" presetSubtype="0" repeatCount="3000" fill="hold" nodeType="afterEffect">
                                  <p:stCondLst>
                                    <p:cond delay="0"/>
                                  </p:stCondLst>
                                  <p:childTnLst>
                                    <p:set>
                                      <p:cBhvr>
                                        <p:cTn id="14" dur="1" fill="hold">
                                          <p:stCondLst>
                                            <p:cond delay="0"/>
                                          </p:stCondLst>
                                        </p:cTn>
                                        <p:tgtEl>
                                          <p:spTgt spid="246786"/>
                                        </p:tgtEl>
                                        <p:attrNameLst>
                                          <p:attrName>style.visibility</p:attrName>
                                        </p:attrNameLst>
                                      </p:cBhvr>
                                      <p:to>
                                        <p:strVal val="visible"/>
                                      </p:to>
                                    </p:set>
                                    <p:anim calcmode="lin" valueType="num">
                                      <p:cBhvr>
                                        <p:cTn id="15" dur="500" fill="hold"/>
                                        <p:tgtEl>
                                          <p:spTgt spid="246786"/>
                                        </p:tgtEl>
                                        <p:attrNameLst>
                                          <p:attrName>ppt_w</p:attrName>
                                        </p:attrNameLst>
                                      </p:cBhvr>
                                      <p:tavLst>
                                        <p:tav tm="0">
                                          <p:val>
                                            <p:fltVal val="0"/>
                                          </p:val>
                                        </p:tav>
                                        <p:tav tm="100000">
                                          <p:val>
                                            <p:strVal val="#ppt_w"/>
                                          </p:val>
                                        </p:tav>
                                      </p:tavLst>
                                    </p:anim>
                                    <p:anim calcmode="lin" valueType="num">
                                      <p:cBhvr>
                                        <p:cTn id="16" dur="500" fill="hold"/>
                                        <p:tgtEl>
                                          <p:spTgt spid="246786"/>
                                        </p:tgtEl>
                                        <p:attrNameLst>
                                          <p:attrName>ppt_h</p:attrName>
                                        </p:attrNameLst>
                                      </p:cBhvr>
                                      <p:tavLst>
                                        <p:tav tm="0">
                                          <p:val>
                                            <p:fltVal val="0"/>
                                          </p:val>
                                        </p:tav>
                                        <p:tav tm="100000">
                                          <p:val>
                                            <p:strVal val="#ppt_h"/>
                                          </p:val>
                                        </p:tav>
                                      </p:tavLst>
                                    </p:anim>
                                    <p:animEffect transition="in" filter="fade">
                                      <p:cBhvr>
                                        <p:cTn id="17" dur="500"/>
                                        <p:tgtEl>
                                          <p:spTgt spid="246786"/>
                                        </p:tgtEl>
                                      </p:cBhvr>
                                    </p:animEffect>
                                  </p:childTnLst>
                                  <p:subTnLst>
                                    <p:audio>
                                      <p:cMediaNode>
                                        <p:cTn display="0" masterRel="sameClick">
                                          <p:stCondLst>
                                            <p:cond evt="begin" delay="0">
                                              <p:tn val="13"/>
                                            </p:cond>
                                          </p:stCondLst>
                                          <p:endCondLst>
                                            <p:cond evt="onStopAudio" delay="0">
                                              <p:tgtEl>
                                                <p:sldTgt/>
                                              </p:tgtEl>
                                            </p:cond>
                                          </p:endCondLst>
                                        </p:cTn>
                                        <p:tgtEl>
                                          <p:sndTgt r:embed="rId5" name="W1.WAV"/>
                                        </p:tgtEl>
                                      </p:cMediaNode>
                                    </p:audio>
                                  </p:subTnLst>
                                </p:cTn>
                              </p:par>
                            </p:childTnLst>
                          </p:cTn>
                        </p:par>
                        <p:par>
                          <p:cTn id="18" fill="hold" nodeType="afterGroup">
                            <p:stCondLst>
                              <p:cond delay="17956"/>
                            </p:stCondLst>
                            <p:childTnLst>
                              <p:par>
                                <p:cTn id="19" presetID="39" presetClass="entr" presetSubtype="0" accel="100000" fill="hold" nodeType="afterEffect">
                                  <p:stCondLst>
                                    <p:cond delay="0"/>
                                  </p:stCondLst>
                                  <p:childTnLst>
                                    <p:set>
                                      <p:cBhvr>
                                        <p:cTn id="20" dur="1" fill="hold">
                                          <p:stCondLst>
                                            <p:cond delay="0"/>
                                          </p:stCondLst>
                                        </p:cTn>
                                        <p:tgtEl>
                                          <p:spTgt spid="246787"/>
                                        </p:tgtEl>
                                        <p:attrNameLst>
                                          <p:attrName>style.visibility</p:attrName>
                                        </p:attrNameLst>
                                      </p:cBhvr>
                                      <p:to>
                                        <p:strVal val="visible"/>
                                      </p:to>
                                    </p:set>
                                    <p:anim calcmode="lin" valueType="num">
                                      <p:cBhvr>
                                        <p:cTn id="21" dur="500" fill="hold"/>
                                        <p:tgtEl>
                                          <p:spTgt spid="246787"/>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246787"/>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246787"/>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246787"/>
                                        </p:tgtEl>
                                        <p:attrNameLst>
                                          <p:attrName>ppt_y</p:attrName>
                                        </p:attrNameLst>
                                      </p:cBhvr>
                                      <p:tavLst>
                                        <p:tav tm="0">
                                          <p:val>
                                            <p:strVal val="#ppt_y"/>
                                          </p:val>
                                        </p:tav>
                                        <p:tav tm="100000">
                                          <p:val>
                                            <p:strVal val="#ppt_y"/>
                                          </p:val>
                                        </p:tav>
                                      </p:tavLst>
                                    </p:anim>
                                  </p:childTnLst>
                                </p:cTn>
                              </p:par>
                              <p:par>
                                <p:cTn id="25" presetID="39" presetClass="entr" presetSubtype="0" accel="100000" fill="hold" nodeType="withEffect">
                                  <p:stCondLst>
                                    <p:cond delay="0"/>
                                  </p:stCondLst>
                                  <p:childTnLst>
                                    <p:set>
                                      <p:cBhvr>
                                        <p:cTn id="26" dur="1" fill="hold">
                                          <p:stCondLst>
                                            <p:cond delay="0"/>
                                          </p:stCondLst>
                                        </p:cTn>
                                        <p:tgtEl>
                                          <p:spTgt spid="246788"/>
                                        </p:tgtEl>
                                        <p:attrNameLst>
                                          <p:attrName>style.visibility</p:attrName>
                                        </p:attrNameLst>
                                      </p:cBhvr>
                                      <p:to>
                                        <p:strVal val="visible"/>
                                      </p:to>
                                    </p:set>
                                    <p:anim calcmode="lin" valueType="num">
                                      <p:cBhvr>
                                        <p:cTn id="27" dur="500" fill="hold"/>
                                        <p:tgtEl>
                                          <p:spTgt spid="246788"/>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246788"/>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246788"/>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246788"/>
                                        </p:tgtEl>
                                        <p:attrNameLst>
                                          <p:attrName>ppt_y</p:attrName>
                                        </p:attrNameLst>
                                      </p:cBhvr>
                                      <p:tavLst>
                                        <p:tav tm="0">
                                          <p:val>
                                            <p:strVal val="#ppt_y"/>
                                          </p:val>
                                        </p:tav>
                                        <p:tav tm="100000">
                                          <p:val>
                                            <p:strVal val="#ppt_y"/>
                                          </p:val>
                                        </p:tav>
                                      </p:tavLst>
                                    </p:anim>
                                  </p:childTnLst>
                                </p:cTn>
                              </p:par>
                              <p:par>
                                <p:cTn id="31" presetID="39" presetClass="entr" presetSubtype="0" accel="10000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2"/>
                                        </p:tgtEl>
                                        <p:attrNameLst>
                                          <p:attrName>ppt_y</p:attrName>
                                        </p:attrNameLst>
                                      </p:cBhvr>
                                      <p:tavLst>
                                        <p:tav tm="0">
                                          <p:val>
                                            <p:strVal val="#ppt_y"/>
                                          </p:val>
                                        </p:tav>
                                        <p:tav tm="100000">
                                          <p:val>
                                            <p:strVal val="#ppt_y"/>
                                          </p:val>
                                        </p:tav>
                                      </p:tavLst>
                                    </p:anim>
                                  </p:childTnLst>
                                </p:cTn>
                              </p:par>
                              <p:par>
                                <p:cTn id="37" presetID="10" presetClass="entr" presetSubtype="0" fill="hold" nodeType="withEffect">
                                  <p:stCondLst>
                                    <p:cond delay="0"/>
                                  </p:stCondLst>
                                  <p:childTnLst>
                                    <p:set>
                                      <p:cBhvr>
                                        <p:cTn id="38" dur="1" fill="hold">
                                          <p:stCondLst>
                                            <p:cond delay="0"/>
                                          </p:stCondLst>
                                        </p:cTn>
                                        <p:tgtEl>
                                          <p:spTgt spid="246794"/>
                                        </p:tgtEl>
                                        <p:attrNameLst>
                                          <p:attrName>style.visibility</p:attrName>
                                        </p:attrNameLst>
                                      </p:cBhvr>
                                      <p:to>
                                        <p:strVal val="visible"/>
                                      </p:to>
                                    </p:set>
                                    <p:animEffect transition="in" filter="fade">
                                      <p:cBhvr>
                                        <p:cTn id="39" dur="1000"/>
                                        <p:tgtEl>
                                          <p:spTgt spid="246794"/>
                                        </p:tgtEl>
                                      </p:cBhvr>
                                    </p:animEffect>
                                  </p:childTnLst>
                                </p:cTn>
                              </p:par>
                              <p:par>
                                <p:cTn id="40" presetID="10" presetClass="entr" presetSubtype="0" fill="hold" nodeType="withEffect">
                                  <p:stCondLst>
                                    <p:cond delay="0"/>
                                  </p:stCondLst>
                                  <p:childTnLst>
                                    <p:set>
                                      <p:cBhvr>
                                        <p:cTn id="41" dur="1" fill="hold">
                                          <p:stCondLst>
                                            <p:cond delay="0"/>
                                          </p:stCondLst>
                                        </p:cTn>
                                        <p:tgtEl>
                                          <p:spTgt spid="246794"/>
                                        </p:tgtEl>
                                        <p:attrNameLst>
                                          <p:attrName>style.visibility</p:attrName>
                                        </p:attrNameLst>
                                      </p:cBhvr>
                                      <p:to>
                                        <p:strVal val="visible"/>
                                      </p:to>
                                    </p:set>
                                    <p:animEffect transition="in" filter="fade">
                                      <p:cBhvr>
                                        <p:cTn id="42" dur="500"/>
                                        <p:tgtEl>
                                          <p:spTgt spid="24679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43" fill="hold" display="0">
                  <p:stCondLst>
                    <p:cond delay="indefinite"/>
                  </p:stCondLst>
                  <p:endCondLst>
                    <p:cond evt="onNext" delay="0">
                      <p:tgtEl>
                        <p:sldTgt/>
                      </p:tgtEl>
                    </p:cond>
                    <p:cond evt="onPrev" delay="0">
                      <p:tgtEl>
                        <p:sldTgt/>
                      </p:tgtEl>
                    </p:cond>
                  </p:endCondLst>
                </p:cTn>
                <p:tgtEl>
                  <p:spTgt spid="246795"/>
                </p:tgtEl>
              </p:cMediaNode>
            </p:video>
            <p:audio>
              <p:cMediaNode vol="100000" showWhenStopped="0">
                <p:cTn id="44" repeatCount="3500" fill="hold" display="0">
                  <p:stCondLst>
                    <p:cond delay="indefinite"/>
                  </p:stCondLst>
                  <p:endCondLst>
                    <p:cond evt="onPrev" delay="0">
                      <p:tgtEl>
                        <p:sldTgt/>
                      </p:tgtEl>
                    </p:cond>
                    <p:cond evt="onStopAudio" delay="0">
                      <p:tgtEl>
                        <p:sldTgt/>
                      </p:tgtEl>
                    </p:cond>
                  </p:endCondLst>
                </p:cTn>
                <p:tgtEl>
                  <p:spTgt spid="24679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0" descr="nen 34">
            <a:extLst>
              <a:ext uri="{FF2B5EF4-FFF2-40B4-BE49-F238E27FC236}">
                <a16:creationId xmlns:a16="http://schemas.microsoft.com/office/drawing/2014/main" xmlns="" id="{ED88A9C6-E025-BED0-BDB0-A9FEAF221AC3}"/>
              </a:ext>
            </a:extLst>
          </p:cNvPr>
          <p:cNvPicPr>
            <a:picLocks noChangeAspect="1" noChangeArrowheads="1"/>
          </p:cNvPicPr>
          <p:nvPr/>
        </p:nvPicPr>
        <p:blipFill>
          <a:blip r:embed="rId5">
            <a:lum bright="24000"/>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2099" name="Picture 3" descr="butterflyW">
            <a:extLst>
              <a:ext uri="{FF2B5EF4-FFF2-40B4-BE49-F238E27FC236}">
                <a16:creationId xmlns:a16="http://schemas.microsoft.com/office/drawing/2014/main" xmlns="" id="{5E3007E4-E6F3-5931-3944-702D7CA0107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1241999">
            <a:off x="8062888" y="3048336"/>
            <a:ext cx="1315296" cy="121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0" name="Picture 4" descr="butterflyW">
            <a:extLst>
              <a:ext uri="{FF2B5EF4-FFF2-40B4-BE49-F238E27FC236}">
                <a16:creationId xmlns:a16="http://schemas.microsoft.com/office/drawing/2014/main" xmlns="" id="{DA8FA35B-4991-40E5-7C9C-63F632FBAFC7}"/>
              </a:ext>
            </a:extLst>
          </p:cNvPr>
          <p:cNvPicPr>
            <a:picLocks noGrp="1" noChangeAspect="1" noChangeArrowheads="1" noCrop="1"/>
          </p:cNvPicPr>
          <p:nvPr>
            <p:ph sz="half" idx="1"/>
          </p:nvPr>
        </p:nvPicPr>
        <p:blipFill>
          <a:blip r:embed="rId6">
            <a:extLst>
              <a:ext uri="{28A0092B-C50C-407E-A947-70E740481C1C}">
                <a14:useLocalDpi xmlns:a14="http://schemas.microsoft.com/office/drawing/2010/main" val="0"/>
              </a:ext>
            </a:extLst>
          </a:blip>
          <a:srcRect/>
          <a:stretch>
            <a:fillRect/>
          </a:stretch>
        </p:blipFill>
        <p:spPr>
          <a:xfrm>
            <a:off x="3404110" y="3460028"/>
            <a:ext cx="873332" cy="805221"/>
          </a:xfrm>
          <a:noFill/>
        </p:spPr>
      </p:pic>
      <p:pic>
        <p:nvPicPr>
          <p:cNvPr id="132101" name="Picture 5" descr="butterflyW">
            <a:extLst>
              <a:ext uri="{FF2B5EF4-FFF2-40B4-BE49-F238E27FC236}">
                <a16:creationId xmlns:a16="http://schemas.microsoft.com/office/drawing/2014/main" xmlns="" id="{A81E3AE7-F664-08B1-6F35-4940F56C85F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7820716" y="1372811"/>
            <a:ext cx="570618" cy="53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2" name="Picture 6" descr="butterflyW">
            <a:extLst>
              <a:ext uri="{FF2B5EF4-FFF2-40B4-BE49-F238E27FC236}">
                <a16:creationId xmlns:a16="http://schemas.microsoft.com/office/drawing/2014/main" xmlns="" id="{2FB8EB8A-2876-56D3-70D4-9CF732BCC5E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9242934">
            <a:off x="1581768" y="2816761"/>
            <a:ext cx="1313782" cy="122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monarch2">
            <a:extLst>
              <a:ext uri="{FF2B5EF4-FFF2-40B4-BE49-F238E27FC236}">
                <a16:creationId xmlns:a16="http://schemas.microsoft.com/office/drawing/2014/main" xmlns="" id="{94885501-1B83-E071-D26B-054FA665FE6D}"/>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950884" y="4799541"/>
            <a:ext cx="1345567" cy="1259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8" descr="bfly001">
            <a:extLst>
              <a:ext uri="{FF2B5EF4-FFF2-40B4-BE49-F238E27FC236}">
                <a16:creationId xmlns:a16="http://schemas.microsoft.com/office/drawing/2014/main" xmlns="" id="{13B8CED8-C189-C042-9683-A77A9BBF328A}"/>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714393" y="5737957"/>
            <a:ext cx="576671" cy="398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5" name="Picture 9" descr="butterflyW">
            <a:extLst>
              <a:ext uri="{FF2B5EF4-FFF2-40B4-BE49-F238E27FC236}">
                <a16:creationId xmlns:a16="http://schemas.microsoft.com/office/drawing/2014/main" xmlns="" id="{F151AF9B-598F-3D63-BB9D-FFEB94AEB01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8370840">
            <a:off x="2158439" y="77194"/>
            <a:ext cx="737110" cy="685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6" name="Picture 10" descr="butterflyW">
            <a:extLst>
              <a:ext uri="{FF2B5EF4-FFF2-40B4-BE49-F238E27FC236}">
                <a16:creationId xmlns:a16="http://schemas.microsoft.com/office/drawing/2014/main" xmlns="" id="{E1132C83-D240-7D18-13C4-136B61C2141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366020" flipH="1">
            <a:off x="8391334" y="378394"/>
            <a:ext cx="576671" cy="538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7" name="Picture 11" descr="butterflyW">
            <a:extLst>
              <a:ext uri="{FF2B5EF4-FFF2-40B4-BE49-F238E27FC236}">
                <a16:creationId xmlns:a16="http://schemas.microsoft.com/office/drawing/2014/main" xmlns="" id="{CE3F90A4-0C19-3524-532F-F06302A851A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907202">
            <a:off x="2758571" y="5157501"/>
            <a:ext cx="688676" cy="738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9" name="Picture 13" descr="butterflyW">
            <a:extLst>
              <a:ext uri="{FF2B5EF4-FFF2-40B4-BE49-F238E27FC236}">
                <a16:creationId xmlns:a16="http://schemas.microsoft.com/office/drawing/2014/main" xmlns="" id="{6F114A7A-D344-3716-CC6B-2A1D48326E1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366020" flipH="1">
            <a:off x="6998847" y="2969631"/>
            <a:ext cx="573644" cy="53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13" name="Picture 17">
            <a:hlinkClick r:id="" action="ppaction://media"/>
            <a:extLst>
              <a:ext uri="{FF2B5EF4-FFF2-40B4-BE49-F238E27FC236}">
                <a16:creationId xmlns:a16="http://schemas.microsoft.com/office/drawing/2014/main" xmlns="" id="{0604664C-2045-E559-EA77-5D30F2C5F391}"/>
              </a:ext>
            </a:extLst>
          </p:cNvPr>
          <p:cNvPicPr>
            <a:picLocks noGrp="1" noChangeAspect="1" noChangeArrowheads="1"/>
          </p:cNvPicPr>
          <p:nvPr>
            <p:ph sz="half" idx="2"/>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a:xfrm>
            <a:off x="12211676" y="6559826"/>
            <a:ext cx="290606" cy="290606"/>
          </a:xfrm>
        </p:spPr>
      </p:pic>
      <p:sp>
        <p:nvSpPr>
          <p:cNvPr id="4" name="Rectangle 3">
            <a:extLst>
              <a:ext uri="{FF2B5EF4-FFF2-40B4-BE49-F238E27FC236}">
                <a16:creationId xmlns:a16="http://schemas.microsoft.com/office/drawing/2014/main" xmlns="" id="{59951D85-74B5-283F-7910-76D64EEAE002}"/>
              </a:ext>
            </a:extLst>
          </p:cNvPr>
          <p:cNvSpPr/>
          <p:nvPr/>
        </p:nvSpPr>
        <p:spPr bwMode="auto">
          <a:xfrm>
            <a:off x="0" y="0"/>
            <a:ext cx="12192000" cy="6850432"/>
          </a:xfrm>
          <a:prstGeom prst="rect">
            <a:avLst/>
          </a:prstGeom>
          <a:solidFill>
            <a:srgbClr val="00B050">
              <a:alpha val="76000"/>
            </a:srgbClr>
          </a:solidFill>
          <a:ln w="9525" cap="flat" cmpd="sng" algn="ctr">
            <a:solidFill>
              <a:schemeClr val="tx1"/>
            </a:solidFill>
            <a:prstDash val="solid"/>
            <a:round/>
            <a:headEnd type="none" w="med" len="med"/>
            <a:tailEnd type="none" w="med" len="med"/>
          </a:ln>
          <a:effectLst/>
        </p:spPr>
        <p:txBody>
          <a:bodyPr vert="horz" wrap="square" lIns="100079" tIns="50040" rIns="100079" bIns="50040" numCol="1" rtlCol="0" anchor="t" anchorCtr="0" compatLnSpc="1">
            <a:prstTxWarp prst="textNoShape">
              <a:avLst/>
            </a:prstTxWarp>
          </a:bodyPr>
          <a:lstStyle/>
          <a:p>
            <a:pPr marL="0" marR="0" indent="0" algn="ctr" defTabSz="1001713" rtl="0" eaLnBrk="1" fontAlgn="base" latinLnBrk="0" hangingPunct="1">
              <a:lnSpc>
                <a:spcPct val="100000"/>
              </a:lnSpc>
              <a:spcBef>
                <a:spcPct val="20000"/>
              </a:spcBef>
              <a:spcAft>
                <a:spcPct val="0"/>
              </a:spcAft>
              <a:buClrTx/>
              <a:buSzTx/>
              <a:buFontTx/>
              <a:buNone/>
              <a:tabLst/>
            </a:pPr>
            <a:endParaRPr lang="en-US" sz="2700" b="1" dirty="0">
              <a:solidFill>
                <a:srgbClr val="0000FF"/>
              </a:solidFill>
              <a:latin typeface="Times New Roman" pitchFamily="18" charset="0"/>
            </a:endParaRPr>
          </a:p>
          <a:p>
            <a:pPr marL="0" marR="0" indent="0" algn="ctr" defTabSz="1001713" rtl="0" eaLnBrk="1" fontAlgn="base" latinLnBrk="0" hangingPunct="1">
              <a:lnSpc>
                <a:spcPct val="100000"/>
              </a:lnSpc>
              <a:spcBef>
                <a:spcPct val="20000"/>
              </a:spcBef>
              <a:spcAft>
                <a:spcPct val="0"/>
              </a:spcAft>
              <a:buClrTx/>
              <a:buSzTx/>
              <a:buFontTx/>
              <a:buNone/>
              <a:tabLst/>
            </a:pPr>
            <a:r>
              <a:rPr kumimoji="0" lang="en-US" sz="6600" b="1" i="0" u="none" strike="noStrike" normalizeH="0" baseline="0" dirty="0">
                <a:ln w="6600">
                  <a:solidFill>
                    <a:schemeClr val="accent2"/>
                  </a:solidFill>
                  <a:prstDash val="solid"/>
                </a:ln>
                <a:solidFill>
                  <a:srgbClr val="FFFFFF"/>
                </a:solidFill>
                <a:effectLst>
                  <a:outerShdw dist="38100" dir="2700000" algn="tl" rotWithShape="0">
                    <a:schemeClr val="accent2"/>
                  </a:outerShdw>
                </a:effectLst>
                <a:latin typeface="Times New Roman" pitchFamily="18" charset="0"/>
              </a:rPr>
              <a:t>LUẬT CH</a:t>
            </a:r>
            <a:r>
              <a:rPr lang="en-US" sz="6600" b="1" dirty="0">
                <a:ln w="6600">
                  <a:solidFill>
                    <a:schemeClr val="accent2"/>
                  </a:solidFill>
                  <a:prstDash val="solid"/>
                </a:ln>
                <a:solidFill>
                  <a:srgbClr val="FFFFFF"/>
                </a:solidFill>
                <a:effectLst>
                  <a:outerShdw dist="38100" dir="2700000" algn="tl" rotWithShape="0">
                    <a:schemeClr val="accent2"/>
                  </a:outerShdw>
                </a:effectLst>
                <a:latin typeface="Times New Roman" pitchFamily="18" charset="0"/>
              </a:rPr>
              <a:t>ƠI</a:t>
            </a:r>
            <a:endParaRPr kumimoji="0" lang="en-US" sz="6600" b="1" i="0" u="none" strike="noStrike" normalizeH="0" baseline="0" dirty="0">
              <a:ln w="6600">
                <a:solidFill>
                  <a:schemeClr val="accent2"/>
                </a:solidFill>
                <a:prstDash val="solid"/>
              </a:ln>
              <a:solidFill>
                <a:srgbClr val="FFFFFF"/>
              </a:solidFill>
              <a:effectLst>
                <a:outerShdw dist="38100" dir="2700000" algn="tl" rotWithShape="0">
                  <a:schemeClr val="accent2"/>
                </a:outerShdw>
              </a:effectLst>
              <a:latin typeface="Times New Roman" pitchFamily="18" charset="0"/>
            </a:endParaRPr>
          </a:p>
        </p:txBody>
      </p:sp>
      <p:sp>
        <p:nvSpPr>
          <p:cNvPr id="5137" name="AutoShape 21">
            <a:hlinkClick r:id="rId10" action="ppaction://hlinksldjump" highlightClick="1"/>
            <a:extLst>
              <a:ext uri="{FF2B5EF4-FFF2-40B4-BE49-F238E27FC236}">
                <a16:creationId xmlns:a16="http://schemas.microsoft.com/office/drawing/2014/main" xmlns="" id="{6DCCBD95-6D6A-CB7C-3F42-F78A4318CB1B}"/>
              </a:ext>
            </a:extLst>
          </p:cNvPr>
          <p:cNvSpPr>
            <a:spLocks noChangeArrowheads="1"/>
          </p:cNvSpPr>
          <p:nvPr/>
        </p:nvSpPr>
        <p:spPr bwMode="auto">
          <a:xfrm>
            <a:off x="10362007" y="6402415"/>
            <a:ext cx="656891" cy="455586"/>
          </a:xfrm>
          <a:prstGeom prst="actionButtonEnd">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7150" tIns="43576" rIns="87150" bIns="43576" anchor="ctr"/>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defTabSz="871789" eaLnBrk="1" fontAlgn="base" hangingPunct="1">
              <a:spcBef>
                <a:spcPct val="20000"/>
              </a:spcBef>
              <a:spcAft>
                <a:spcPct val="0"/>
              </a:spcAft>
            </a:pPr>
            <a:endParaRPr lang="en-US" altLang="en-US" sz="2574"/>
          </a:p>
        </p:txBody>
      </p:sp>
      <p:sp>
        <p:nvSpPr>
          <p:cNvPr id="3" name="TextBox 2">
            <a:extLst>
              <a:ext uri="{FF2B5EF4-FFF2-40B4-BE49-F238E27FC236}">
                <a16:creationId xmlns:a16="http://schemas.microsoft.com/office/drawing/2014/main" xmlns="" id="{CFE0DB48-4AF8-3DE4-AF7F-96B57BCBF87B}"/>
              </a:ext>
            </a:extLst>
          </p:cNvPr>
          <p:cNvSpPr txBox="1"/>
          <p:nvPr/>
        </p:nvSpPr>
        <p:spPr>
          <a:xfrm>
            <a:off x="666750" y="1592279"/>
            <a:ext cx="10858500" cy="4365619"/>
          </a:xfrm>
          <a:prstGeom prst="rect">
            <a:avLst/>
          </a:prstGeom>
          <a:noFill/>
        </p:spPr>
        <p:txBody>
          <a:bodyPr wrap="square">
            <a:spAutoFit/>
          </a:bodyPr>
          <a:lstStyle/>
          <a:p>
            <a:pPr marL="800100" indent="-342900">
              <a:lnSpc>
                <a:spcPct val="130000"/>
              </a:lnSpc>
              <a:buFont typeface="Wingdings" panose="05000000000000000000" pitchFamily="2" charset="2"/>
              <a:buChar char="ü"/>
            </a:pP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Khởi</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gồm</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10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đáp</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án</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Sai? </a:t>
            </a:r>
          </a:p>
          <a:p>
            <a:pPr marL="800100" indent="-342900">
              <a:lnSpc>
                <a:spcPct val="130000"/>
              </a:lnSpc>
              <a:buFont typeface="Wingdings" panose="05000000000000000000" pitchFamily="2" charset="2"/>
              <a:buChar char="ü"/>
            </a:pP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1,0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800100" indent="-342900">
              <a:lnSpc>
                <a:spcPct val="130000"/>
              </a:lnSpc>
              <a:buFont typeface="Wingdings" panose="05000000000000000000" pitchFamily="2" charset="2"/>
              <a:buChar char="ü"/>
            </a:pP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chướng</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ngại</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800100" indent="-342900">
              <a:lnSpc>
                <a:spcPct val="130000"/>
              </a:lnSpc>
              <a:buFont typeface="Wingdings" panose="05000000000000000000" pitchFamily="2" charset="2"/>
              <a:buChar char="ü"/>
            </a:pP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Gồm</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10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trắc</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2,0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800100" indent="-342900">
              <a:lnSpc>
                <a:spcPct val="130000"/>
              </a:lnSpc>
              <a:buFont typeface="Wingdings" panose="05000000000000000000" pitchFamily="2" charset="2"/>
              <a:buChar char="ü"/>
            </a:pP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Tăng</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tốc</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10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điền</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khuyết</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4,0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800100" indent="-342900">
              <a:lnSpc>
                <a:spcPct val="130000"/>
              </a:lnSpc>
              <a:buFont typeface="Wingdings" panose="05000000000000000000" pitchFamily="2" charset="2"/>
              <a:buChar char="ü"/>
            </a:pP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đích</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Gồm</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01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tối</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đa</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30,0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800100" indent="-342900">
              <a:lnSpc>
                <a:spcPct val="130000"/>
              </a:lnSpc>
              <a:spcAft>
                <a:spcPts val="800"/>
              </a:spcAft>
              <a:buFont typeface="Wingdings" panose="05000000000000000000" pitchFamily="2" charset="2"/>
              <a:buChar char="ü"/>
            </a:pP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Đội</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đội</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thắng</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giành</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vòng</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nguyệt</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quế</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5" name="L-Shape 4">
            <a:extLst>
              <a:ext uri="{FF2B5EF4-FFF2-40B4-BE49-F238E27FC236}">
                <a16:creationId xmlns:a16="http://schemas.microsoft.com/office/drawing/2014/main" xmlns="" id="{8CFE4DA8-C2B0-B5B0-54FA-523A6DFF7E08}"/>
              </a:ext>
            </a:extLst>
          </p:cNvPr>
          <p:cNvSpPr/>
          <p:nvPr/>
        </p:nvSpPr>
        <p:spPr bwMode="auto">
          <a:xfrm rot="5400000">
            <a:off x="849206" y="1464585"/>
            <a:ext cx="1222710" cy="1079908"/>
          </a:xfrm>
          <a:prstGeom prst="corner">
            <a:avLst>
              <a:gd name="adj1" fmla="val 17318"/>
              <a:gd name="adj2" fmla="val 18115"/>
            </a:avLst>
          </a:prstGeom>
          <a:solidFill>
            <a:srgbClr val="FFB7D4"/>
          </a:solidFill>
          <a:ln w="9525" cap="flat" cmpd="sng" algn="ctr">
            <a:solidFill>
              <a:schemeClr val="tx1"/>
            </a:solidFill>
            <a:prstDash val="solid"/>
            <a:round/>
            <a:headEnd type="none" w="med" len="med"/>
            <a:tailEnd type="none" w="med" len="med"/>
          </a:ln>
          <a:effectLst>
            <a:glow rad="101600">
              <a:srgbClr val="FFFF00">
                <a:alpha val="60000"/>
              </a:srgbClr>
            </a:glow>
          </a:effectLst>
        </p:spPr>
        <p:txBody>
          <a:bodyPr vert="horz" wrap="square" lIns="100079" tIns="50040" rIns="100079" bIns="50040" numCol="1" rtlCol="0" anchor="t" anchorCtr="0" compatLnSpc="1">
            <a:prstTxWarp prst="textNoShape">
              <a:avLst/>
            </a:prstTxWarp>
          </a:bodyPr>
          <a:lstStyle/>
          <a:p>
            <a:pPr marL="0" marR="0" indent="0" algn="ctr" defTabSz="1001713" rtl="0" eaLnBrk="1" fontAlgn="base" latinLnBrk="0" hangingPunct="1">
              <a:lnSpc>
                <a:spcPct val="100000"/>
              </a:lnSpc>
              <a:spcBef>
                <a:spcPct val="20000"/>
              </a:spcBef>
              <a:spcAft>
                <a:spcPct val="0"/>
              </a:spcAft>
              <a:buClrTx/>
              <a:buSzTx/>
              <a:buFontTx/>
              <a:buNone/>
              <a:tabLst/>
            </a:pPr>
            <a:endParaRPr kumimoji="0" lang="en-US" sz="2700" b="1" i="0" u="none" strike="noStrike" cap="none" normalizeH="0" baseline="0">
              <a:ln>
                <a:noFill/>
              </a:ln>
              <a:solidFill>
                <a:srgbClr val="0000FF"/>
              </a:solidFill>
              <a:effectLst/>
              <a:latin typeface="Times New Roman" pitchFamily="18" charset="0"/>
            </a:endParaRPr>
          </a:p>
        </p:txBody>
      </p:sp>
      <p:sp>
        <p:nvSpPr>
          <p:cNvPr id="6" name="L-Shape 5">
            <a:extLst>
              <a:ext uri="{FF2B5EF4-FFF2-40B4-BE49-F238E27FC236}">
                <a16:creationId xmlns:a16="http://schemas.microsoft.com/office/drawing/2014/main" xmlns="" id="{A98BDC29-A2A1-DB6D-792B-4C5C13F41F8D}"/>
              </a:ext>
            </a:extLst>
          </p:cNvPr>
          <p:cNvSpPr/>
          <p:nvPr/>
        </p:nvSpPr>
        <p:spPr bwMode="auto">
          <a:xfrm rot="16200000">
            <a:off x="10465374" y="4660846"/>
            <a:ext cx="1222710" cy="1079908"/>
          </a:xfrm>
          <a:prstGeom prst="corner">
            <a:avLst>
              <a:gd name="adj1" fmla="val 17318"/>
              <a:gd name="adj2" fmla="val 18115"/>
            </a:avLst>
          </a:prstGeom>
          <a:solidFill>
            <a:srgbClr val="FFB7D4"/>
          </a:solidFill>
          <a:ln w="9525" cap="flat" cmpd="sng" algn="ctr">
            <a:solidFill>
              <a:schemeClr val="tx1"/>
            </a:solidFill>
            <a:prstDash val="solid"/>
            <a:round/>
            <a:headEnd type="none" w="med" len="med"/>
            <a:tailEnd type="none" w="med" len="med"/>
          </a:ln>
          <a:effectLst>
            <a:glow rad="101600">
              <a:srgbClr val="FFFF00">
                <a:alpha val="60000"/>
              </a:srgbClr>
            </a:glow>
          </a:effectLst>
        </p:spPr>
        <p:txBody>
          <a:bodyPr vert="horz" wrap="square" lIns="100079" tIns="50040" rIns="100079" bIns="50040" numCol="1" rtlCol="0" anchor="t" anchorCtr="0" compatLnSpc="1">
            <a:prstTxWarp prst="textNoShape">
              <a:avLst/>
            </a:prstTxWarp>
          </a:bodyPr>
          <a:lstStyle/>
          <a:p>
            <a:pPr marL="0" marR="0" indent="0" algn="ctr" defTabSz="1001713" rtl="0" eaLnBrk="1" fontAlgn="base" latinLnBrk="0" hangingPunct="1">
              <a:lnSpc>
                <a:spcPct val="100000"/>
              </a:lnSpc>
              <a:spcBef>
                <a:spcPct val="20000"/>
              </a:spcBef>
              <a:spcAft>
                <a:spcPct val="0"/>
              </a:spcAft>
              <a:buClrTx/>
              <a:buSzTx/>
              <a:buFontTx/>
              <a:buNone/>
              <a:tabLst/>
            </a:pPr>
            <a:endParaRPr kumimoji="0" lang="en-US" sz="2700" b="1" i="0" u="none" strike="noStrike" cap="none" normalizeH="0" baseline="0">
              <a:ln>
                <a:noFill/>
              </a:ln>
              <a:solidFill>
                <a:srgbClr val="0000FF"/>
              </a:solidFill>
              <a:effectLst/>
              <a:latin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132113"/>
                                        </p:tgtEl>
                                      </p:cBhvr>
                                    </p:cmd>
                                  </p:childTnLst>
                                </p:cTn>
                              </p:par>
                              <p:par>
                                <p:cTn id="7" presetID="45" presetClass="path" presetSubtype="0" repeatCount="indefinite" accel="50000" decel="50000" fill="hold" nodeType="withEffect">
                                  <p:stCondLst>
                                    <p:cond delay="0"/>
                                  </p:stCondLst>
                                  <p:endCondLst>
                                    <p:cond evt="onNext" delay="0">
                                      <p:tgtEl>
                                        <p:sldTgt/>
                                      </p:tgtEl>
                                    </p:cond>
                                  </p:endCondLst>
                                  <p:childTnLst>
                                    <p:animMotion origin="layout" path="M 2.77556E-17 3.33333E-6 L 0.01701 3.33333E-6 C 0.025 3.33333E-6 0.03403 -0.01875 0.04201 -0.0213 C 0.04792 -0.0213 0.05903 -0.00394 0.06406 -0.00394 C 0.07101 -0.00394 0.07795 -0.00926 0.09097 -0.00926 L 0.1 -0.21598 L 0.11007 0.03333 L 0.12205 3.33333E-6 L 0.13194 -0.00926 L 0.15608 -0.00139 C 0.16701 -0.00533 0.17604 -0.02269 0.18698 -0.0294 C 0.19097 -0.03056 0.2 -0.03195 0.20608 -0.0294 C 0.21198 -0.02662 0.21701 -0.00811 0.21892 -0.00672 C 0.22205 -0.00139 0.22899 -0.00672 0.23299 -0.00394 L 0.23906 3.33333E-6 L 0.25 3.33333E-6 " pathEditMode="relative" rAng="0" ptsTypes="FfffFFFFFffffFFF">
                                      <p:cBhvr>
                                        <p:cTn id="8" dur="3000" fill="hold"/>
                                        <p:tgtEl>
                                          <p:spTgt spid="132105"/>
                                        </p:tgtEl>
                                        <p:attrNameLst>
                                          <p:attrName>ppt_x</p:attrName>
                                          <p:attrName>ppt_y</p:attrName>
                                        </p:attrNameLst>
                                      </p:cBhvr>
                                      <p:rCtr x="12500" y="-9144"/>
                                    </p:animMotion>
                                  </p:childTnLst>
                                </p:cTn>
                              </p:par>
                              <p:par>
                                <p:cTn id="9" presetID="55" presetClass="path" presetSubtype="0" repeatCount="indefinite" accel="50000" decel="50000" fill="hold" nodeType="withEffect">
                                  <p:stCondLst>
                                    <p:cond delay="1100"/>
                                  </p:stCondLst>
                                  <p:endCondLst>
                                    <p:cond evt="onNext" delay="0">
                                      <p:tgtEl>
                                        <p:sldTgt/>
                                      </p:tgtEl>
                                    </p:cond>
                                  </p:endCondLst>
                                  <p:childTnLst>
                                    <p:animMotion origin="layout" path="M 0.04184 -0.06019 C 0.04583 -0.14954 -0.00417 -0.22685 -0.07118 -0.23218 C -0.13525 -0.23889 -0.19514 -0.17894 -0.19914 -0.09213 C -0.20417 -0.01227 -0.16216 0.0625 -0.10209 0.06782 C -0.04723 0.07176 0.00486 0.02245 0.00885 -0.05208 C 0.01284 -0.12014 -0.02223 -0.18426 -0.07309 -0.18958 C -0.12014 -0.19352 -0.16424 -0.15208 -0.16719 -0.08958 C -0.17014 -0.03357 -0.14219 0.02106 -0.10018 0.02384 C -0.06216 0.02778 -0.02622 -0.00417 -0.02309 -0.05486 C -0.02118 -0.10023 -0.04219 -0.14445 -0.07518 -0.14676 C -0.10417 -0.14954 -0.13316 -0.12546 -0.13525 -0.08681 C -0.13716 -0.05347 -0.12223 -0.02153 -0.09809 -0.01875 C -0.07813 -0.0162 -0.05712 -0.03102 -0.05608 -0.05741 C -0.05417 -0.07894 -0.06216 -0.10162 -0.07709 -0.10417 C -0.08924 -0.10417 -0.10122 -0.09884 -0.10313 -0.08426 C -0.10417 -0.07477 -0.10209 -0.06551 -0.09618 -0.06158 C -0.09323 -0.06019 -0.09115 -0.06019 -0.0882 -0.06158 " pathEditMode="relative" rAng="0" ptsTypes="fffffffffffffffff">
                                      <p:cBhvr>
                                        <p:cTn id="10" dur="3000" fill="hold"/>
                                        <p:tgtEl>
                                          <p:spTgt spid="132101"/>
                                        </p:tgtEl>
                                        <p:attrNameLst>
                                          <p:attrName>ppt_x</p:attrName>
                                          <p:attrName>ppt_y</p:attrName>
                                        </p:attrNameLst>
                                      </p:cBhvr>
                                      <p:rCtr x="-12101" y="-2338"/>
                                    </p:animMotion>
                                  </p:childTnLst>
                                </p:cTn>
                              </p:par>
                              <p:par>
                                <p:cTn id="11" presetID="23" presetClass="path" presetSubtype="0" repeatCount="indefinite" accel="50000" decel="50000" fill="hold" nodeType="withEffect">
                                  <p:stCondLst>
                                    <p:cond delay="0"/>
                                  </p:stCondLst>
                                  <p:endCondLst>
                                    <p:cond evt="onNext" delay="0">
                                      <p:tgtEl>
                                        <p:sldTgt/>
                                      </p:tgtEl>
                                    </p:cond>
                                  </p:endCondLst>
                                  <p:childTnLst>
                                    <p:animMotion origin="layout" path="M -0.075 0.01111 C -0.00295 0.08843 0.025 0.21389 0.00208 0.32848 C -0.08993 0.32176 -0.16806 0.24167 -0.2 0.13241 C -0.12205 0.06436 -0.02396 0.06852 0.05 0.13241 C 0.01701 0.24838 -0.06406 0.32176 -0.15208 0.32848 C -0.17604 0.20834 -0.14306 0.08588 -0.075 0.01111 Z " pathEditMode="relative" rAng="0" ptsTypes="ffffff">
                                      <p:cBhvr>
                                        <p:cTn id="12" dur="3000" fill="hold"/>
                                        <p:tgtEl>
                                          <p:spTgt spid="132099"/>
                                        </p:tgtEl>
                                        <p:attrNameLst>
                                          <p:attrName>ppt_x</p:attrName>
                                          <p:attrName>ppt_y</p:attrName>
                                        </p:attrNameLst>
                                      </p:cBhvr>
                                      <p:rCtr x="0" y="15856"/>
                                    </p:animMotion>
                                  </p:childTnLst>
                                </p:cTn>
                              </p:par>
                              <p:par>
                                <p:cTn id="13" presetID="21" presetClass="path" presetSubtype="0" repeatCount="indefinite" accel="50000" decel="50000" fill="hold" nodeType="withEffect">
                                  <p:stCondLst>
                                    <p:cond delay="800"/>
                                  </p:stCondLst>
                                  <p:endCondLst>
                                    <p:cond evt="onNext" delay="0">
                                      <p:tgtEl>
                                        <p:sldTgt/>
                                      </p:tgtEl>
                                    </p:cond>
                                  </p:endCondLst>
                                  <p:childTnLst>
                                    <p:animMotion origin="layout" path="M 0.0 0.0  C 0.006 0.008  0.011 0.01467  0.015 0.02267  C 0.02 0.01467  0.024 0.008  0.03 0.0  C 0.065 -0.04667  0.107 -0.06667  0.124 -0.04533  C 0.14 -0.02267  0.125 0.03333  0.09 0.08  C 0.084 0.08667  0.079 0.09333  0.073 0.1  C 0.079 0.10533  0.084 0.112  0.09 0.12  C 0.125 0.16667  0.14 0.22267  0.124 0.244  C 0.107 0.26667  0.065 0.24667  0.03 0.2  C 0.024 0.192  0.02 0.18533  0.015 0.17733  C 0.011 0.18533  0.006 0.192  0.0 0.2  C -0.035 0.24667  -0.077 0.26667  -0.094 0.244  C -0.11 0.22267  -0.095 0.16667  -0.06 0.12  C -0.054 0.112  -0.049 0.10533  -0.043 0.1  C -0.049 0.09333  -0.054 0.08667  -0.06 0.08  C -0.095 0.03333  -0.11 -0.02267  -0.094 -0.04533  C -0.077 -0.06667  -0.035 -0.04667  0.0 0.0  Z" pathEditMode="relative" ptsTypes="">
                                      <p:cBhvr>
                                        <p:cTn id="14" dur="3000" fill="hold"/>
                                        <p:tgtEl>
                                          <p:spTgt spid="132107"/>
                                        </p:tgtEl>
                                        <p:attrNameLst>
                                          <p:attrName>ppt_x</p:attrName>
                                          <p:attrName>ppt_y</p:attrName>
                                        </p:attrNameLst>
                                      </p:cBhvr>
                                    </p:animMotion>
                                  </p:childTnLst>
                                </p:cTn>
                              </p:par>
                              <p:par>
                                <p:cTn id="15" presetID="30" presetClass="path" presetSubtype="0" repeatCount="indefinite" accel="50000" decel="50000" fill="hold" nodeType="withEffect">
                                  <p:stCondLst>
                                    <p:cond delay="1500"/>
                                  </p:stCondLst>
                                  <p:endCondLst>
                                    <p:cond evt="onNext" delay="0">
                                      <p:tgtEl>
                                        <p:sldTgt/>
                                      </p:tgtEl>
                                    </p:cond>
                                  </p:endCondLst>
                                  <p:childTnLst>
                                    <p:animMotion origin="layout" path="M 0.0 0.0  C 0.0 0.0  0.017 -0.08667  0.017 -0.08667  C 0.034 -0.15733  0.061 -0.18533  0.1 -0.18533  C 0.12 -0.18533  0.138 -0.17467  0.152 -0.15733  C 0.162 -0.14533  0.174 -0.13867  0.187 -0.13867  C 0.212 -0.13867  0.233 -0.16267  0.241 -0.19733  C 0.241 -0.19733  0.25 -0.23867  0.25 -0.23867  C 0.25 -0.23867  0.232 -0.15067  0.232 -0.15067  C 0.215 -0.08133  0.188 -0.05333  0.15 -0.05333  C 0.13 -0.05333  0.111 -0.064  0.096 -0.08267  C 0.087 -0.09333  0.075 -0.1  0.063 -0.1  C 0.038 -0.1  0.017 -0.076  0.009 -0.04133  C 0.009 -0.04133  0.0 0.0  0.0 0.0  Z" pathEditMode="relative" ptsTypes="">
                                      <p:cBhvr>
                                        <p:cTn id="16" dur="3000" fill="hold"/>
                                        <p:tgtEl>
                                          <p:spTgt spid="132102"/>
                                        </p:tgtEl>
                                        <p:attrNameLst>
                                          <p:attrName>ppt_x</p:attrName>
                                          <p:attrName>ppt_y</p:attrName>
                                        </p:attrNameLst>
                                      </p:cBhvr>
                                    </p:animMotion>
                                  </p:childTnLst>
                                </p:cTn>
                              </p:par>
                              <p:par>
                                <p:cTn id="17" presetID="61" presetClass="path" presetSubtype="0" repeatCount="indefinite" accel="50000" decel="50000" fill="hold" nodeType="withEffect">
                                  <p:stCondLst>
                                    <p:cond delay="1500"/>
                                  </p:stCondLst>
                                  <p:endCondLst>
                                    <p:cond evt="onNext" delay="0">
                                      <p:tgtEl>
                                        <p:sldTgt/>
                                      </p:tgtEl>
                                    </p:cond>
                                  </p:endCondLst>
                                  <p:childTnLst>
                                    <p:animMotion origin="layout" path="M 0.0 0.0  C -0.008 0.01067  -0.017 0.02133  -0.021 0.03467  C -0.025 0.04933  -0.027 0.06667  -0.029 0.084  C -0.031 0.10133  -0.029 0.116  -0.027 0.132  C -0.025 0.14667  -0.022 0.16267  -0.015 0.176  C -0.009 0.18933  0.001 0.2  0.012 0.208  C 0.022 0.216  0.034 0.22133  0.046 0.224  C 0.058 0.22667  0.07 0.22667  0.081 0.224  C 0.093 0.22133  0.104 0.21467  0.113 0.204  C 0.122 0.19467  0.13 0.18267  0.134 0.168  C 0.139 0.15467  0.141 0.136  0.141 0.12133  C 0.142 0.10667  0.141 0.08933  0.136 0.07467  C 0.131 0.06133  0.122 0.05067  0.11 0.04533  C 0.098 0.04133  0.086 0.04667  0.078 0.056  C 0.071 0.06533  0.066 0.08  0.065 0.09733  C 0.065 0.11467  0.066 0.13067  0.071 0.144  C 0.076 0.15733  0.075 0.16  0.095 0.17733  C 0.113 0.196  0.131 0.19067  0.142 0.192  C 0.153 0.192  0.162 0.18667  0.173 0.18133  C 0.185 0.17467  0.195 0.16267  0.202 0.152  C 0.209 0.14133  0.212 0.128  0.216 0.10667  C 0.219 0.08533  0.219 0.07467  0.219 0.05867  C 0.219 0.04267  0.219 0.02667  0.219 0.01067  E" pathEditMode="relative" ptsTypes="">
                                      <p:cBhvr>
                                        <p:cTn id="18" dur="3000" fill="hold"/>
                                        <p:tgtEl>
                                          <p:spTgt spid="132106"/>
                                        </p:tgtEl>
                                        <p:attrNameLst>
                                          <p:attrName>ppt_x</p:attrName>
                                          <p:attrName>ppt_y</p:attrName>
                                        </p:attrNameLst>
                                      </p:cBhvr>
                                    </p:animMotion>
                                  </p:childTnLst>
                                </p:cTn>
                              </p:par>
                              <p:par>
                                <p:cTn id="19" presetID="25" presetClass="path" presetSubtype="0" repeatCount="indefinite" accel="50000" decel="50000" fill="hold" nodeType="withEffect">
                                  <p:stCondLst>
                                    <p:cond delay="0"/>
                                  </p:stCondLst>
                                  <p:endCondLst>
                                    <p:cond evt="onNext" delay="0">
                                      <p:tgtEl>
                                        <p:sldTgt/>
                                      </p:tgtEl>
                                    </p:cond>
                                  </p:endCondLst>
                                  <p:childTnLst>
                                    <p:animMotion origin="layout" path="M -3.33333E-6 1.11111E-6 C -0.02205 -0.02269 -0.03298 -0.06134 -0.02708 -0.1 C -0.02395 -0.11343 -0.01996 -0.12662 -0.01406 -0.13727 C -0.01007 -0.10671 0.004 -0.0787 0.025 -0.06134 C 0.025 -0.09861 0.04098 -0.13472 0.06806 -0.1507 C 0.07709 -0.15741 0.08698 -0.15995 0.09705 -0.16134 C 0.08195 -0.13866 0.07396 -0.10671 0.07709 -0.07338 C 0.09896 -0.09722 0.13004 -0.10278 0.15695 -0.08542 C 0.16598 -0.08009 0.175 -0.0706 0.18108 -0.06134 C 0.15799 -0.06389 0.13403 -0.05208 0.11702 -0.02801 C 0.14393 -0.01991 0.16702 0.0081 0.17396 0.04676 C 0.17605 0.05995 0.17605 0.07338 0.17396 0.08657 C 0.16094 0.06134 0.13907 0.04398 0.11493 0.04143 C 0.12709 0.07477 0.12396 0.11597 0.10608 0.14676 C 0.09896 0.15741 0.09098 0.16667 0.08195 0.17199 C 0.08907 0.14259 0.08507 0.10926 0.07205 0.08264 C 0.06007 0.11597 0.03403 0.13866 0.004 0.13866 C -0.00694 0.13866 -0.01701 0.13611 -0.02604 0.13055 C -0.00399 0.11991 0.01302 0.09467 0.02101 0.06389 C -0.00694 0.07199 -0.03593 0.05995 -0.05503 0.0294 C -0.06198 0.01736 -0.06597 0.00532 -0.06892 -0.0081 C -0.04895 0.00926 -0.02291 0.01204 -3.33333E-6 1.11111E-6 Z " pathEditMode="relative" rAng="0" ptsTypes="ffffffffffffffffffffff">
                                      <p:cBhvr>
                                        <p:cTn id="20" dur="3000" fill="hold"/>
                                        <p:tgtEl>
                                          <p:spTgt spid="132100"/>
                                        </p:tgtEl>
                                        <p:attrNameLst>
                                          <p:attrName>ppt_x</p:attrName>
                                          <p:attrName>ppt_y</p:attrName>
                                        </p:attrNameLst>
                                      </p:cBhvr>
                                      <p:rCtr x="5608" y="532"/>
                                    </p:animMotion>
                                  </p:childTnLst>
                                </p:cTn>
                              </p:par>
                              <p:par>
                                <p:cTn id="21" presetID="0" presetClass="path" presetSubtype="0" repeatCount="indefinite" accel="50000" decel="50000" nodeType="withEffect">
                                  <p:stCondLst>
                                    <p:cond delay="1500"/>
                                  </p:stCondLst>
                                  <p:childTnLst>
                                    <p:animMotion origin="layout" path="M -1.11111E-6 -2.22222E-6 C -0.05972 -0.00115 -0.11927 -0.00138 -0.17899 -0.00347 C -0.19253 -0.00393 -0.2052 -0.0125 -0.2184 -0.01412 C -0.23333 -0.01597 -0.24826 -0.01643 -0.26319 -0.01759 C -0.28836 -0.0243 -0.31406 -0.02824 -0.33958 -0.03171 C -0.34895 -0.03101 -0.41684 -0.02662 -0.43159 -0.02453 C -0.44079 -0.02338 -0.45798 -0.01412 -0.45798 -0.01412 C -0.46753 -0.00092 -0.47881 -0.00439 -0.48958 0.01042 C -0.49531 0.01829 -0.49947 0.02732 -0.50538 0.03496 C -0.50555 0.03565 -0.5118 0.06112 -0.51319 0.06667 C -0.51406 0.07014 -0.51579 0.07709 -0.51579 0.07709 C -0.51493 0.11575 -0.51545 0.1544 -0.51319 0.19306 C -0.51302 0.19584 -0.5059 0.23033 -0.5026 0.23496 C -0.49652 0.24329 -0.49305 0.25487 -0.4868 0.2632 C -0.47777 0.27524 -0.46788 0.28426 -0.45798 0.29468 C -0.45607 0.29676 -0.45486 0.30024 -0.4526 0.30162 C -0.43506 0.3132 -0.41354 0.31922 -0.39479 0.32639 C -0.37621 0.33357 -0.35902 0.34676 -0.33958 0.35093 C -0.31684 0.35579 -0.29375 0.35695 -0.271 0.36135 C -0.25451 0.36436 -0.2375 0.37107 -0.221 0.372 C -0.1552 0.37524 -0.08958 0.3757 -0.02378 0.37894 C 0.01233 0.3838 0.04809 0.39167 0.08421 0.39653 C 0.10973 0.39514 0.13698 0.40278 0.16042 0.38936 C 0.19306 0.37061 0.14619 0.39237 0.17622 0.37894 C 0.17796 0.37662 0.17952 0.37362 0.1816 0.372 C 0.18403 0.37014 0.18716 0.37061 0.18941 0.36829 C 0.2191 0.33727 0.19619 0.35857 0.21042 0.33681 C 0.21459 0.33056 0.21928 0.325 0.22362 0.31922 C 0.22535 0.3169 0.229 0.31227 0.229 0.31227 C 0.23455 0.29723 0.24445 0.28519 0.25 0.27014 C 0.25174 0.26551 0.25296 0.26042 0.25521 0.25602 C 0.25834 0.24977 0.26285 0.24491 0.2658 0.23866 C 0.27136 0.22686 0.28056 0.2007 0.28421 0.18588 C 0.28872 0.16737 0.29011 0.14815 0.29462 0.12987 C 0.29862 0.08426 0.29358 0.04167 0.28941 -0.00347 C 0.28855 -0.08194 0.2882 -0.16018 0.28681 -0.23865 C 0.28612 -0.27777 0.27952 -0.37199 0.24462 -0.38958 C 0.22101 -0.40162 0.19896 -0.40138 0.17362 -0.40347 C 0.10643 -0.41458 0.03855 -0.41736 -0.02899 -0.42453 C -0.1052 -0.42199 -0.16388 -0.41689 -0.23958 -0.41412 C -0.26232 -0.4081 -0.28576 -0.40625 -0.30798 -0.39652 C -0.31684 -0.38865 -0.32395 -0.38611 -0.3342 -0.3824 C -0.35225 -0.36643 -0.34392 -0.37106 -0.35798 -0.36504 C -0.35972 -0.36273 -0.36111 -0.35972 -0.36319 -0.35787 C -0.36649 -0.35486 -0.371 -0.35463 -0.37378 -0.35092 C -0.37569 -0.34838 -0.37465 -0.34328 -0.37638 -0.34027 C -0.37829 -0.33703 -0.38177 -0.33588 -0.3842 -0.33333 C -0.41822 -0.29745 -0.44913 -0.28888 -0.49218 -0.28425 C -0.51302 -0.28541 -0.546 -0.27453 -0.56319 -0.29838 C -0.56631 -0.31111 -0.57118 -0.32013 -0.57378 -0.33333 C -0.57031 -0.35578 -0.571 -0.35439 -0.55538 -0.36134 C -0.53732 -0.35902 -0.52517 -0.36041 -0.51059 -0.34745 C -0.50885 -0.34398 -0.50729 -0.34004 -0.50538 -0.3368 C -0.50381 -0.33425 -0.50104 -0.33287 -0.5 -0.32986 C -0.49687 -0.32152 -0.49409 -0.30463 -0.49218 -0.29467 C -0.48836 -0.20231 -0.48941 -0.12893 -0.51059 -0.04213 C -0.51354 0.00602 -0.51944 0.04931 -0.53159 0.09468 C -0.53472 0.10602 -0.54062 0.11551 -0.54479 0.12639 C -0.54756 0.14144 -0.5493 0.15695 -0.5526 0.172 C -0.5559 0.18681 -0.56093 0.20255 -0.56319 0.2176 C -0.56527 0.23195 -0.56753 0.24584 -0.571 0.25973 C -0.57291 0.29815 -0.57899 0.33727 -0.57378 0.37547 C -0.57309 0.38056 -0.56996 0.3845 -0.5684 0.38936 C -0.56736 0.39283 -0.56753 0.397 -0.56579 0.4 C -0.56388 0.40325 -0.56041 0.4044 -0.55798 0.40695 C -0.54722 0.41829 -0.54322 0.42176 -0.52899 0.42801 C -0.51163 0.43565 -0.49375 0.44144 -0.47638 0.44908 C -0.47152 0.45116 -0.46267 0.45533 -0.45798 0.45602 C -0.44566 0.45787 -0.43333 0.45857 -0.421 0.45973 C -0.39166 0.46945 -0.36145 0.47153 -0.33159 0.47709 C -0.29566 0.4838 -0.25989 0.48982 -0.22378 0.49468 C -0.04861 0.49237 -0.03923 0.50139 0.0658 0.48426 C 0.08091 0.47709 0.07726 0.47778 0.10261 0.47709 C 0.16754 0.475 0.23247 0.47477 0.2974 0.47362 C 0.3099 0.4625 0.30417 0.47084 0.31042 0.44561 C 0.31129 0.44213 0.3132 0.43496 0.3132 0.43496 C 0.31823 0.39422 0.31737 0.40996 0.3132 0.34375 C 0.3132 0.34306 0.30886 0.3213 0.30782 0.31922 C 0.29723 0.29769 0.26528 0.28588 0.2474 0.28056 C 0.21268 0.27014 0.17726 0.26135 0.14202 0.25255 C 0.11563 0.24584 0.08959 0.23496 0.0632 0.22801 C 0.05973 0.2257 0.05625 0.22292 0.05261 0.22107 C 0.0448 0.21713 0.03646 0.21505 0.029 0.21042 C 0.025 0.20787 0.0224 0.20255 0.01841 0.2 C 0.0099 0.19445 0.00087 0.19051 -0.00798 0.18588 C -0.01197 0.1838 -0.01441 0.17778 -0.0184 0.17547 C -0.02256 0.17315 -0.02725 0.17315 -0.03159 0.172 C -0.05434 0.15162 -0.07378 0.12732 -0.1 0.11575 C -0.11562 0.09908 -0.1276 0.08866 -0.14739 0.08426 C -0.15746 0.07755 -0.16336 0.06783 -0.17378 0.0632 C -0.18107 0.04815 -0.20538 0.02061 -0.21579 0.01389 C -0.225 0.00787 -0.23368 0.00394 -0.24218 -0.00347 C -0.25711 -0.03055 -0.24131 -0.00694 -0.26319 -0.02453 C -0.27881 -0.03703 -0.29218 -0.05416 -0.30798 -0.06666 C -0.31909 -0.0868 -0.33159 -0.10532 -0.34479 -0.12291 C -0.35086 -0.13101 -0.35885 -0.14467 -0.36579 -0.15092 C -0.37708 -0.16088 -0.38715 -0.17106 -0.39739 -0.1824 C -0.40486 -0.19074 -0.4092 -0.20138 -0.41579 -0.21064 C -0.41736 -0.21898 -0.421 -0.22662 -0.421 -0.23518 C -0.421 -0.26296 -0.41979 -0.2956 -0.39739 -0.30532 C -0.37552 -0.32476 -0.33576 -0.31388 -0.31319 -0.31226 C -0.30277 -0.30671 -0.29149 -0.30138 -0.28159 -0.29467 C -0.26232 -0.28171 -0.28489 -0.29259 -0.26579 -0.28425 C -0.26111 -0.28009 -0.25746 -0.27407 -0.2526 -0.27013 C -0.24861 -0.26689 -0.23437 -0.26388 -0.23159 -0.26319 C -0.22066 -0.25347 -0.21215 -0.24398 -0.2 -0.23865 C -0.17604 -0.21458 -0.1875 -0.22037 -0.1684 -0.21412 C -0.15642 -0.19768 -0.13246 -0.18101 -0.11579 -0.17546 C -0.09774 -0.15925 -0.10607 -0.16412 -0.09218 -0.15787 C -0.07812 -0.13958 -0.05329 -0.1206 -0.0342 -0.11226 C -0.03246 -0.10879 -0.03159 -0.10416 -0.02899 -0.10185 C -0.0243 -0.09791 -0.01319 -0.09467 -0.01319 -0.09467 C -0.00416 -0.07662 0.00122 -0.08055 0.01841 -0.07731 C 0.02101 -0.075 0.02448 -0.07361 0.02622 -0.07013 C 0.02917 -0.06388 0.0316 -0.04907 0.0316 -0.04907 C 0.02865 0.01181 0.03855 0.01274 -1.11111E-6 -2.22222E-6 Z " pathEditMode="relative" ptsTypes="ffffffffffffffffffffffffffffffffffffffffffffffffffffffffffffffffffffffffffffffffffffffffffffffffffffffffffffffffffff">
                                      <p:cBhvr>
                                        <p:cTn id="22" dur="5000" fill="hold"/>
                                        <p:tgtEl>
                                          <p:spTgt spid="13210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3" repeatCount="indefinite" fill="hold" display="0">
                  <p:stCondLst>
                    <p:cond delay="indefinite"/>
                  </p:stCondLst>
                  <p:endCondLst>
                    <p:cond evt="onPrev" delay="0">
                      <p:tgtEl>
                        <p:sldTgt/>
                      </p:tgtEl>
                    </p:cond>
                    <p:cond evt="onStopAudio" delay="0">
                      <p:tgtEl>
                        <p:sldTgt/>
                      </p:tgtEl>
                    </p:cond>
                  </p:endCondLst>
                </p:cTn>
                <p:tgtEl>
                  <p:spTgt spid="13211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a:extLst>
              <a:ext uri="{FF2B5EF4-FFF2-40B4-BE49-F238E27FC236}">
                <a16:creationId xmlns:a16="http://schemas.microsoft.com/office/drawing/2014/main" xmlns="" id="{21E4F0E3-D863-7D4C-9532-20EC6EFB9B38}"/>
              </a:ext>
            </a:extLst>
          </p:cNvPr>
          <p:cNvSpPr>
            <a:spLocks noChangeArrowheads="1"/>
          </p:cNvSpPr>
          <p:nvPr/>
        </p:nvSpPr>
        <p:spPr bwMode="auto">
          <a:xfrm>
            <a:off x="2158440" y="1675527"/>
            <a:ext cx="7876635" cy="4804081"/>
          </a:xfrm>
          <a:prstGeom prst="rect">
            <a:avLst/>
          </a:prstGeom>
          <a:solidFill>
            <a:srgbClr val="0000FF">
              <a:alpha val="30196"/>
            </a:srgbClr>
          </a:solidFill>
          <a:ln w="9525">
            <a:solidFill>
              <a:schemeClr val="tx1"/>
            </a:solidFill>
            <a:miter lim="800000"/>
            <a:headEnd/>
            <a:tailEnd/>
          </a:ln>
        </p:spPr>
        <p:txBody>
          <a:bodyPr wrap="none" lIns="87150" tIns="43576" rIns="87150" bIns="43576" anchor="ctr"/>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defTabSz="871789" eaLnBrk="1" fontAlgn="base" hangingPunct="1">
              <a:spcBef>
                <a:spcPct val="20000"/>
              </a:spcBef>
              <a:spcAft>
                <a:spcPct val="0"/>
              </a:spcAft>
            </a:pPr>
            <a:endParaRPr lang="en-US" altLang="en-US" sz="2574"/>
          </a:p>
        </p:txBody>
      </p:sp>
      <p:pic>
        <p:nvPicPr>
          <p:cNvPr id="2" name="Picture 1">
            <a:extLst>
              <a:ext uri="{FF2B5EF4-FFF2-40B4-BE49-F238E27FC236}">
                <a16:creationId xmlns:a16="http://schemas.microsoft.com/office/drawing/2014/main" xmlns="" id="{2F2F74CB-3EEB-A351-C250-11FC95E30591}"/>
              </a:ext>
            </a:extLst>
          </p:cNvPr>
          <p:cNvPicPr>
            <a:picLocks noChangeAspect="1"/>
          </p:cNvPicPr>
          <p:nvPr/>
        </p:nvPicPr>
        <p:blipFill>
          <a:blip r:embed="rId4"/>
          <a:stretch>
            <a:fillRect/>
          </a:stretch>
        </p:blipFill>
        <p:spPr>
          <a:xfrm>
            <a:off x="18287" y="0"/>
            <a:ext cx="12155425" cy="6858000"/>
          </a:xfrm>
          <a:prstGeom prst="rect">
            <a:avLst/>
          </a:prstGeom>
        </p:spPr>
      </p:pic>
      <p:pic>
        <p:nvPicPr>
          <p:cNvPr id="234499" name="Picture 3" descr="BAR_EL~1">
            <a:extLst>
              <a:ext uri="{FF2B5EF4-FFF2-40B4-BE49-F238E27FC236}">
                <a16:creationId xmlns:a16="http://schemas.microsoft.com/office/drawing/2014/main" xmlns="" id="{E9ED2A59-B510-82C2-3A71-6993C186C4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2397" y="3704195"/>
            <a:ext cx="4257787" cy="24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0" name="Picture 4" descr="BAR_EL~1">
            <a:extLst>
              <a:ext uri="{FF2B5EF4-FFF2-40B4-BE49-F238E27FC236}">
                <a16:creationId xmlns:a16="http://schemas.microsoft.com/office/drawing/2014/main" xmlns="" id="{6F6596E3-55AA-58D3-01BF-E28C451BF6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193863" y="3651272"/>
            <a:ext cx="4069142" cy="2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1" name="Picture 5" descr="BAR_EL~1">
            <a:extLst>
              <a:ext uri="{FF2B5EF4-FFF2-40B4-BE49-F238E27FC236}">
                <a16:creationId xmlns:a16="http://schemas.microsoft.com/office/drawing/2014/main" xmlns="" id="{3F54EB73-A1A2-563C-B90F-DCFB86AEBE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8168" y="5640094"/>
            <a:ext cx="8370060" cy="314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2" name="Picture 6" descr="BAR_EL~1">
            <a:extLst>
              <a:ext uri="{FF2B5EF4-FFF2-40B4-BE49-F238E27FC236}">
                <a16:creationId xmlns:a16="http://schemas.microsoft.com/office/drawing/2014/main" xmlns="" id="{E7FD637A-2322-7F57-C64B-DA443A4D53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8811" y="1513574"/>
            <a:ext cx="8450279" cy="314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3" name="Picture 7" descr="LINK2">
            <a:extLst>
              <a:ext uri="{FF2B5EF4-FFF2-40B4-BE49-F238E27FC236}">
                <a16:creationId xmlns:a16="http://schemas.microsoft.com/office/drawing/2014/main" xmlns="" id="{FC322F63-AB11-1B9B-98D9-921FEDCC669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680636">
            <a:off x="4024676" y="307256"/>
            <a:ext cx="567590" cy="52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4" name="Picture 8" descr="LINK2">
            <a:extLst>
              <a:ext uri="{FF2B5EF4-FFF2-40B4-BE49-F238E27FC236}">
                <a16:creationId xmlns:a16="http://schemas.microsoft.com/office/drawing/2014/main" xmlns="" id="{A26BBCEB-170C-B341-A412-A3798F6D828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710669">
            <a:off x="4037541" y="910415"/>
            <a:ext cx="560022" cy="60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5" name="Picture 9" descr="LINK2">
            <a:extLst>
              <a:ext uri="{FF2B5EF4-FFF2-40B4-BE49-F238E27FC236}">
                <a16:creationId xmlns:a16="http://schemas.microsoft.com/office/drawing/2014/main" xmlns="" id="{4C665AC2-D443-0E62-2C69-ED5A9F59CEF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680636">
            <a:off x="7878233" y="307256"/>
            <a:ext cx="567590" cy="52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6" name="Picture 10" descr="LINK2">
            <a:extLst>
              <a:ext uri="{FF2B5EF4-FFF2-40B4-BE49-F238E27FC236}">
                <a16:creationId xmlns:a16="http://schemas.microsoft.com/office/drawing/2014/main" xmlns="" id="{B3BA4910-0B2E-0775-9F23-0D9DEF1867C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710669">
            <a:off x="7894882" y="909658"/>
            <a:ext cx="560022" cy="605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07" name="Text Box 11">
            <a:extLst>
              <a:ext uri="{FF2B5EF4-FFF2-40B4-BE49-F238E27FC236}">
                <a16:creationId xmlns:a16="http://schemas.microsoft.com/office/drawing/2014/main" xmlns="" id="{A26CC7BC-6213-ED82-239B-486E7B4E7781}"/>
              </a:ext>
            </a:extLst>
          </p:cNvPr>
          <p:cNvSpPr txBox="1">
            <a:spLocks noChangeArrowheads="1"/>
          </p:cNvSpPr>
          <p:nvPr/>
        </p:nvSpPr>
        <p:spPr bwMode="auto">
          <a:xfrm>
            <a:off x="2317636" y="1725196"/>
            <a:ext cx="7794902" cy="3873507"/>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5384" tIns="47694" rIns="95384" bIns="47694">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marL="457200">
              <a:lnSpc>
                <a:spcPct val="130000"/>
              </a:lnSpc>
              <a:spcAft>
                <a:spcPts val="800"/>
              </a:spcAft>
            </a:pPr>
            <a:r>
              <a:rPr lang="en-US" sz="3200">
                <a:solidFill>
                  <a:srgbClr val="0070C0"/>
                </a:solidFill>
                <a:ea typeface="Calibri" panose="020F0502020204030204" pitchFamily="34" charset="0"/>
                <a:cs typeface="Times New Roman" panose="02020603050405020304" pitchFamily="18" charset="0"/>
              </a:rPr>
              <a:t>*Luật chơi: </a:t>
            </a:r>
            <a:r>
              <a:rPr lang="en-US" sz="3200">
                <a:ea typeface="Calibri" panose="020F0502020204030204" pitchFamily="34" charset="0"/>
                <a:cs typeface="Times New Roman" panose="02020603050405020304" pitchFamily="18" charset="0"/>
              </a:rPr>
              <a:t>Phần này gồm 10 câu hỏi điền khuyết. Thời gian suy nghĩ và đưa ra đáp án là 30 giây. Mỗi câu điền đúng (vào dấu ba chấm) sẽ được 4,0 điểm. Nếu câu có hai chỗ trống, điền đúng 1 chỗ trống sẽ được 2,0 điểm.</a:t>
            </a:r>
          </a:p>
        </p:txBody>
      </p:sp>
      <p:pic>
        <p:nvPicPr>
          <p:cNvPr id="234508" name="Picture 12">
            <a:hlinkClick r:id="" action="ppaction://media"/>
            <a:extLst>
              <a:ext uri="{FF2B5EF4-FFF2-40B4-BE49-F238E27FC236}">
                <a16:creationId xmlns:a16="http://schemas.microsoft.com/office/drawing/2014/main" xmlns="" id="{059B5CB0-EE4A-5E42-DA7B-0B2761B34A96}"/>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12806511" y="1141234"/>
            <a:ext cx="1065556" cy="106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09" name="AutoShape 13">
            <a:extLst>
              <a:ext uri="{FF2B5EF4-FFF2-40B4-BE49-F238E27FC236}">
                <a16:creationId xmlns:a16="http://schemas.microsoft.com/office/drawing/2014/main" xmlns="" id="{CF790F76-B7BA-3ED0-CD6F-7862CD9A5FAE}"/>
              </a:ext>
            </a:extLst>
          </p:cNvPr>
          <p:cNvSpPr>
            <a:spLocks noChangeArrowheads="1"/>
          </p:cNvSpPr>
          <p:nvPr/>
        </p:nvSpPr>
        <p:spPr bwMode="auto">
          <a:xfrm>
            <a:off x="2648837" y="154385"/>
            <a:ext cx="7057791" cy="911171"/>
          </a:xfrm>
          <a:prstGeom prst="roundRect">
            <a:avLst>
              <a:gd name="adj" fmla="val 16667"/>
            </a:avLst>
          </a:prstGeom>
          <a:gradFill rotWithShape="1">
            <a:gsLst>
              <a:gs pos="0">
                <a:schemeClr val="bg1"/>
              </a:gs>
              <a:gs pos="100000">
                <a:srgbClr val="0000FF"/>
              </a:gs>
            </a:gsLst>
            <a:path path="shape">
              <a:fillToRect l="50000" t="50000" r="50000" b="50000"/>
            </a:path>
          </a:gradFill>
          <a:ln w="114300">
            <a:solidFill>
              <a:srgbClr val="CC0000">
                <a:alpha val="39999"/>
              </a:srgbClr>
            </a:solidFill>
            <a:round/>
            <a:headEnd/>
            <a:tailEnd/>
          </a:ln>
        </p:spPr>
        <p:txBody>
          <a:bodyPr wrap="none" lIns="95384" tIns="47694" rIns="95384" bIns="47694" anchor="ctr"/>
          <a:lstStyle/>
          <a:p>
            <a:pPr marL="473733" lvl="1" algn="ctr" defTabSz="955033" fontAlgn="base">
              <a:spcBef>
                <a:spcPct val="0"/>
              </a:spcBef>
              <a:spcAft>
                <a:spcPct val="0"/>
              </a:spcAft>
              <a:defRPr/>
            </a:pPr>
            <a:r>
              <a:rPr lang="en-US" sz="3623" b="1">
                <a:solidFill>
                  <a:srgbClr val="FFFF00"/>
                </a:solidFill>
                <a:effectLst>
                  <a:outerShdw blurRad="38100" dist="38100" dir="2700000" algn="tl">
                    <a:srgbClr val="000000"/>
                  </a:outerShdw>
                </a:effectLst>
                <a:latin typeface="Times New Roman" panose="02020603050405020304" pitchFamily="18" charset="0"/>
              </a:rPr>
              <a:t>TĂNG TỐC</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855" fill="hold"/>
                                        <p:tgtEl>
                                          <p:spTgt spid="234508"/>
                                        </p:tgtEl>
                                      </p:cBhvr>
                                    </p:cmd>
                                  </p:childTnLst>
                                </p:cTn>
                              </p:par>
                              <p:par>
                                <p:cTn id="7" presetID="22" presetClass="entr" presetSubtype="1" fill="hold" nodeType="withEffect">
                                  <p:stCondLst>
                                    <p:cond delay="0"/>
                                  </p:stCondLst>
                                  <p:childTnLst>
                                    <p:set>
                                      <p:cBhvr>
                                        <p:cTn id="8" dur="1" fill="hold">
                                          <p:stCondLst>
                                            <p:cond delay="0"/>
                                          </p:stCondLst>
                                        </p:cTn>
                                        <p:tgtEl>
                                          <p:spTgt spid="234503"/>
                                        </p:tgtEl>
                                        <p:attrNameLst>
                                          <p:attrName>style.visibility</p:attrName>
                                        </p:attrNameLst>
                                      </p:cBhvr>
                                      <p:to>
                                        <p:strVal val="visible"/>
                                      </p:to>
                                    </p:set>
                                    <p:animEffect transition="in" filter="wipe(up)">
                                      <p:cBhvr>
                                        <p:cTn id="9" dur="1000"/>
                                        <p:tgtEl>
                                          <p:spTgt spid="234503"/>
                                        </p:tgtEl>
                                      </p:cBhvr>
                                    </p:animEffect>
                                  </p:childTnLst>
                                </p:cTn>
                              </p:par>
                              <p:par>
                                <p:cTn id="10" presetID="22" presetClass="entr" presetSubtype="1" fill="hold" nodeType="withEffect">
                                  <p:stCondLst>
                                    <p:cond delay="0"/>
                                  </p:stCondLst>
                                  <p:childTnLst>
                                    <p:set>
                                      <p:cBhvr>
                                        <p:cTn id="11" dur="1" fill="hold">
                                          <p:stCondLst>
                                            <p:cond delay="0"/>
                                          </p:stCondLst>
                                        </p:cTn>
                                        <p:tgtEl>
                                          <p:spTgt spid="234505"/>
                                        </p:tgtEl>
                                        <p:attrNameLst>
                                          <p:attrName>style.visibility</p:attrName>
                                        </p:attrNameLst>
                                      </p:cBhvr>
                                      <p:to>
                                        <p:strVal val="visible"/>
                                      </p:to>
                                    </p:set>
                                    <p:animEffect transition="in" filter="wipe(up)">
                                      <p:cBhvr>
                                        <p:cTn id="12" dur="1000"/>
                                        <p:tgtEl>
                                          <p:spTgt spid="234505"/>
                                        </p:tgtEl>
                                      </p:cBhvr>
                                    </p:animEffect>
                                  </p:childTnLst>
                                </p:cTn>
                              </p:par>
                            </p:childTnLst>
                          </p:cTn>
                        </p:par>
                        <p:par>
                          <p:cTn id="13" fill="hold" nodeType="afterGroup">
                            <p:stCondLst>
                              <p:cond delay="3855"/>
                            </p:stCondLst>
                            <p:childTnLst>
                              <p:par>
                                <p:cTn id="14" presetID="22" presetClass="entr" presetSubtype="1" fill="hold" nodeType="afterEffect">
                                  <p:stCondLst>
                                    <p:cond delay="0"/>
                                  </p:stCondLst>
                                  <p:childTnLst>
                                    <p:set>
                                      <p:cBhvr>
                                        <p:cTn id="15" dur="1" fill="hold">
                                          <p:stCondLst>
                                            <p:cond delay="0"/>
                                          </p:stCondLst>
                                        </p:cTn>
                                        <p:tgtEl>
                                          <p:spTgt spid="234504"/>
                                        </p:tgtEl>
                                        <p:attrNameLst>
                                          <p:attrName>style.visibility</p:attrName>
                                        </p:attrNameLst>
                                      </p:cBhvr>
                                      <p:to>
                                        <p:strVal val="visible"/>
                                      </p:to>
                                    </p:set>
                                    <p:animEffect transition="in" filter="wipe(up)">
                                      <p:cBhvr>
                                        <p:cTn id="16" dur="1000"/>
                                        <p:tgtEl>
                                          <p:spTgt spid="234504"/>
                                        </p:tgtEl>
                                      </p:cBhvr>
                                    </p:animEffect>
                                  </p:childTnLst>
                                </p:cTn>
                              </p:par>
                              <p:par>
                                <p:cTn id="17" presetID="22" presetClass="entr" presetSubtype="1" fill="hold" nodeType="withEffect">
                                  <p:stCondLst>
                                    <p:cond delay="0"/>
                                  </p:stCondLst>
                                  <p:childTnLst>
                                    <p:set>
                                      <p:cBhvr>
                                        <p:cTn id="18" dur="1" fill="hold">
                                          <p:stCondLst>
                                            <p:cond delay="0"/>
                                          </p:stCondLst>
                                        </p:cTn>
                                        <p:tgtEl>
                                          <p:spTgt spid="234506"/>
                                        </p:tgtEl>
                                        <p:attrNameLst>
                                          <p:attrName>style.visibility</p:attrName>
                                        </p:attrNameLst>
                                      </p:cBhvr>
                                      <p:to>
                                        <p:strVal val="visible"/>
                                      </p:to>
                                    </p:set>
                                    <p:animEffect transition="in" filter="wipe(up)">
                                      <p:cBhvr>
                                        <p:cTn id="19" dur="1000"/>
                                        <p:tgtEl>
                                          <p:spTgt spid="234506"/>
                                        </p:tgtEl>
                                      </p:cBhvr>
                                    </p:animEffect>
                                  </p:childTnLst>
                                </p:cTn>
                              </p:par>
                            </p:childTnLst>
                          </p:cTn>
                        </p:par>
                        <p:par>
                          <p:cTn id="20" fill="hold" nodeType="afterGroup">
                            <p:stCondLst>
                              <p:cond delay="4855"/>
                            </p:stCondLst>
                            <p:childTnLst>
                              <p:par>
                                <p:cTn id="21" presetID="22" presetClass="entr" presetSubtype="1" fill="hold" nodeType="afterEffect">
                                  <p:stCondLst>
                                    <p:cond delay="0"/>
                                  </p:stCondLst>
                                  <p:childTnLst>
                                    <p:set>
                                      <p:cBhvr>
                                        <p:cTn id="22" dur="1" fill="hold">
                                          <p:stCondLst>
                                            <p:cond delay="0"/>
                                          </p:stCondLst>
                                        </p:cTn>
                                        <p:tgtEl>
                                          <p:spTgt spid="234502"/>
                                        </p:tgtEl>
                                        <p:attrNameLst>
                                          <p:attrName>style.visibility</p:attrName>
                                        </p:attrNameLst>
                                      </p:cBhvr>
                                      <p:to>
                                        <p:strVal val="visible"/>
                                      </p:to>
                                    </p:set>
                                    <p:animEffect transition="in" filter="wipe(up)">
                                      <p:cBhvr>
                                        <p:cTn id="23" dur="500"/>
                                        <p:tgtEl>
                                          <p:spTgt spid="234502"/>
                                        </p:tgtEl>
                                      </p:cBhvr>
                                    </p:animEffect>
                                  </p:childTnLst>
                                </p:cTn>
                              </p:par>
                              <p:par>
                                <p:cTn id="24" presetID="22" presetClass="entr" presetSubtype="1" fill="hold" nodeType="withEffect">
                                  <p:stCondLst>
                                    <p:cond delay="0"/>
                                  </p:stCondLst>
                                  <p:childTnLst>
                                    <p:set>
                                      <p:cBhvr>
                                        <p:cTn id="25" dur="1" fill="hold">
                                          <p:stCondLst>
                                            <p:cond delay="0"/>
                                          </p:stCondLst>
                                        </p:cTn>
                                        <p:tgtEl>
                                          <p:spTgt spid="234499"/>
                                        </p:tgtEl>
                                        <p:attrNameLst>
                                          <p:attrName>style.visibility</p:attrName>
                                        </p:attrNameLst>
                                      </p:cBhvr>
                                      <p:to>
                                        <p:strVal val="visible"/>
                                      </p:to>
                                    </p:set>
                                    <p:animEffect transition="in" filter="wipe(up)">
                                      <p:cBhvr>
                                        <p:cTn id="26" dur="1000"/>
                                        <p:tgtEl>
                                          <p:spTgt spid="234499"/>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34498"/>
                                        </p:tgtEl>
                                        <p:attrNameLst>
                                          <p:attrName>style.visibility</p:attrName>
                                        </p:attrNameLst>
                                      </p:cBhvr>
                                      <p:to>
                                        <p:strVal val="visible"/>
                                      </p:to>
                                    </p:set>
                                    <p:animEffect transition="in" filter="wipe(up)">
                                      <p:cBhvr>
                                        <p:cTn id="29" dur="1000"/>
                                        <p:tgtEl>
                                          <p:spTgt spid="234498"/>
                                        </p:tgtEl>
                                      </p:cBhvr>
                                    </p:animEffect>
                                  </p:childTnLst>
                                </p:cTn>
                              </p:par>
                              <p:par>
                                <p:cTn id="30" presetID="22" presetClass="entr" presetSubtype="1" fill="hold" nodeType="withEffect">
                                  <p:stCondLst>
                                    <p:cond delay="0"/>
                                  </p:stCondLst>
                                  <p:childTnLst>
                                    <p:set>
                                      <p:cBhvr>
                                        <p:cTn id="31" dur="1" fill="hold">
                                          <p:stCondLst>
                                            <p:cond delay="0"/>
                                          </p:stCondLst>
                                        </p:cTn>
                                        <p:tgtEl>
                                          <p:spTgt spid="234500"/>
                                        </p:tgtEl>
                                        <p:attrNameLst>
                                          <p:attrName>style.visibility</p:attrName>
                                        </p:attrNameLst>
                                      </p:cBhvr>
                                      <p:to>
                                        <p:strVal val="visible"/>
                                      </p:to>
                                    </p:set>
                                    <p:animEffect transition="in" filter="wipe(up)">
                                      <p:cBhvr>
                                        <p:cTn id="32" dur="1000"/>
                                        <p:tgtEl>
                                          <p:spTgt spid="234500"/>
                                        </p:tgtEl>
                                      </p:cBhvr>
                                    </p:animEffect>
                                  </p:childTnLst>
                                </p:cTn>
                              </p:par>
                            </p:childTnLst>
                          </p:cTn>
                        </p:par>
                        <p:par>
                          <p:cTn id="33" fill="hold" nodeType="afterGroup">
                            <p:stCondLst>
                              <p:cond delay="5855"/>
                            </p:stCondLst>
                            <p:childTnLst>
                              <p:par>
                                <p:cTn id="34" presetID="22" presetClass="entr" presetSubtype="4" fill="hold" nodeType="afterEffect">
                                  <p:stCondLst>
                                    <p:cond delay="0"/>
                                  </p:stCondLst>
                                  <p:childTnLst>
                                    <p:set>
                                      <p:cBhvr>
                                        <p:cTn id="35" dur="1" fill="hold">
                                          <p:stCondLst>
                                            <p:cond delay="0"/>
                                          </p:stCondLst>
                                        </p:cTn>
                                        <p:tgtEl>
                                          <p:spTgt spid="234501"/>
                                        </p:tgtEl>
                                        <p:attrNameLst>
                                          <p:attrName>style.visibility</p:attrName>
                                        </p:attrNameLst>
                                      </p:cBhvr>
                                      <p:to>
                                        <p:strVal val="visible"/>
                                      </p:to>
                                    </p:set>
                                    <p:animEffect transition="in" filter="wipe(down)">
                                      <p:cBhvr>
                                        <p:cTn id="36" dur="1000"/>
                                        <p:tgtEl>
                                          <p:spTgt spid="234501"/>
                                        </p:tgtEl>
                                      </p:cBhvr>
                                    </p:animEffect>
                                  </p:childTnLst>
                                </p:cTn>
                              </p:par>
                            </p:childTnLst>
                          </p:cTn>
                        </p:par>
                        <p:par>
                          <p:cTn id="37" fill="hold" nodeType="afterGroup">
                            <p:stCondLst>
                              <p:cond delay="6855"/>
                            </p:stCondLst>
                            <p:childTnLst>
                              <p:par>
                                <p:cTn id="38" presetID="54" presetClass="entr" presetSubtype="0" accel="100000" fill="hold" grpId="0" nodeType="afterEffect">
                                  <p:stCondLst>
                                    <p:cond delay="0"/>
                                  </p:stCondLst>
                                  <p:childTnLst>
                                    <p:set>
                                      <p:cBhvr>
                                        <p:cTn id="39" dur="1" fill="hold">
                                          <p:stCondLst>
                                            <p:cond delay="0"/>
                                          </p:stCondLst>
                                        </p:cTn>
                                        <p:tgtEl>
                                          <p:spTgt spid="234507"/>
                                        </p:tgtEl>
                                        <p:attrNameLst>
                                          <p:attrName>style.visibility</p:attrName>
                                        </p:attrNameLst>
                                      </p:cBhvr>
                                      <p:to>
                                        <p:strVal val="visible"/>
                                      </p:to>
                                    </p:set>
                                    <p:anim calcmode="lin" valueType="num">
                                      <p:cBhvr>
                                        <p:cTn id="40" dur="500" fill="hold"/>
                                        <p:tgtEl>
                                          <p:spTgt spid="234507"/>
                                        </p:tgtEl>
                                        <p:attrNameLst>
                                          <p:attrName>ppt_w</p:attrName>
                                        </p:attrNameLst>
                                      </p:cBhvr>
                                      <p:tavLst>
                                        <p:tav tm="0">
                                          <p:val>
                                            <p:strVal val="#ppt_w*0.05"/>
                                          </p:val>
                                        </p:tav>
                                        <p:tav tm="100000">
                                          <p:val>
                                            <p:strVal val="#ppt_w"/>
                                          </p:val>
                                        </p:tav>
                                      </p:tavLst>
                                    </p:anim>
                                    <p:anim calcmode="lin" valueType="num">
                                      <p:cBhvr>
                                        <p:cTn id="41" dur="500" fill="hold"/>
                                        <p:tgtEl>
                                          <p:spTgt spid="234507"/>
                                        </p:tgtEl>
                                        <p:attrNameLst>
                                          <p:attrName>ppt_h</p:attrName>
                                        </p:attrNameLst>
                                      </p:cBhvr>
                                      <p:tavLst>
                                        <p:tav tm="0">
                                          <p:val>
                                            <p:strVal val="#ppt_h"/>
                                          </p:val>
                                        </p:tav>
                                        <p:tav tm="100000">
                                          <p:val>
                                            <p:strVal val="#ppt_h"/>
                                          </p:val>
                                        </p:tav>
                                      </p:tavLst>
                                    </p:anim>
                                    <p:anim calcmode="lin" valueType="num">
                                      <p:cBhvr>
                                        <p:cTn id="42" dur="500" fill="hold"/>
                                        <p:tgtEl>
                                          <p:spTgt spid="234507"/>
                                        </p:tgtEl>
                                        <p:attrNameLst>
                                          <p:attrName>ppt_x</p:attrName>
                                        </p:attrNameLst>
                                      </p:cBhvr>
                                      <p:tavLst>
                                        <p:tav tm="0">
                                          <p:val>
                                            <p:strVal val="#ppt_x-.2"/>
                                          </p:val>
                                        </p:tav>
                                        <p:tav tm="100000">
                                          <p:val>
                                            <p:strVal val="#ppt_x"/>
                                          </p:val>
                                        </p:tav>
                                      </p:tavLst>
                                    </p:anim>
                                    <p:anim calcmode="lin" valueType="num">
                                      <p:cBhvr>
                                        <p:cTn id="43" dur="500" fill="hold"/>
                                        <p:tgtEl>
                                          <p:spTgt spid="234507"/>
                                        </p:tgtEl>
                                        <p:attrNameLst>
                                          <p:attrName>ppt_y</p:attrName>
                                        </p:attrNameLst>
                                      </p:cBhvr>
                                      <p:tavLst>
                                        <p:tav tm="0">
                                          <p:val>
                                            <p:strVal val="#ppt_y"/>
                                          </p:val>
                                        </p:tav>
                                        <p:tav tm="100000">
                                          <p:val>
                                            <p:strVal val="#ppt_y"/>
                                          </p:val>
                                        </p:tav>
                                      </p:tavLst>
                                    </p:anim>
                                    <p:animEffect transition="in" filter="fade">
                                      <p:cBhvr>
                                        <p:cTn id="44" dur="500"/>
                                        <p:tgtEl>
                                          <p:spTgt spid="23450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45" repeatCount="indefinite" fill="hold" display="0">
                  <p:stCondLst>
                    <p:cond delay="indefinite"/>
                  </p:stCondLst>
                  <p:endCondLst>
                    <p:cond evt="onPrev" delay="0">
                      <p:tgtEl>
                        <p:sldTgt/>
                      </p:tgtEl>
                    </p:cond>
                    <p:cond evt="onStopAudio" delay="0">
                      <p:tgtEl>
                        <p:sldTgt/>
                      </p:tgtEl>
                    </p:cond>
                  </p:endCondLst>
                </p:cTn>
                <p:tgtEl>
                  <p:spTgt spid="234508"/>
                </p:tgtEl>
              </p:cMediaNode>
            </p:audio>
          </p:childTnLst>
        </p:cTn>
      </p:par>
    </p:tnLst>
    <p:bldLst>
      <p:bldP spid="234498" grpId="0" animBg="1"/>
      <p:bldP spid="23450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Text Box 12">
            <a:extLst>
              <a:ext uri="{FF2B5EF4-FFF2-40B4-BE49-F238E27FC236}">
                <a16:creationId xmlns:a16="http://schemas.microsoft.com/office/drawing/2014/main" xmlns="" id="{16C1FDCA-37AF-91E6-9BC2-2F485F90E4FD}"/>
              </a:ext>
            </a:extLst>
          </p:cNvPr>
          <p:cNvSpPr txBox="1">
            <a:spLocks noChangeArrowheads="1"/>
          </p:cNvSpPr>
          <p:nvPr/>
        </p:nvSpPr>
        <p:spPr bwMode="auto">
          <a:xfrm>
            <a:off x="3304214" y="231578"/>
            <a:ext cx="6073970" cy="756500"/>
          </a:xfrm>
          <a:prstGeom prst="rect">
            <a:avLst/>
          </a:prstGeom>
          <a:gradFill rotWithShape="1">
            <a:gsLst>
              <a:gs pos="0">
                <a:srgbClr val="FF0000"/>
              </a:gs>
              <a:gs pos="50000">
                <a:srgbClr val="BBE0E3"/>
              </a:gs>
              <a:gs pos="100000">
                <a:srgbClr val="FF0000"/>
              </a:gs>
            </a:gsLst>
            <a:lin ang="5400000" scaled="1"/>
          </a:gradFill>
          <a:ln w="9525">
            <a:solidFill>
              <a:srgbClr val="9900CC"/>
            </a:solidFill>
            <a:miter lim="800000"/>
            <a:headEnd/>
            <a:tailEnd/>
          </a:ln>
        </p:spPr>
        <p:txBody>
          <a:bodyPr lIns="95384" tIns="47694" rIns="95384" bIns="47694">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defTabSz="955033" eaLnBrk="1" fontAlgn="base" hangingPunct="1">
              <a:spcBef>
                <a:spcPct val="50000"/>
              </a:spcBef>
              <a:spcAft>
                <a:spcPct val="0"/>
              </a:spcAft>
            </a:pPr>
            <a:r>
              <a:rPr lang="en-US" altLang="en-US" sz="4290">
                <a:solidFill>
                  <a:srgbClr val="000000"/>
                </a:solidFill>
              </a:rPr>
              <a:t>TĂNG TỐC</a:t>
            </a:r>
          </a:p>
        </p:txBody>
      </p:sp>
      <p:pic>
        <p:nvPicPr>
          <p:cNvPr id="50182" name="Picture 43" descr="CLOCK_FW">
            <a:extLst>
              <a:ext uri="{FF2B5EF4-FFF2-40B4-BE49-F238E27FC236}">
                <a16:creationId xmlns:a16="http://schemas.microsoft.com/office/drawing/2014/main" xmlns="" id="{01E50ED0-4CB6-2E4F-761F-70DAB432A65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623383" y="917225"/>
            <a:ext cx="1147288" cy="106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80" name="Rectangle 44">
            <a:extLst>
              <a:ext uri="{FF2B5EF4-FFF2-40B4-BE49-F238E27FC236}">
                <a16:creationId xmlns:a16="http://schemas.microsoft.com/office/drawing/2014/main" xmlns="" id="{58669B0C-DA30-CC13-EDF1-1C12CB22AD6E}"/>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4</a:t>
            </a:r>
          </a:p>
        </p:txBody>
      </p:sp>
      <p:sp>
        <p:nvSpPr>
          <p:cNvPr id="244781" name="Rectangle 45">
            <a:extLst>
              <a:ext uri="{FF2B5EF4-FFF2-40B4-BE49-F238E27FC236}">
                <a16:creationId xmlns:a16="http://schemas.microsoft.com/office/drawing/2014/main" xmlns="" id="{FBD8B197-A867-652C-4677-7E858B05BC2A}"/>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3</a:t>
            </a:r>
          </a:p>
        </p:txBody>
      </p:sp>
      <p:sp>
        <p:nvSpPr>
          <p:cNvPr id="244782" name="Rectangle 46">
            <a:extLst>
              <a:ext uri="{FF2B5EF4-FFF2-40B4-BE49-F238E27FC236}">
                <a16:creationId xmlns:a16="http://schemas.microsoft.com/office/drawing/2014/main" xmlns="" id="{0280AC63-EC91-C961-B97F-674C5F250866}"/>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a:t>
            </a:r>
          </a:p>
        </p:txBody>
      </p:sp>
      <p:sp>
        <p:nvSpPr>
          <p:cNvPr id="244783" name="Rectangle 47">
            <a:extLst>
              <a:ext uri="{FF2B5EF4-FFF2-40B4-BE49-F238E27FC236}">
                <a16:creationId xmlns:a16="http://schemas.microsoft.com/office/drawing/2014/main" xmlns="" id="{C588AC12-ACDD-B340-CD88-8F9AFC18B9F5}"/>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1</a:t>
            </a:r>
          </a:p>
        </p:txBody>
      </p:sp>
      <p:sp>
        <p:nvSpPr>
          <p:cNvPr id="244784" name="Rectangle 48">
            <a:extLst>
              <a:ext uri="{FF2B5EF4-FFF2-40B4-BE49-F238E27FC236}">
                <a16:creationId xmlns:a16="http://schemas.microsoft.com/office/drawing/2014/main" xmlns="" id="{7F9A64D0-6669-82D7-5746-B8A850CCEB18}"/>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0</a:t>
            </a:r>
          </a:p>
        </p:txBody>
      </p:sp>
      <p:sp>
        <p:nvSpPr>
          <p:cNvPr id="244785" name="Rectangle 49">
            <a:extLst>
              <a:ext uri="{FF2B5EF4-FFF2-40B4-BE49-F238E27FC236}">
                <a16:creationId xmlns:a16="http://schemas.microsoft.com/office/drawing/2014/main" xmlns="" id="{7BE3C4E0-7727-645C-48C8-9DF3A9A97517}"/>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9</a:t>
            </a:r>
          </a:p>
        </p:txBody>
      </p:sp>
      <p:sp>
        <p:nvSpPr>
          <p:cNvPr id="244786" name="Rectangle 50">
            <a:extLst>
              <a:ext uri="{FF2B5EF4-FFF2-40B4-BE49-F238E27FC236}">
                <a16:creationId xmlns:a16="http://schemas.microsoft.com/office/drawing/2014/main" xmlns="" id="{88D4C4AC-D888-2097-A9AE-E884135B31EC}"/>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8</a:t>
            </a:r>
          </a:p>
        </p:txBody>
      </p:sp>
      <p:sp>
        <p:nvSpPr>
          <p:cNvPr id="244787" name="Rectangle 51">
            <a:extLst>
              <a:ext uri="{FF2B5EF4-FFF2-40B4-BE49-F238E27FC236}">
                <a16:creationId xmlns:a16="http://schemas.microsoft.com/office/drawing/2014/main" xmlns="" id="{704CFB0A-F28A-FD71-8BC4-3D97D579467B}"/>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7</a:t>
            </a:r>
          </a:p>
        </p:txBody>
      </p:sp>
      <p:sp>
        <p:nvSpPr>
          <p:cNvPr id="244788" name="Rectangle 52">
            <a:extLst>
              <a:ext uri="{FF2B5EF4-FFF2-40B4-BE49-F238E27FC236}">
                <a16:creationId xmlns:a16="http://schemas.microsoft.com/office/drawing/2014/main" xmlns="" id="{1819AD7B-DBCD-4C25-E7F6-87F280511767}"/>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6</a:t>
            </a:r>
          </a:p>
        </p:txBody>
      </p:sp>
      <p:sp>
        <p:nvSpPr>
          <p:cNvPr id="244789" name="Rectangle 53">
            <a:extLst>
              <a:ext uri="{FF2B5EF4-FFF2-40B4-BE49-F238E27FC236}">
                <a16:creationId xmlns:a16="http://schemas.microsoft.com/office/drawing/2014/main" xmlns="" id="{EBF959F7-E7C2-DDC1-B1FA-7F0B3FFDB3E5}"/>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12</a:t>
            </a:r>
          </a:p>
        </p:txBody>
      </p:sp>
      <p:sp>
        <p:nvSpPr>
          <p:cNvPr id="244790" name="Rectangle 54">
            <a:extLst>
              <a:ext uri="{FF2B5EF4-FFF2-40B4-BE49-F238E27FC236}">
                <a16:creationId xmlns:a16="http://schemas.microsoft.com/office/drawing/2014/main" xmlns="" id="{EB744484-8BDE-0579-BB82-F4920CAE9EC2}"/>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11</a:t>
            </a:r>
          </a:p>
        </p:txBody>
      </p:sp>
      <p:sp>
        <p:nvSpPr>
          <p:cNvPr id="244791" name="Rectangle 55">
            <a:extLst>
              <a:ext uri="{FF2B5EF4-FFF2-40B4-BE49-F238E27FC236}">
                <a16:creationId xmlns:a16="http://schemas.microsoft.com/office/drawing/2014/main" xmlns="" id="{88C8D447-CADB-0021-222C-A4971DB7C840}"/>
              </a:ext>
            </a:extLst>
          </p:cNvPr>
          <p:cNvSpPr>
            <a:spLocks noChangeArrowheads="1"/>
          </p:cNvSpPr>
          <p:nvPr/>
        </p:nvSpPr>
        <p:spPr bwMode="auto">
          <a:xfrm>
            <a:off x="9540136" y="1219941"/>
            <a:ext cx="1230535"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19</a:t>
            </a:r>
          </a:p>
        </p:txBody>
      </p:sp>
      <p:sp>
        <p:nvSpPr>
          <p:cNvPr id="244792" name="Rectangle 56">
            <a:extLst>
              <a:ext uri="{FF2B5EF4-FFF2-40B4-BE49-F238E27FC236}">
                <a16:creationId xmlns:a16="http://schemas.microsoft.com/office/drawing/2014/main" xmlns="" id="{7CF4D795-5A10-881D-E8A7-5AA554450CC8}"/>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17</a:t>
            </a:r>
          </a:p>
        </p:txBody>
      </p:sp>
      <p:sp>
        <p:nvSpPr>
          <p:cNvPr id="244793" name="Rectangle 57">
            <a:extLst>
              <a:ext uri="{FF2B5EF4-FFF2-40B4-BE49-F238E27FC236}">
                <a16:creationId xmlns:a16="http://schemas.microsoft.com/office/drawing/2014/main" xmlns="" id="{F73C1D48-1403-0E74-C68E-B6E9E5F51AB1}"/>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29</a:t>
            </a:r>
          </a:p>
        </p:txBody>
      </p:sp>
      <p:sp>
        <p:nvSpPr>
          <p:cNvPr id="244794" name="Rectangle 58">
            <a:extLst>
              <a:ext uri="{FF2B5EF4-FFF2-40B4-BE49-F238E27FC236}">
                <a16:creationId xmlns:a16="http://schemas.microsoft.com/office/drawing/2014/main" xmlns="" id="{A4DD3735-AFA3-BFA3-D7D5-20C37F2DFFC1}"/>
              </a:ext>
            </a:extLst>
          </p:cNvPr>
          <p:cNvSpPr>
            <a:spLocks noChangeArrowheads="1"/>
          </p:cNvSpPr>
          <p:nvPr/>
        </p:nvSpPr>
        <p:spPr bwMode="auto">
          <a:xfrm>
            <a:off x="9540136" y="1219941"/>
            <a:ext cx="1230535"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28</a:t>
            </a:r>
          </a:p>
        </p:txBody>
      </p:sp>
      <p:sp>
        <p:nvSpPr>
          <p:cNvPr id="244795" name="Rectangle 59">
            <a:extLst>
              <a:ext uri="{FF2B5EF4-FFF2-40B4-BE49-F238E27FC236}">
                <a16:creationId xmlns:a16="http://schemas.microsoft.com/office/drawing/2014/main" xmlns="" id="{D0023305-AC08-13DD-87FE-73671B277F4D}"/>
              </a:ext>
            </a:extLst>
          </p:cNvPr>
          <p:cNvSpPr>
            <a:spLocks noChangeArrowheads="1"/>
          </p:cNvSpPr>
          <p:nvPr/>
        </p:nvSpPr>
        <p:spPr bwMode="auto">
          <a:xfrm>
            <a:off x="9540136" y="1219941"/>
            <a:ext cx="1230535"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27</a:t>
            </a:r>
          </a:p>
        </p:txBody>
      </p:sp>
      <p:sp>
        <p:nvSpPr>
          <p:cNvPr id="244796" name="Rectangle 60">
            <a:extLst>
              <a:ext uri="{FF2B5EF4-FFF2-40B4-BE49-F238E27FC236}">
                <a16:creationId xmlns:a16="http://schemas.microsoft.com/office/drawing/2014/main" xmlns="" id="{F2EA94DE-EDAB-4812-9BBF-1FDE7150859D}"/>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25</a:t>
            </a:r>
          </a:p>
        </p:txBody>
      </p:sp>
      <p:sp>
        <p:nvSpPr>
          <p:cNvPr id="244797" name="Rectangle 61">
            <a:extLst>
              <a:ext uri="{FF2B5EF4-FFF2-40B4-BE49-F238E27FC236}">
                <a16:creationId xmlns:a16="http://schemas.microsoft.com/office/drawing/2014/main" xmlns="" id="{FC687234-7D75-D61B-AC4D-CE06E90ABD40}"/>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24</a:t>
            </a:r>
          </a:p>
        </p:txBody>
      </p:sp>
      <p:sp>
        <p:nvSpPr>
          <p:cNvPr id="244798" name="Rectangle 62">
            <a:extLst>
              <a:ext uri="{FF2B5EF4-FFF2-40B4-BE49-F238E27FC236}">
                <a16:creationId xmlns:a16="http://schemas.microsoft.com/office/drawing/2014/main" xmlns="" id="{CB570B26-C6C3-BF7B-B690-861510AC12CC}"/>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23</a:t>
            </a:r>
          </a:p>
        </p:txBody>
      </p:sp>
      <p:sp>
        <p:nvSpPr>
          <p:cNvPr id="244799" name="Rectangle 63">
            <a:extLst>
              <a:ext uri="{FF2B5EF4-FFF2-40B4-BE49-F238E27FC236}">
                <a16:creationId xmlns:a16="http://schemas.microsoft.com/office/drawing/2014/main" xmlns="" id="{7DB2F2F6-EED9-1266-BF25-25D86F9BF3A2}"/>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22</a:t>
            </a:r>
          </a:p>
        </p:txBody>
      </p:sp>
      <p:sp>
        <p:nvSpPr>
          <p:cNvPr id="244800" name="Rectangle 64">
            <a:extLst>
              <a:ext uri="{FF2B5EF4-FFF2-40B4-BE49-F238E27FC236}">
                <a16:creationId xmlns:a16="http://schemas.microsoft.com/office/drawing/2014/main" xmlns="" id="{3AC8F186-280E-158A-AC08-D78FCB00C425}"/>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21</a:t>
            </a:r>
          </a:p>
        </p:txBody>
      </p:sp>
      <p:sp>
        <p:nvSpPr>
          <p:cNvPr id="244801" name="Rectangle 65">
            <a:extLst>
              <a:ext uri="{FF2B5EF4-FFF2-40B4-BE49-F238E27FC236}">
                <a16:creationId xmlns:a16="http://schemas.microsoft.com/office/drawing/2014/main" xmlns="" id="{7F3AF2B2-CCD2-B7EB-4666-F974F3FC4495}"/>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20</a:t>
            </a:r>
          </a:p>
        </p:txBody>
      </p:sp>
      <p:sp>
        <p:nvSpPr>
          <p:cNvPr id="50229" name="Rectangle 53">
            <a:extLst>
              <a:ext uri="{FF2B5EF4-FFF2-40B4-BE49-F238E27FC236}">
                <a16:creationId xmlns:a16="http://schemas.microsoft.com/office/drawing/2014/main" xmlns="" id="{CA5B8702-1C3F-84D9-33C2-6103CE94C971}"/>
              </a:ext>
            </a:extLst>
          </p:cNvPr>
          <p:cNvSpPr>
            <a:spLocks noChangeArrowheads="1"/>
          </p:cNvSpPr>
          <p:nvPr/>
        </p:nvSpPr>
        <p:spPr bwMode="auto">
          <a:xfrm>
            <a:off x="1173104" y="-246242"/>
            <a:ext cx="192766" cy="492486"/>
          </a:xfrm>
          <a:prstGeom prst="rect">
            <a:avLst/>
          </a:prstGeom>
          <a:noFill/>
          <a:ln>
            <a:noFill/>
          </a:ln>
          <a:effectLst/>
          <a:extLst>
            <a:ext uri="{909E8E84-426E-40DD-AFC4-6F175D3DCCD1}">
              <a14:hiddenFill xmlns:a14="http://schemas.microsoft.com/office/drawing/2010/main">
                <a:solidFill>
                  <a:srgbClr val="FFB7D4"/>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419" tIns="47710" rIns="95419" bIns="47710" anchor="ctr">
            <a:spAutoFit/>
          </a:bodyPr>
          <a:lstStyle/>
          <a:p>
            <a:pPr defTabSz="871789" fontAlgn="base">
              <a:spcBef>
                <a:spcPct val="20000"/>
              </a:spcBef>
              <a:spcAft>
                <a:spcPct val="0"/>
              </a:spcAft>
            </a:pPr>
            <a:endParaRPr lang="en-US" sz="2574" b="1">
              <a:solidFill>
                <a:srgbClr val="0000FF"/>
              </a:solidFill>
              <a:latin typeface="Times New Roman" panose="02020603050405020304" pitchFamily="18" charset="0"/>
            </a:endParaRPr>
          </a:p>
        </p:txBody>
      </p:sp>
      <p:sp>
        <p:nvSpPr>
          <p:cNvPr id="50230" name="Text Box 54">
            <a:extLst>
              <a:ext uri="{FF2B5EF4-FFF2-40B4-BE49-F238E27FC236}">
                <a16:creationId xmlns:a16="http://schemas.microsoft.com/office/drawing/2014/main" xmlns="" id="{191D2099-BBFD-0DF5-073E-9FB106AD7831}"/>
              </a:ext>
            </a:extLst>
          </p:cNvPr>
          <p:cNvSpPr txBox="1">
            <a:spLocks noChangeArrowheads="1"/>
          </p:cNvSpPr>
          <p:nvPr/>
        </p:nvSpPr>
        <p:spPr bwMode="auto">
          <a:xfrm>
            <a:off x="1737667" y="4519530"/>
            <a:ext cx="8718181" cy="488885"/>
          </a:xfrm>
          <a:prstGeom prst="rect">
            <a:avLst/>
          </a:prstGeom>
          <a:noFill/>
          <a:ln>
            <a:noFill/>
          </a:ln>
          <a:effectLst/>
          <a:extLst>
            <a:ext uri="{909E8E84-426E-40DD-AFC4-6F175D3DCCD1}">
              <a14:hiddenFill xmlns:a14="http://schemas.microsoft.com/office/drawing/2010/main">
                <a:solidFill>
                  <a:srgbClr val="FFB7D4"/>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396" tIns="47699" rIns="95396" bIns="47699">
            <a:spAutoFit/>
          </a:bodyPr>
          <a:lstStyle>
            <a:lvl1pPr algn="ctr" defTabSz="1001713" eaLnBrk="0" hangingPunct="0">
              <a:defRPr sz="2700" b="1">
                <a:solidFill>
                  <a:srgbClr val="0000FF"/>
                </a:solidFill>
                <a:latin typeface="Times New Roman" panose="02020603050405020304" pitchFamily="18" charset="0"/>
              </a:defRPr>
            </a:lvl1pPr>
            <a:lvl2pPr algn="ctr" defTabSz="1001713" eaLnBrk="0" hangingPunct="0">
              <a:defRPr sz="2700" b="1">
                <a:solidFill>
                  <a:srgbClr val="0000FF"/>
                </a:solidFill>
                <a:latin typeface="Times New Roman" panose="02020603050405020304" pitchFamily="18" charset="0"/>
              </a:defRPr>
            </a:lvl2pPr>
            <a:lvl3pPr algn="ctr" defTabSz="1001713" eaLnBrk="0" hangingPunct="0">
              <a:defRPr sz="2700" b="1">
                <a:solidFill>
                  <a:srgbClr val="0000FF"/>
                </a:solidFill>
                <a:latin typeface="Times New Roman" panose="02020603050405020304" pitchFamily="18" charset="0"/>
              </a:defRPr>
            </a:lvl3pPr>
            <a:lvl4pPr algn="ctr" defTabSz="1001713" eaLnBrk="0" hangingPunct="0">
              <a:defRPr sz="2700" b="1">
                <a:solidFill>
                  <a:srgbClr val="0000FF"/>
                </a:solidFill>
                <a:latin typeface="Times New Roman" panose="02020603050405020304" pitchFamily="18" charset="0"/>
              </a:defRPr>
            </a:lvl4pPr>
            <a:lvl5pPr algn="ctr" defTabSz="1001713" eaLnBrk="0" hangingPunct="0">
              <a:defRPr sz="2700" b="1">
                <a:solidFill>
                  <a:srgbClr val="0000FF"/>
                </a:solidFill>
                <a:latin typeface="Times New Roman" panose="02020603050405020304" pitchFamily="18" charset="0"/>
              </a:defRPr>
            </a:lvl5pPr>
            <a:lvl6pPr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algn="l" defTabSz="955033" eaLnBrk="1" fontAlgn="base" hangingPunct="1">
              <a:spcBef>
                <a:spcPct val="50000"/>
              </a:spcBef>
              <a:spcAft>
                <a:spcPct val="0"/>
              </a:spcAft>
            </a:pPr>
            <a:endParaRPr lang="en-US" altLang="en-US" sz="2574"/>
          </a:p>
        </p:txBody>
      </p:sp>
      <p:sp>
        <p:nvSpPr>
          <p:cNvPr id="50233" name="Rectangle 57">
            <a:extLst>
              <a:ext uri="{FF2B5EF4-FFF2-40B4-BE49-F238E27FC236}">
                <a16:creationId xmlns:a16="http://schemas.microsoft.com/office/drawing/2014/main" xmlns="" id="{C4AEF989-5974-90F8-8021-258B8F20D4C8}"/>
              </a:ext>
            </a:extLst>
          </p:cNvPr>
          <p:cNvSpPr>
            <a:spLocks noChangeArrowheads="1"/>
          </p:cNvSpPr>
          <p:nvPr/>
        </p:nvSpPr>
        <p:spPr bwMode="auto">
          <a:xfrm>
            <a:off x="1173104" y="2995832"/>
            <a:ext cx="192766" cy="492486"/>
          </a:xfrm>
          <a:prstGeom prst="rect">
            <a:avLst/>
          </a:prstGeom>
          <a:noFill/>
          <a:ln>
            <a:noFill/>
          </a:ln>
          <a:effectLst/>
          <a:extLst>
            <a:ext uri="{909E8E84-426E-40DD-AFC4-6F175D3DCCD1}">
              <a14:hiddenFill xmlns:a14="http://schemas.microsoft.com/office/drawing/2010/main">
                <a:solidFill>
                  <a:srgbClr val="FFB7D4"/>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419" tIns="47710" rIns="95419" bIns="47710" anchor="ctr">
            <a:spAutoFit/>
          </a:bodyPr>
          <a:lstStyle/>
          <a:p>
            <a:pPr defTabSz="871789" fontAlgn="base">
              <a:spcBef>
                <a:spcPct val="20000"/>
              </a:spcBef>
              <a:spcAft>
                <a:spcPct val="0"/>
              </a:spcAft>
            </a:pPr>
            <a:endParaRPr lang="en-US" sz="2574" b="1">
              <a:solidFill>
                <a:srgbClr val="0000FF"/>
              </a:solidFill>
              <a:latin typeface="Times New Roman" panose="02020603050405020304" pitchFamily="18" charset="0"/>
            </a:endParaRPr>
          </a:p>
        </p:txBody>
      </p:sp>
      <p:sp>
        <p:nvSpPr>
          <p:cNvPr id="50234" name="Text Box 58">
            <a:extLst>
              <a:ext uri="{FF2B5EF4-FFF2-40B4-BE49-F238E27FC236}">
                <a16:creationId xmlns:a16="http://schemas.microsoft.com/office/drawing/2014/main" xmlns="" id="{CA6942EB-94D2-B4DE-E5EF-DF5907B6977B}"/>
              </a:ext>
            </a:extLst>
          </p:cNvPr>
          <p:cNvSpPr txBox="1">
            <a:spLocks noChangeArrowheads="1"/>
          </p:cNvSpPr>
          <p:nvPr/>
        </p:nvSpPr>
        <p:spPr bwMode="auto">
          <a:xfrm>
            <a:off x="1665015" y="4374226"/>
            <a:ext cx="9081439" cy="1473117"/>
          </a:xfrm>
          <a:prstGeom prst="rect">
            <a:avLst/>
          </a:prstGeom>
          <a:noFill/>
          <a:ln>
            <a:noFill/>
          </a:ln>
          <a:effectLst/>
          <a:extLst>
            <a:ext uri="{909E8E84-426E-40DD-AFC4-6F175D3DCCD1}">
              <a14:hiddenFill xmlns:a14="http://schemas.microsoft.com/office/drawing/2010/main">
                <a:solidFill>
                  <a:srgbClr val="FFB7D4"/>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396" tIns="47699" rIns="95396" bIns="47699">
            <a:spAutoFit/>
          </a:bodyPr>
          <a:lstStyle>
            <a:lvl1pPr algn="ctr" defTabSz="1001713" eaLnBrk="0" hangingPunct="0">
              <a:defRPr sz="2700" b="1">
                <a:solidFill>
                  <a:srgbClr val="0000FF"/>
                </a:solidFill>
                <a:latin typeface="Times New Roman" panose="02020603050405020304" pitchFamily="18" charset="0"/>
              </a:defRPr>
            </a:lvl1pPr>
            <a:lvl2pPr algn="ctr" defTabSz="1001713" eaLnBrk="0" hangingPunct="0">
              <a:defRPr sz="2700" b="1">
                <a:solidFill>
                  <a:srgbClr val="0000FF"/>
                </a:solidFill>
                <a:latin typeface="Times New Roman" panose="02020603050405020304" pitchFamily="18" charset="0"/>
              </a:defRPr>
            </a:lvl2pPr>
            <a:lvl3pPr algn="ctr" defTabSz="1001713" eaLnBrk="0" hangingPunct="0">
              <a:defRPr sz="2700" b="1">
                <a:solidFill>
                  <a:srgbClr val="0000FF"/>
                </a:solidFill>
                <a:latin typeface="Times New Roman" panose="02020603050405020304" pitchFamily="18" charset="0"/>
              </a:defRPr>
            </a:lvl3pPr>
            <a:lvl4pPr algn="ctr" defTabSz="1001713" eaLnBrk="0" hangingPunct="0">
              <a:defRPr sz="2700" b="1">
                <a:solidFill>
                  <a:srgbClr val="0000FF"/>
                </a:solidFill>
                <a:latin typeface="Times New Roman" panose="02020603050405020304" pitchFamily="18" charset="0"/>
              </a:defRPr>
            </a:lvl4pPr>
            <a:lvl5pPr algn="ctr" defTabSz="1001713" eaLnBrk="0" hangingPunct="0">
              <a:defRPr sz="2700" b="1">
                <a:solidFill>
                  <a:srgbClr val="0000FF"/>
                </a:solidFill>
                <a:latin typeface="Times New Roman" panose="02020603050405020304" pitchFamily="18" charset="0"/>
              </a:defRPr>
            </a:lvl5pPr>
            <a:lvl6pPr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marL="342900" lvl="0" indent="-342900">
              <a:lnSpc>
                <a:spcPct val="130000"/>
              </a:lnSpc>
              <a:spcAft>
                <a:spcPts val="800"/>
              </a:spcAft>
              <a:buFont typeface="+mj-lt"/>
              <a:buAutoNum type="arabicParenBoth"/>
            </a:pPr>
            <a:r>
              <a:rPr lang="vi-VN" sz="3600" dirty="0">
                <a:solidFill>
                  <a:srgbClr val="0D0D0D"/>
                </a:solidFill>
                <a:ea typeface="Calibri" panose="020F0502020204030204" pitchFamily="34" charset="0"/>
                <a:cs typeface="Times New Roman" panose="02020603050405020304" pitchFamily="18" charset="0"/>
              </a:rPr>
              <a:t>chữ Nôm</a:t>
            </a:r>
            <a:endParaRPr lang="en-US" sz="3600" dirty="0">
              <a:ea typeface="Calibri" panose="020F0502020204030204" pitchFamily="34" charset="0"/>
              <a:cs typeface="Times New Roman" panose="02020603050405020304" pitchFamily="18" charset="0"/>
            </a:endParaRPr>
          </a:p>
          <a:p>
            <a:r>
              <a:rPr lang="en-US" sz="3600" dirty="0">
                <a:solidFill>
                  <a:srgbClr val="0D0D0D"/>
                </a:solidFill>
                <a:ea typeface="Calibri" panose="020F0502020204030204" pitchFamily="34" charset="0"/>
              </a:rPr>
              <a:t>(2) </a:t>
            </a:r>
            <a:r>
              <a:rPr lang="vi-VN" sz="3600" dirty="0">
                <a:solidFill>
                  <a:srgbClr val="0D0D0D"/>
                </a:solidFill>
                <a:ea typeface="Calibri" panose="020F0502020204030204" pitchFamily="34" charset="0"/>
              </a:rPr>
              <a:t>lục bát</a:t>
            </a:r>
            <a:endParaRPr lang="en-US" altLang="en-US" sz="3528" dirty="0"/>
          </a:p>
        </p:txBody>
      </p:sp>
      <p:graphicFrame>
        <p:nvGraphicFramePr>
          <p:cNvPr id="50235" name="Object 59">
            <a:extLst>
              <a:ext uri="{FF2B5EF4-FFF2-40B4-BE49-F238E27FC236}">
                <a16:creationId xmlns:a16="http://schemas.microsoft.com/office/drawing/2014/main" xmlns="" id="{EE41AE59-F410-13E7-EF0D-6A1A2D938601}"/>
              </a:ext>
            </a:extLst>
          </p:cNvPr>
          <p:cNvGraphicFramePr>
            <a:graphicFrameLocks noChangeAspect="1"/>
          </p:cNvGraphicFramePr>
          <p:nvPr/>
        </p:nvGraphicFramePr>
        <p:xfrm>
          <a:off x="6040754" y="3325321"/>
          <a:ext cx="108977" cy="205846"/>
        </p:xfrm>
        <a:graphic>
          <a:graphicData uri="http://schemas.openxmlformats.org/presentationml/2006/ole">
            <mc:AlternateContent xmlns:mc="http://schemas.openxmlformats.org/markup-compatibility/2006">
              <mc:Choice xmlns:v="urn:schemas-microsoft-com:vml" Requires="v">
                <p:oleObj spid="_x0000_s1032" name="Equation" r:id="rId6" imgW="114120" imgH="215640" progId="Equation.3">
                  <p:embed/>
                </p:oleObj>
              </mc:Choice>
              <mc:Fallback>
                <p:oleObj name="Equation" r:id="rId6" imgW="114120" imgH="215640" progId="Equation.3">
                  <p:embed/>
                  <p:pic>
                    <p:nvPicPr>
                      <p:cNvPr id="50235" name="Object 59">
                        <a:extLst>
                          <a:ext uri="{FF2B5EF4-FFF2-40B4-BE49-F238E27FC236}">
                            <a16:creationId xmlns:a16="http://schemas.microsoft.com/office/drawing/2014/main" xmlns="" id="{EE41AE59-F410-13E7-EF0D-6A1A2D9386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40754" y="3325321"/>
                        <a:ext cx="108977" cy="205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 name="TextBox 2">
            <a:extLst>
              <a:ext uri="{FF2B5EF4-FFF2-40B4-BE49-F238E27FC236}">
                <a16:creationId xmlns:a16="http://schemas.microsoft.com/office/drawing/2014/main" xmlns="" id="{FDA336C2-B1FB-7318-9A89-2E0ED39B5BF2}"/>
              </a:ext>
            </a:extLst>
          </p:cNvPr>
          <p:cNvSpPr txBox="1"/>
          <p:nvPr/>
        </p:nvSpPr>
        <p:spPr>
          <a:xfrm>
            <a:off x="660400" y="2357849"/>
            <a:ext cx="10858500" cy="1446550"/>
          </a:xfrm>
          <a:prstGeom prst="rect">
            <a:avLst/>
          </a:prstGeom>
          <a:noFill/>
        </p:spPr>
        <p:txBody>
          <a:bodyPr wrap="square">
            <a:spAutoFit/>
          </a:bodyPr>
          <a:lstStyle/>
          <a:p>
            <a:r>
              <a:rPr lang="vi-VN" sz="4400" b="1" dirty="0">
                <a:solidFill>
                  <a:srgbClr val="0D0D0D"/>
                </a:solidFill>
                <a:effectLst/>
                <a:latin typeface="Times New Roman" panose="02020603050405020304" pitchFamily="18" charset="0"/>
                <a:ea typeface="Calibri" panose="020F0502020204030204" pitchFamily="34" charset="0"/>
              </a:rPr>
              <a:t>Câu 1</a:t>
            </a:r>
            <a:r>
              <a:rPr lang="vi-VN" sz="4400" dirty="0">
                <a:solidFill>
                  <a:srgbClr val="0D0D0D"/>
                </a:solidFill>
                <a:effectLst/>
                <a:latin typeface="Times New Roman" panose="02020603050405020304" pitchFamily="18" charset="0"/>
                <a:ea typeface="Calibri" panose="020F0502020204030204" pitchFamily="34" charset="0"/>
              </a:rPr>
              <a:t>. Truyện thơ Nôm là truyện thơ được viết bằng...(1), phần lớn theo thể thơ ...(2).</a:t>
            </a:r>
            <a:endParaRPr lang="en-US" sz="4400"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44793"/>
                                        </p:tgtEl>
                                        <p:attrNameLst>
                                          <p:attrName>style.visibility</p:attrName>
                                        </p:attrNameLst>
                                      </p:cBhvr>
                                      <p:to>
                                        <p:strVal val="visible"/>
                                      </p:to>
                                    </p:set>
                                    <p:anim calcmode="lin" valueType="num">
                                      <p:cBhvr>
                                        <p:cTn id="7" dur="5" fill="hold"/>
                                        <p:tgtEl>
                                          <p:spTgt spid="244793"/>
                                        </p:tgtEl>
                                        <p:attrNameLst>
                                          <p:attrName>ppt_w</p:attrName>
                                        </p:attrNameLst>
                                      </p:cBhvr>
                                      <p:tavLst>
                                        <p:tav tm="0">
                                          <p:val>
                                            <p:fltVal val="0"/>
                                          </p:val>
                                        </p:tav>
                                        <p:tav tm="100000">
                                          <p:val>
                                            <p:strVal val="#ppt_w"/>
                                          </p:val>
                                        </p:tav>
                                      </p:tavLst>
                                    </p:anim>
                                    <p:anim calcmode="lin" valueType="num">
                                      <p:cBhvr>
                                        <p:cTn id="8" dur="5" fill="hold"/>
                                        <p:tgtEl>
                                          <p:spTgt spid="244793"/>
                                        </p:tgtEl>
                                        <p:attrNameLst>
                                          <p:attrName>ppt_h</p:attrName>
                                        </p:attrNameLst>
                                      </p:cBhvr>
                                      <p:tavLst>
                                        <p:tav tm="0">
                                          <p:val>
                                            <p:fltVal val="0"/>
                                          </p:val>
                                        </p:tav>
                                        <p:tav tm="100000">
                                          <p:val>
                                            <p:strVal val="#ppt_h"/>
                                          </p:val>
                                        </p:tav>
                                      </p:tavLst>
                                    </p:anim>
                                    <p:animEffect transition="in" filter="fade">
                                      <p:cBhvr>
                                        <p:cTn id="9" dur="5"/>
                                        <p:tgtEl>
                                          <p:spTgt spid="244793"/>
                                        </p:tgtEl>
                                      </p:cBhvr>
                                    </p:animEffect>
                                  </p:childTnLst>
                                  <p:subTnLst>
                                    <p:audio>
                                      <p:cMediaNode vol="100000">
                                        <p:cTn display="0" masterRel="sameClick">
                                          <p:stCondLst>
                                            <p:cond evt="begin" delay="0">
                                              <p:tn val="5"/>
                                            </p:cond>
                                          </p:stCondLst>
                                          <p:endCondLst>
                                            <p:cond evt="onStopAudio" delay="0">
                                              <p:tgtEl>
                                                <p:sldTgt/>
                                              </p:tgtEl>
                                            </p:cond>
                                          </p:endCondLst>
                                        </p:cTn>
                                        <p:tgtEl>
                                          <p:sndTgt r:embed="rId3" name="DESTROY.WAV"/>
                                        </p:tgtEl>
                                      </p:cMediaNode>
                                    </p:audio>
                                  </p:subTnLst>
                                </p:cTn>
                              </p:par>
                            </p:childTnLst>
                          </p:cTn>
                        </p:par>
                        <p:par>
                          <p:cTn id="10" fill="hold" nodeType="afterGroup">
                            <p:stCondLst>
                              <p:cond delay="5"/>
                            </p:stCondLst>
                            <p:childTnLst>
                              <p:par>
                                <p:cTn id="11" presetID="53" presetClass="exit" presetSubtype="0" fill="hold" nodeType="afterEffect">
                                  <p:stCondLst>
                                    <p:cond delay="1000"/>
                                  </p:stCondLst>
                                  <p:childTnLst>
                                    <p:anim calcmode="lin" valueType="num">
                                      <p:cBhvr>
                                        <p:cTn id="12" dur="5"/>
                                        <p:tgtEl>
                                          <p:spTgt spid="244793"/>
                                        </p:tgtEl>
                                        <p:attrNameLst>
                                          <p:attrName>ppt_w</p:attrName>
                                        </p:attrNameLst>
                                      </p:cBhvr>
                                      <p:tavLst>
                                        <p:tav tm="0">
                                          <p:val>
                                            <p:strVal val="ppt_w"/>
                                          </p:val>
                                        </p:tav>
                                        <p:tav tm="100000">
                                          <p:val>
                                            <p:fltVal val="0"/>
                                          </p:val>
                                        </p:tav>
                                      </p:tavLst>
                                    </p:anim>
                                    <p:anim calcmode="lin" valueType="num">
                                      <p:cBhvr>
                                        <p:cTn id="13" dur="5"/>
                                        <p:tgtEl>
                                          <p:spTgt spid="244793"/>
                                        </p:tgtEl>
                                        <p:attrNameLst>
                                          <p:attrName>ppt_h</p:attrName>
                                        </p:attrNameLst>
                                      </p:cBhvr>
                                      <p:tavLst>
                                        <p:tav tm="0">
                                          <p:val>
                                            <p:strVal val="ppt_h"/>
                                          </p:val>
                                        </p:tav>
                                        <p:tav tm="100000">
                                          <p:val>
                                            <p:fltVal val="0"/>
                                          </p:val>
                                        </p:tav>
                                      </p:tavLst>
                                    </p:anim>
                                    <p:animEffect transition="out" filter="fade">
                                      <p:cBhvr>
                                        <p:cTn id="14" dur="5"/>
                                        <p:tgtEl>
                                          <p:spTgt spid="244793"/>
                                        </p:tgtEl>
                                      </p:cBhvr>
                                    </p:animEffect>
                                    <p:set>
                                      <p:cBhvr>
                                        <p:cTn id="15" dur="1" fill="hold">
                                          <p:stCondLst>
                                            <p:cond delay="4"/>
                                          </p:stCondLst>
                                        </p:cTn>
                                        <p:tgtEl>
                                          <p:spTgt spid="244793"/>
                                        </p:tgtEl>
                                        <p:attrNameLst>
                                          <p:attrName>style.visibility</p:attrName>
                                        </p:attrNameLst>
                                      </p:cBhvr>
                                      <p:to>
                                        <p:strVal val="hidden"/>
                                      </p:to>
                                    </p:set>
                                  </p:childTnLst>
                                </p:cTn>
                              </p:par>
                            </p:childTnLst>
                          </p:cTn>
                        </p:par>
                        <p:par>
                          <p:cTn id="16" fill="hold" nodeType="afterGroup">
                            <p:stCondLst>
                              <p:cond delay="1010"/>
                            </p:stCondLst>
                            <p:childTnLst>
                              <p:par>
                                <p:cTn id="17" presetID="53" presetClass="entr" presetSubtype="0" fill="hold" nodeType="afterEffect">
                                  <p:stCondLst>
                                    <p:cond delay="0"/>
                                  </p:stCondLst>
                                  <p:childTnLst>
                                    <p:set>
                                      <p:cBhvr>
                                        <p:cTn id="18" dur="1" fill="hold">
                                          <p:stCondLst>
                                            <p:cond delay="0"/>
                                          </p:stCondLst>
                                        </p:cTn>
                                        <p:tgtEl>
                                          <p:spTgt spid="244794"/>
                                        </p:tgtEl>
                                        <p:attrNameLst>
                                          <p:attrName>style.visibility</p:attrName>
                                        </p:attrNameLst>
                                      </p:cBhvr>
                                      <p:to>
                                        <p:strVal val="visible"/>
                                      </p:to>
                                    </p:set>
                                    <p:anim calcmode="lin" valueType="num">
                                      <p:cBhvr>
                                        <p:cTn id="19" dur="5" fill="hold"/>
                                        <p:tgtEl>
                                          <p:spTgt spid="244794"/>
                                        </p:tgtEl>
                                        <p:attrNameLst>
                                          <p:attrName>ppt_w</p:attrName>
                                        </p:attrNameLst>
                                      </p:cBhvr>
                                      <p:tavLst>
                                        <p:tav tm="0">
                                          <p:val>
                                            <p:fltVal val="0"/>
                                          </p:val>
                                        </p:tav>
                                        <p:tav tm="100000">
                                          <p:val>
                                            <p:strVal val="#ppt_w"/>
                                          </p:val>
                                        </p:tav>
                                      </p:tavLst>
                                    </p:anim>
                                    <p:anim calcmode="lin" valueType="num">
                                      <p:cBhvr>
                                        <p:cTn id="20" dur="5" fill="hold"/>
                                        <p:tgtEl>
                                          <p:spTgt spid="244794"/>
                                        </p:tgtEl>
                                        <p:attrNameLst>
                                          <p:attrName>ppt_h</p:attrName>
                                        </p:attrNameLst>
                                      </p:cBhvr>
                                      <p:tavLst>
                                        <p:tav tm="0">
                                          <p:val>
                                            <p:fltVal val="0"/>
                                          </p:val>
                                        </p:tav>
                                        <p:tav tm="100000">
                                          <p:val>
                                            <p:strVal val="#ppt_h"/>
                                          </p:val>
                                        </p:tav>
                                      </p:tavLst>
                                    </p:anim>
                                    <p:animEffect transition="in" filter="fade">
                                      <p:cBhvr>
                                        <p:cTn id="21" dur="5"/>
                                        <p:tgtEl>
                                          <p:spTgt spid="244794"/>
                                        </p:tgtEl>
                                      </p:cBhvr>
                                    </p:animEffect>
                                  </p:childTnLst>
                                  <p:subTnLst>
                                    <p:audio>
                                      <p:cMediaNode vol="100000">
                                        <p:cTn display="0" masterRel="sameClick">
                                          <p:stCondLst>
                                            <p:cond evt="begin" delay="0">
                                              <p:tn val="17"/>
                                            </p:cond>
                                          </p:stCondLst>
                                          <p:endCondLst>
                                            <p:cond evt="onStopAudio" delay="0">
                                              <p:tgtEl>
                                                <p:sldTgt/>
                                              </p:tgtEl>
                                            </p:cond>
                                          </p:endCondLst>
                                        </p:cTn>
                                        <p:tgtEl>
                                          <p:sndTgt r:embed="rId3" name="DESTROY.WAV"/>
                                        </p:tgtEl>
                                      </p:cMediaNode>
                                    </p:audio>
                                  </p:subTnLst>
                                </p:cTn>
                              </p:par>
                            </p:childTnLst>
                          </p:cTn>
                        </p:par>
                        <p:par>
                          <p:cTn id="22" fill="hold" nodeType="afterGroup">
                            <p:stCondLst>
                              <p:cond delay="1015"/>
                            </p:stCondLst>
                            <p:childTnLst>
                              <p:par>
                                <p:cTn id="23" presetID="53" presetClass="exit" presetSubtype="0" fill="hold" nodeType="afterEffect">
                                  <p:stCondLst>
                                    <p:cond delay="1000"/>
                                  </p:stCondLst>
                                  <p:childTnLst>
                                    <p:anim calcmode="lin" valueType="num">
                                      <p:cBhvr>
                                        <p:cTn id="24" dur="5"/>
                                        <p:tgtEl>
                                          <p:spTgt spid="244794"/>
                                        </p:tgtEl>
                                        <p:attrNameLst>
                                          <p:attrName>ppt_w</p:attrName>
                                        </p:attrNameLst>
                                      </p:cBhvr>
                                      <p:tavLst>
                                        <p:tav tm="0">
                                          <p:val>
                                            <p:strVal val="ppt_w"/>
                                          </p:val>
                                        </p:tav>
                                        <p:tav tm="100000">
                                          <p:val>
                                            <p:fltVal val="0"/>
                                          </p:val>
                                        </p:tav>
                                      </p:tavLst>
                                    </p:anim>
                                    <p:anim calcmode="lin" valueType="num">
                                      <p:cBhvr>
                                        <p:cTn id="25" dur="5"/>
                                        <p:tgtEl>
                                          <p:spTgt spid="244794"/>
                                        </p:tgtEl>
                                        <p:attrNameLst>
                                          <p:attrName>ppt_h</p:attrName>
                                        </p:attrNameLst>
                                      </p:cBhvr>
                                      <p:tavLst>
                                        <p:tav tm="0">
                                          <p:val>
                                            <p:strVal val="ppt_h"/>
                                          </p:val>
                                        </p:tav>
                                        <p:tav tm="100000">
                                          <p:val>
                                            <p:fltVal val="0"/>
                                          </p:val>
                                        </p:tav>
                                      </p:tavLst>
                                    </p:anim>
                                    <p:animEffect transition="out" filter="fade">
                                      <p:cBhvr>
                                        <p:cTn id="26" dur="5"/>
                                        <p:tgtEl>
                                          <p:spTgt spid="244794"/>
                                        </p:tgtEl>
                                      </p:cBhvr>
                                    </p:animEffect>
                                    <p:set>
                                      <p:cBhvr>
                                        <p:cTn id="27" dur="1" fill="hold">
                                          <p:stCondLst>
                                            <p:cond delay="4"/>
                                          </p:stCondLst>
                                        </p:cTn>
                                        <p:tgtEl>
                                          <p:spTgt spid="244794"/>
                                        </p:tgtEl>
                                        <p:attrNameLst>
                                          <p:attrName>style.visibility</p:attrName>
                                        </p:attrNameLst>
                                      </p:cBhvr>
                                      <p:to>
                                        <p:strVal val="hidden"/>
                                      </p:to>
                                    </p:set>
                                  </p:childTnLst>
                                </p:cTn>
                              </p:par>
                            </p:childTnLst>
                          </p:cTn>
                        </p:par>
                        <p:par>
                          <p:cTn id="28" fill="hold" nodeType="afterGroup">
                            <p:stCondLst>
                              <p:cond delay="2020"/>
                            </p:stCondLst>
                            <p:childTnLst>
                              <p:par>
                                <p:cTn id="29" presetID="53" presetClass="entr" presetSubtype="0" fill="hold" nodeType="afterEffect">
                                  <p:stCondLst>
                                    <p:cond delay="0"/>
                                  </p:stCondLst>
                                  <p:childTnLst>
                                    <p:set>
                                      <p:cBhvr>
                                        <p:cTn id="30" dur="1" fill="hold">
                                          <p:stCondLst>
                                            <p:cond delay="0"/>
                                          </p:stCondLst>
                                        </p:cTn>
                                        <p:tgtEl>
                                          <p:spTgt spid="244795"/>
                                        </p:tgtEl>
                                        <p:attrNameLst>
                                          <p:attrName>style.visibility</p:attrName>
                                        </p:attrNameLst>
                                      </p:cBhvr>
                                      <p:to>
                                        <p:strVal val="visible"/>
                                      </p:to>
                                    </p:set>
                                    <p:anim calcmode="lin" valueType="num">
                                      <p:cBhvr>
                                        <p:cTn id="31" dur="5" fill="hold"/>
                                        <p:tgtEl>
                                          <p:spTgt spid="244795"/>
                                        </p:tgtEl>
                                        <p:attrNameLst>
                                          <p:attrName>ppt_w</p:attrName>
                                        </p:attrNameLst>
                                      </p:cBhvr>
                                      <p:tavLst>
                                        <p:tav tm="0">
                                          <p:val>
                                            <p:fltVal val="0"/>
                                          </p:val>
                                        </p:tav>
                                        <p:tav tm="100000">
                                          <p:val>
                                            <p:strVal val="#ppt_w"/>
                                          </p:val>
                                        </p:tav>
                                      </p:tavLst>
                                    </p:anim>
                                    <p:anim calcmode="lin" valueType="num">
                                      <p:cBhvr>
                                        <p:cTn id="32" dur="5" fill="hold"/>
                                        <p:tgtEl>
                                          <p:spTgt spid="244795"/>
                                        </p:tgtEl>
                                        <p:attrNameLst>
                                          <p:attrName>ppt_h</p:attrName>
                                        </p:attrNameLst>
                                      </p:cBhvr>
                                      <p:tavLst>
                                        <p:tav tm="0">
                                          <p:val>
                                            <p:fltVal val="0"/>
                                          </p:val>
                                        </p:tav>
                                        <p:tav tm="100000">
                                          <p:val>
                                            <p:strVal val="#ppt_h"/>
                                          </p:val>
                                        </p:tav>
                                      </p:tavLst>
                                    </p:anim>
                                    <p:animEffect transition="in" filter="fade">
                                      <p:cBhvr>
                                        <p:cTn id="33" dur="5"/>
                                        <p:tgtEl>
                                          <p:spTgt spid="244795"/>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3" name="DESTROY.WAV"/>
                                        </p:tgtEl>
                                      </p:cMediaNode>
                                    </p:audio>
                                  </p:subTnLst>
                                </p:cTn>
                              </p:par>
                            </p:childTnLst>
                          </p:cTn>
                        </p:par>
                        <p:par>
                          <p:cTn id="34" fill="hold" nodeType="afterGroup">
                            <p:stCondLst>
                              <p:cond delay="2025"/>
                            </p:stCondLst>
                            <p:childTnLst>
                              <p:par>
                                <p:cTn id="35" presetID="53" presetClass="exit" presetSubtype="0" fill="hold" nodeType="afterEffect">
                                  <p:stCondLst>
                                    <p:cond delay="1000"/>
                                  </p:stCondLst>
                                  <p:childTnLst>
                                    <p:anim calcmode="lin" valueType="num">
                                      <p:cBhvr>
                                        <p:cTn id="36" dur="5"/>
                                        <p:tgtEl>
                                          <p:spTgt spid="244795"/>
                                        </p:tgtEl>
                                        <p:attrNameLst>
                                          <p:attrName>ppt_w</p:attrName>
                                        </p:attrNameLst>
                                      </p:cBhvr>
                                      <p:tavLst>
                                        <p:tav tm="0">
                                          <p:val>
                                            <p:strVal val="ppt_w"/>
                                          </p:val>
                                        </p:tav>
                                        <p:tav tm="100000">
                                          <p:val>
                                            <p:fltVal val="0"/>
                                          </p:val>
                                        </p:tav>
                                      </p:tavLst>
                                    </p:anim>
                                    <p:anim calcmode="lin" valueType="num">
                                      <p:cBhvr>
                                        <p:cTn id="37" dur="5"/>
                                        <p:tgtEl>
                                          <p:spTgt spid="244795"/>
                                        </p:tgtEl>
                                        <p:attrNameLst>
                                          <p:attrName>ppt_h</p:attrName>
                                        </p:attrNameLst>
                                      </p:cBhvr>
                                      <p:tavLst>
                                        <p:tav tm="0">
                                          <p:val>
                                            <p:strVal val="ppt_h"/>
                                          </p:val>
                                        </p:tav>
                                        <p:tav tm="100000">
                                          <p:val>
                                            <p:fltVal val="0"/>
                                          </p:val>
                                        </p:tav>
                                      </p:tavLst>
                                    </p:anim>
                                    <p:animEffect transition="out" filter="fade">
                                      <p:cBhvr>
                                        <p:cTn id="38" dur="5"/>
                                        <p:tgtEl>
                                          <p:spTgt spid="244795"/>
                                        </p:tgtEl>
                                      </p:cBhvr>
                                    </p:animEffect>
                                    <p:set>
                                      <p:cBhvr>
                                        <p:cTn id="39" dur="1" fill="hold">
                                          <p:stCondLst>
                                            <p:cond delay="4"/>
                                          </p:stCondLst>
                                        </p:cTn>
                                        <p:tgtEl>
                                          <p:spTgt spid="244795"/>
                                        </p:tgtEl>
                                        <p:attrNameLst>
                                          <p:attrName>style.visibility</p:attrName>
                                        </p:attrNameLst>
                                      </p:cBhvr>
                                      <p:to>
                                        <p:strVal val="hidden"/>
                                      </p:to>
                                    </p:set>
                                  </p:childTnLst>
                                </p:cTn>
                              </p:par>
                            </p:childTnLst>
                          </p:cTn>
                        </p:par>
                        <p:par>
                          <p:cTn id="40" fill="hold" nodeType="afterGroup">
                            <p:stCondLst>
                              <p:cond delay="3030"/>
                            </p:stCondLst>
                            <p:childTnLst>
                              <p:par>
                                <p:cTn id="41" presetID="53" presetClass="entr" presetSubtype="0" fill="hold" nodeType="afterEffect">
                                  <p:stCondLst>
                                    <p:cond delay="0"/>
                                  </p:stCondLst>
                                  <p:childTnLst>
                                    <p:set>
                                      <p:cBhvr>
                                        <p:cTn id="42" dur="1" fill="hold">
                                          <p:stCondLst>
                                            <p:cond delay="0"/>
                                          </p:stCondLst>
                                        </p:cTn>
                                        <p:tgtEl>
                                          <p:spTgt spid="244796"/>
                                        </p:tgtEl>
                                        <p:attrNameLst>
                                          <p:attrName>style.visibility</p:attrName>
                                        </p:attrNameLst>
                                      </p:cBhvr>
                                      <p:to>
                                        <p:strVal val="visible"/>
                                      </p:to>
                                    </p:set>
                                    <p:anim calcmode="lin" valueType="num">
                                      <p:cBhvr>
                                        <p:cTn id="43" dur="5" fill="hold"/>
                                        <p:tgtEl>
                                          <p:spTgt spid="244796"/>
                                        </p:tgtEl>
                                        <p:attrNameLst>
                                          <p:attrName>ppt_w</p:attrName>
                                        </p:attrNameLst>
                                      </p:cBhvr>
                                      <p:tavLst>
                                        <p:tav tm="0">
                                          <p:val>
                                            <p:fltVal val="0"/>
                                          </p:val>
                                        </p:tav>
                                        <p:tav tm="100000">
                                          <p:val>
                                            <p:strVal val="#ppt_w"/>
                                          </p:val>
                                        </p:tav>
                                      </p:tavLst>
                                    </p:anim>
                                    <p:anim calcmode="lin" valueType="num">
                                      <p:cBhvr>
                                        <p:cTn id="44" dur="5" fill="hold"/>
                                        <p:tgtEl>
                                          <p:spTgt spid="244796"/>
                                        </p:tgtEl>
                                        <p:attrNameLst>
                                          <p:attrName>ppt_h</p:attrName>
                                        </p:attrNameLst>
                                      </p:cBhvr>
                                      <p:tavLst>
                                        <p:tav tm="0">
                                          <p:val>
                                            <p:fltVal val="0"/>
                                          </p:val>
                                        </p:tav>
                                        <p:tav tm="100000">
                                          <p:val>
                                            <p:strVal val="#ppt_h"/>
                                          </p:val>
                                        </p:tav>
                                      </p:tavLst>
                                    </p:anim>
                                    <p:animEffect transition="in" filter="fade">
                                      <p:cBhvr>
                                        <p:cTn id="45" dur="5"/>
                                        <p:tgtEl>
                                          <p:spTgt spid="244796"/>
                                        </p:tgtEl>
                                      </p:cBhvr>
                                    </p:animEffect>
                                  </p:childTnLst>
                                  <p:subTnLst>
                                    <p:audio>
                                      <p:cMediaNode vol="100000">
                                        <p:cTn display="0" masterRel="sameClick">
                                          <p:stCondLst>
                                            <p:cond evt="begin" delay="0">
                                              <p:tn val="41"/>
                                            </p:cond>
                                          </p:stCondLst>
                                          <p:endCondLst>
                                            <p:cond evt="onStopAudio" delay="0">
                                              <p:tgtEl>
                                                <p:sldTgt/>
                                              </p:tgtEl>
                                            </p:cond>
                                          </p:endCondLst>
                                        </p:cTn>
                                        <p:tgtEl>
                                          <p:sndTgt r:embed="rId3" name="DESTROY.WAV"/>
                                        </p:tgtEl>
                                      </p:cMediaNode>
                                    </p:audio>
                                  </p:subTnLst>
                                </p:cTn>
                              </p:par>
                            </p:childTnLst>
                          </p:cTn>
                        </p:par>
                        <p:par>
                          <p:cTn id="46" fill="hold" nodeType="afterGroup">
                            <p:stCondLst>
                              <p:cond delay="3035"/>
                            </p:stCondLst>
                            <p:childTnLst>
                              <p:par>
                                <p:cTn id="47" presetID="53" presetClass="exit" presetSubtype="0" fill="hold" nodeType="afterEffect">
                                  <p:stCondLst>
                                    <p:cond delay="1000"/>
                                  </p:stCondLst>
                                  <p:childTnLst>
                                    <p:anim calcmode="lin" valueType="num">
                                      <p:cBhvr>
                                        <p:cTn id="48" dur="5"/>
                                        <p:tgtEl>
                                          <p:spTgt spid="244796"/>
                                        </p:tgtEl>
                                        <p:attrNameLst>
                                          <p:attrName>ppt_w</p:attrName>
                                        </p:attrNameLst>
                                      </p:cBhvr>
                                      <p:tavLst>
                                        <p:tav tm="0">
                                          <p:val>
                                            <p:strVal val="ppt_w"/>
                                          </p:val>
                                        </p:tav>
                                        <p:tav tm="100000">
                                          <p:val>
                                            <p:fltVal val="0"/>
                                          </p:val>
                                        </p:tav>
                                      </p:tavLst>
                                    </p:anim>
                                    <p:anim calcmode="lin" valueType="num">
                                      <p:cBhvr>
                                        <p:cTn id="49" dur="5"/>
                                        <p:tgtEl>
                                          <p:spTgt spid="244796"/>
                                        </p:tgtEl>
                                        <p:attrNameLst>
                                          <p:attrName>ppt_h</p:attrName>
                                        </p:attrNameLst>
                                      </p:cBhvr>
                                      <p:tavLst>
                                        <p:tav tm="0">
                                          <p:val>
                                            <p:strVal val="ppt_h"/>
                                          </p:val>
                                        </p:tav>
                                        <p:tav tm="100000">
                                          <p:val>
                                            <p:fltVal val="0"/>
                                          </p:val>
                                        </p:tav>
                                      </p:tavLst>
                                    </p:anim>
                                    <p:animEffect transition="out" filter="fade">
                                      <p:cBhvr>
                                        <p:cTn id="50" dur="5"/>
                                        <p:tgtEl>
                                          <p:spTgt spid="244796"/>
                                        </p:tgtEl>
                                      </p:cBhvr>
                                    </p:animEffect>
                                    <p:set>
                                      <p:cBhvr>
                                        <p:cTn id="51" dur="1" fill="hold">
                                          <p:stCondLst>
                                            <p:cond delay="4"/>
                                          </p:stCondLst>
                                        </p:cTn>
                                        <p:tgtEl>
                                          <p:spTgt spid="244796"/>
                                        </p:tgtEl>
                                        <p:attrNameLst>
                                          <p:attrName>style.visibility</p:attrName>
                                        </p:attrNameLst>
                                      </p:cBhvr>
                                      <p:to>
                                        <p:strVal val="hidden"/>
                                      </p:to>
                                    </p:set>
                                  </p:childTnLst>
                                </p:cTn>
                              </p:par>
                            </p:childTnLst>
                          </p:cTn>
                        </p:par>
                        <p:par>
                          <p:cTn id="52" fill="hold" nodeType="afterGroup">
                            <p:stCondLst>
                              <p:cond delay="4040"/>
                            </p:stCondLst>
                            <p:childTnLst>
                              <p:par>
                                <p:cTn id="53" presetID="53" presetClass="entr" presetSubtype="0" fill="hold" nodeType="afterEffect">
                                  <p:stCondLst>
                                    <p:cond delay="0"/>
                                  </p:stCondLst>
                                  <p:childTnLst>
                                    <p:set>
                                      <p:cBhvr>
                                        <p:cTn id="54" dur="1" fill="hold">
                                          <p:stCondLst>
                                            <p:cond delay="0"/>
                                          </p:stCondLst>
                                        </p:cTn>
                                        <p:tgtEl>
                                          <p:spTgt spid="244797"/>
                                        </p:tgtEl>
                                        <p:attrNameLst>
                                          <p:attrName>style.visibility</p:attrName>
                                        </p:attrNameLst>
                                      </p:cBhvr>
                                      <p:to>
                                        <p:strVal val="visible"/>
                                      </p:to>
                                    </p:set>
                                    <p:anim calcmode="lin" valueType="num">
                                      <p:cBhvr>
                                        <p:cTn id="55" dur="5" fill="hold"/>
                                        <p:tgtEl>
                                          <p:spTgt spid="244797"/>
                                        </p:tgtEl>
                                        <p:attrNameLst>
                                          <p:attrName>ppt_w</p:attrName>
                                        </p:attrNameLst>
                                      </p:cBhvr>
                                      <p:tavLst>
                                        <p:tav tm="0">
                                          <p:val>
                                            <p:fltVal val="0"/>
                                          </p:val>
                                        </p:tav>
                                        <p:tav tm="100000">
                                          <p:val>
                                            <p:strVal val="#ppt_w"/>
                                          </p:val>
                                        </p:tav>
                                      </p:tavLst>
                                    </p:anim>
                                    <p:anim calcmode="lin" valueType="num">
                                      <p:cBhvr>
                                        <p:cTn id="56" dur="5" fill="hold"/>
                                        <p:tgtEl>
                                          <p:spTgt spid="244797"/>
                                        </p:tgtEl>
                                        <p:attrNameLst>
                                          <p:attrName>ppt_h</p:attrName>
                                        </p:attrNameLst>
                                      </p:cBhvr>
                                      <p:tavLst>
                                        <p:tav tm="0">
                                          <p:val>
                                            <p:fltVal val="0"/>
                                          </p:val>
                                        </p:tav>
                                        <p:tav tm="100000">
                                          <p:val>
                                            <p:strVal val="#ppt_h"/>
                                          </p:val>
                                        </p:tav>
                                      </p:tavLst>
                                    </p:anim>
                                    <p:animEffect transition="in" filter="fade">
                                      <p:cBhvr>
                                        <p:cTn id="57" dur="5"/>
                                        <p:tgtEl>
                                          <p:spTgt spid="244797"/>
                                        </p:tgtEl>
                                      </p:cBhvr>
                                    </p:animEffect>
                                  </p:childTnLst>
                                  <p:subTnLst>
                                    <p:audio>
                                      <p:cMediaNode vol="100000">
                                        <p:cTn display="0" masterRel="sameClick">
                                          <p:stCondLst>
                                            <p:cond evt="begin" delay="0">
                                              <p:tn val="53"/>
                                            </p:cond>
                                          </p:stCondLst>
                                          <p:endCondLst>
                                            <p:cond evt="onStopAudio" delay="0">
                                              <p:tgtEl>
                                                <p:sldTgt/>
                                              </p:tgtEl>
                                            </p:cond>
                                          </p:endCondLst>
                                        </p:cTn>
                                        <p:tgtEl>
                                          <p:sndTgt r:embed="rId3" name="DESTROY.WAV"/>
                                        </p:tgtEl>
                                      </p:cMediaNode>
                                    </p:audio>
                                  </p:subTnLst>
                                </p:cTn>
                              </p:par>
                            </p:childTnLst>
                          </p:cTn>
                        </p:par>
                        <p:par>
                          <p:cTn id="58" fill="hold" nodeType="afterGroup">
                            <p:stCondLst>
                              <p:cond delay="4045"/>
                            </p:stCondLst>
                            <p:childTnLst>
                              <p:par>
                                <p:cTn id="59" presetID="53" presetClass="exit" presetSubtype="0" fill="hold" nodeType="afterEffect">
                                  <p:stCondLst>
                                    <p:cond delay="1000"/>
                                  </p:stCondLst>
                                  <p:childTnLst>
                                    <p:anim calcmode="lin" valueType="num">
                                      <p:cBhvr>
                                        <p:cTn id="60" dur="5"/>
                                        <p:tgtEl>
                                          <p:spTgt spid="244797"/>
                                        </p:tgtEl>
                                        <p:attrNameLst>
                                          <p:attrName>ppt_w</p:attrName>
                                        </p:attrNameLst>
                                      </p:cBhvr>
                                      <p:tavLst>
                                        <p:tav tm="0">
                                          <p:val>
                                            <p:strVal val="ppt_w"/>
                                          </p:val>
                                        </p:tav>
                                        <p:tav tm="100000">
                                          <p:val>
                                            <p:fltVal val="0"/>
                                          </p:val>
                                        </p:tav>
                                      </p:tavLst>
                                    </p:anim>
                                    <p:anim calcmode="lin" valueType="num">
                                      <p:cBhvr>
                                        <p:cTn id="61" dur="5"/>
                                        <p:tgtEl>
                                          <p:spTgt spid="244797"/>
                                        </p:tgtEl>
                                        <p:attrNameLst>
                                          <p:attrName>ppt_h</p:attrName>
                                        </p:attrNameLst>
                                      </p:cBhvr>
                                      <p:tavLst>
                                        <p:tav tm="0">
                                          <p:val>
                                            <p:strVal val="ppt_h"/>
                                          </p:val>
                                        </p:tav>
                                        <p:tav tm="100000">
                                          <p:val>
                                            <p:fltVal val="0"/>
                                          </p:val>
                                        </p:tav>
                                      </p:tavLst>
                                    </p:anim>
                                    <p:animEffect transition="out" filter="fade">
                                      <p:cBhvr>
                                        <p:cTn id="62" dur="5"/>
                                        <p:tgtEl>
                                          <p:spTgt spid="244797"/>
                                        </p:tgtEl>
                                      </p:cBhvr>
                                    </p:animEffect>
                                    <p:set>
                                      <p:cBhvr>
                                        <p:cTn id="63" dur="1" fill="hold">
                                          <p:stCondLst>
                                            <p:cond delay="4"/>
                                          </p:stCondLst>
                                        </p:cTn>
                                        <p:tgtEl>
                                          <p:spTgt spid="244797"/>
                                        </p:tgtEl>
                                        <p:attrNameLst>
                                          <p:attrName>style.visibility</p:attrName>
                                        </p:attrNameLst>
                                      </p:cBhvr>
                                      <p:to>
                                        <p:strVal val="hidden"/>
                                      </p:to>
                                    </p:set>
                                  </p:childTnLst>
                                </p:cTn>
                              </p:par>
                            </p:childTnLst>
                          </p:cTn>
                        </p:par>
                        <p:par>
                          <p:cTn id="64" fill="hold" nodeType="afterGroup">
                            <p:stCondLst>
                              <p:cond delay="5050"/>
                            </p:stCondLst>
                            <p:childTnLst>
                              <p:par>
                                <p:cTn id="65" presetID="53" presetClass="entr" presetSubtype="0" fill="hold" nodeType="afterEffect">
                                  <p:stCondLst>
                                    <p:cond delay="0"/>
                                  </p:stCondLst>
                                  <p:childTnLst>
                                    <p:set>
                                      <p:cBhvr>
                                        <p:cTn id="66" dur="1" fill="hold">
                                          <p:stCondLst>
                                            <p:cond delay="0"/>
                                          </p:stCondLst>
                                        </p:cTn>
                                        <p:tgtEl>
                                          <p:spTgt spid="244798"/>
                                        </p:tgtEl>
                                        <p:attrNameLst>
                                          <p:attrName>style.visibility</p:attrName>
                                        </p:attrNameLst>
                                      </p:cBhvr>
                                      <p:to>
                                        <p:strVal val="visible"/>
                                      </p:to>
                                    </p:set>
                                    <p:anim calcmode="lin" valueType="num">
                                      <p:cBhvr>
                                        <p:cTn id="67" dur="5" fill="hold"/>
                                        <p:tgtEl>
                                          <p:spTgt spid="244798"/>
                                        </p:tgtEl>
                                        <p:attrNameLst>
                                          <p:attrName>ppt_w</p:attrName>
                                        </p:attrNameLst>
                                      </p:cBhvr>
                                      <p:tavLst>
                                        <p:tav tm="0">
                                          <p:val>
                                            <p:fltVal val="0"/>
                                          </p:val>
                                        </p:tav>
                                        <p:tav tm="100000">
                                          <p:val>
                                            <p:strVal val="#ppt_w"/>
                                          </p:val>
                                        </p:tav>
                                      </p:tavLst>
                                    </p:anim>
                                    <p:anim calcmode="lin" valueType="num">
                                      <p:cBhvr>
                                        <p:cTn id="68" dur="5" fill="hold"/>
                                        <p:tgtEl>
                                          <p:spTgt spid="244798"/>
                                        </p:tgtEl>
                                        <p:attrNameLst>
                                          <p:attrName>ppt_h</p:attrName>
                                        </p:attrNameLst>
                                      </p:cBhvr>
                                      <p:tavLst>
                                        <p:tav tm="0">
                                          <p:val>
                                            <p:fltVal val="0"/>
                                          </p:val>
                                        </p:tav>
                                        <p:tav tm="100000">
                                          <p:val>
                                            <p:strVal val="#ppt_h"/>
                                          </p:val>
                                        </p:tav>
                                      </p:tavLst>
                                    </p:anim>
                                    <p:animEffect transition="in" filter="fade">
                                      <p:cBhvr>
                                        <p:cTn id="69" dur="5"/>
                                        <p:tgtEl>
                                          <p:spTgt spid="244798"/>
                                        </p:tgtEl>
                                      </p:cBhvr>
                                    </p:animEffect>
                                  </p:childTnLst>
                                  <p:subTnLst>
                                    <p:audio>
                                      <p:cMediaNode vol="100000">
                                        <p:cTn display="0" masterRel="sameClick">
                                          <p:stCondLst>
                                            <p:cond evt="begin" delay="0">
                                              <p:tn val="65"/>
                                            </p:cond>
                                          </p:stCondLst>
                                          <p:endCondLst>
                                            <p:cond evt="onStopAudio" delay="0">
                                              <p:tgtEl>
                                                <p:sldTgt/>
                                              </p:tgtEl>
                                            </p:cond>
                                          </p:endCondLst>
                                        </p:cTn>
                                        <p:tgtEl>
                                          <p:sndTgt r:embed="rId3" name="DESTROY.WAV"/>
                                        </p:tgtEl>
                                      </p:cMediaNode>
                                    </p:audio>
                                  </p:subTnLst>
                                </p:cTn>
                              </p:par>
                            </p:childTnLst>
                          </p:cTn>
                        </p:par>
                        <p:par>
                          <p:cTn id="70" fill="hold" nodeType="afterGroup">
                            <p:stCondLst>
                              <p:cond delay="5055"/>
                            </p:stCondLst>
                            <p:childTnLst>
                              <p:par>
                                <p:cTn id="71" presetID="53" presetClass="exit" presetSubtype="0" fill="hold" nodeType="afterEffect">
                                  <p:stCondLst>
                                    <p:cond delay="1000"/>
                                  </p:stCondLst>
                                  <p:childTnLst>
                                    <p:anim calcmode="lin" valueType="num">
                                      <p:cBhvr>
                                        <p:cTn id="72" dur="5"/>
                                        <p:tgtEl>
                                          <p:spTgt spid="244798"/>
                                        </p:tgtEl>
                                        <p:attrNameLst>
                                          <p:attrName>ppt_w</p:attrName>
                                        </p:attrNameLst>
                                      </p:cBhvr>
                                      <p:tavLst>
                                        <p:tav tm="0">
                                          <p:val>
                                            <p:strVal val="ppt_w"/>
                                          </p:val>
                                        </p:tav>
                                        <p:tav tm="100000">
                                          <p:val>
                                            <p:fltVal val="0"/>
                                          </p:val>
                                        </p:tav>
                                      </p:tavLst>
                                    </p:anim>
                                    <p:anim calcmode="lin" valueType="num">
                                      <p:cBhvr>
                                        <p:cTn id="73" dur="5"/>
                                        <p:tgtEl>
                                          <p:spTgt spid="244798"/>
                                        </p:tgtEl>
                                        <p:attrNameLst>
                                          <p:attrName>ppt_h</p:attrName>
                                        </p:attrNameLst>
                                      </p:cBhvr>
                                      <p:tavLst>
                                        <p:tav tm="0">
                                          <p:val>
                                            <p:strVal val="ppt_h"/>
                                          </p:val>
                                        </p:tav>
                                        <p:tav tm="100000">
                                          <p:val>
                                            <p:fltVal val="0"/>
                                          </p:val>
                                        </p:tav>
                                      </p:tavLst>
                                    </p:anim>
                                    <p:animEffect transition="out" filter="fade">
                                      <p:cBhvr>
                                        <p:cTn id="74" dur="5"/>
                                        <p:tgtEl>
                                          <p:spTgt spid="244798"/>
                                        </p:tgtEl>
                                      </p:cBhvr>
                                    </p:animEffect>
                                    <p:set>
                                      <p:cBhvr>
                                        <p:cTn id="75" dur="1" fill="hold">
                                          <p:stCondLst>
                                            <p:cond delay="4"/>
                                          </p:stCondLst>
                                        </p:cTn>
                                        <p:tgtEl>
                                          <p:spTgt spid="244798"/>
                                        </p:tgtEl>
                                        <p:attrNameLst>
                                          <p:attrName>style.visibility</p:attrName>
                                        </p:attrNameLst>
                                      </p:cBhvr>
                                      <p:to>
                                        <p:strVal val="hidden"/>
                                      </p:to>
                                    </p:set>
                                  </p:childTnLst>
                                </p:cTn>
                              </p:par>
                            </p:childTnLst>
                          </p:cTn>
                        </p:par>
                        <p:par>
                          <p:cTn id="76" fill="hold" nodeType="afterGroup">
                            <p:stCondLst>
                              <p:cond delay="6060"/>
                            </p:stCondLst>
                            <p:childTnLst>
                              <p:par>
                                <p:cTn id="77" presetID="53" presetClass="entr" presetSubtype="0" fill="hold" nodeType="afterEffect">
                                  <p:stCondLst>
                                    <p:cond delay="0"/>
                                  </p:stCondLst>
                                  <p:childTnLst>
                                    <p:set>
                                      <p:cBhvr>
                                        <p:cTn id="78" dur="1" fill="hold">
                                          <p:stCondLst>
                                            <p:cond delay="0"/>
                                          </p:stCondLst>
                                        </p:cTn>
                                        <p:tgtEl>
                                          <p:spTgt spid="244799"/>
                                        </p:tgtEl>
                                        <p:attrNameLst>
                                          <p:attrName>style.visibility</p:attrName>
                                        </p:attrNameLst>
                                      </p:cBhvr>
                                      <p:to>
                                        <p:strVal val="visible"/>
                                      </p:to>
                                    </p:set>
                                    <p:anim calcmode="lin" valueType="num">
                                      <p:cBhvr>
                                        <p:cTn id="79" dur="5" fill="hold"/>
                                        <p:tgtEl>
                                          <p:spTgt spid="244799"/>
                                        </p:tgtEl>
                                        <p:attrNameLst>
                                          <p:attrName>ppt_w</p:attrName>
                                        </p:attrNameLst>
                                      </p:cBhvr>
                                      <p:tavLst>
                                        <p:tav tm="0">
                                          <p:val>
                                            <p:fltVal val="0"/>
                                          </p:val>
                                        </p:tav>
                                        <p:tav tm="100000">
                                          <p:val>
                                            <p:strVal val="#ppt_w"/>
                                          </p:val>
                                        </p:tav>
                                      </p:tavLst>
                                    </p:anim>
                                    <p:anim calcmode="lin" valueType="num">
                                      <p:cBhvr>
                                        <p:cTn id="80" dur="5" fill="hold"/>
                                        <p:tgtEl>
                                          <p:spTgt spid="244799"/>
                                        </p:tgtEl>
                                        <p:attrNameLst>
                                          <p:attrName>ppt_h</p:attrName>
                                        </p:attrNameLst>
                                      </p:cBhvr>
                                      <p:tavLst>
                                        <p:tav tm="0">
                                          <p:val>
                                            <p:fltVal val="0"/>
                                          </p:val>
                                        </p:tav>
                                        <p:tav tm="100000">
                                          <p:val>
                                            <p:strVal val="#ppt_h"/>
                                          </p:val>
                                        </p:tav>
                                      </p:tavLst>
                                    </p:anim>
                                    <p:animEffect transition="in" filter="fade">
                                      <p:cBhvr>
                                        <p:cTn id="81" dur="5"/>
                                        <p:tgtEl>
                                          <p:spTgt spid="244799"/>
                                        </p:tgtEl>
                                      </p:cBhvr>
                                    </p:animEffect>
                                  </p:childTnLst>
                                  <p:subTnLst>
                                    <p:audio>
                                      <p:cMediaNode vol="100000">
                                        <p:cTn display="0" masterRel="sameClick">
                                          <p:stCondLst>
                                            <p:cond evt="begin" delay="0">
                                              <p:tn val="77"/>
                                            </p:cond>
                                          </p:stCondLst>
                                          <p:endCondLst>
                                            <p:cond evt="onStopAudio" delay="0">
                                              <p:tgtEl>
                                                <p:sldTgt/>
                                              </p:tgtEl>
                                            </p:cond>
                                          </p:endCondLst>
                                        </p:cTn>
                                        <p:tgtEl>
                                          <p:sndTgt r:embed="rId3" name="DESTROY.WAV"/>
                                        </p:tgtEl>
                                      </p:cMediaNode>
                                    </p:audio>
                                  </p:subTnLst>
                                </p:cTn>
                              </p:par>
                            </p:childTnLst>
                          </p:cTn>
                        </p:par>
                        <p:par>
                          <p:cTn id="82" fill="hold" nodeType="afterGroup">
                            <p:stCondLst>
                              <p:cond delay="6065"/>
                            </p:stCondLst>
                            <p:childTnLst>
                              <p:par>
                                <p:cTn id="83" presetID="53" presetClass="exit" presetSubtype="0" fill="hold" nodeType="afterEffect">
                                  <p:stCondLst>
                                    <p:cond delay="1000"/>
                                  </p:stCondLst>
                                  <p:childTnLst>
                                    <p:anim calcmode="lin" valueType="num">
                                      <p:cBhvr>
                                        <p:cTn id="84" dur="5"/>
                                        <p:tgtEl>
                                          <p:spTgt spid="244799"/>
                                        </p:tgtEl>
                                        <p:attrNameLst>
                                          <p:attrName>ppt_w</p:attrName>
                                        </p:attrNameLst>
                                      </p:cBhvr>
                                      <p:tavLst>
                                        <p:tav tm="0">
                                          <p:val>
                                            <p:strVal val="ppt_w"/>
                                          </p:val>
                                        </p:tav>
                                        <p:tav tm="100000">
                                          <p:val>
                                            <p:fltVal val="0"/>
                                          </p:val>
                                        </p:tav>
                                      </p:tavLst>
                                    </p:anim>
                                    <p:anim calcmode="lin" valueType="num">
                                      <p:cBhvr>
                                        <p:cTn id="85" dur="5"/>
                                        <p:tgtEl>
                                          <p:spTgt spid="244799"/>
                                        </p:tgtEl>
                                        <p:attrNameLst>
                                          <p:attrName>ppt_h</p:attrName>
                                        </p:attrNameLst>
                                      </p:cBhvr>
                                      <p:tavLst>
                                        <p:tav tm="0">
                                          <p:val>
                                            <p:strVal val="ppt_h"/>
                                          </p:val>
                                        </p:tav>
                                        <p:tav tm="100000">
                                          <p:val>
                                            <p:fltVal val="0"/>
                                          </p:val>
                                        </p:tav>
                                      </p:tavLst>
                                    </p:anim>
                                    <p:animEffect transition="out" filter="fade">
                                      <p:cBhvr>
                                        <p:cTn id="86" dur="5"/>
                                        <p:tgtEl>
                                          <p:spTgt spid="244799"/>
                                        </p:tgtEl>
                                      </p:cBhvr>
                                    </p:animEffect>
                                    <p:set>
                                      <p:cBhvr>
                                        <p:cTn id="87" dur="1" fill="hold">
                                          <p:stCondLst>
                                            <p:cond delay="4"/>
                                          </p:stCondLst>
                                        </p:cTn>
                                        <p:tgtEl>
                                          <p:spTgt spid="244799"/>
                                        </p:tgtEl>
                                        <p:attrNameLst>
                                          <p:attrName>style.visibility</p:attrName>
                                        </p:attrNameLst>
                                      </p:cBhvr>
                                      <p:to>
                                        <p:strVal val="hidden"/>
                                      </p:to>
                                    </p:set>
                                  </p:childTnLst>
                                </p:cTn>
                              </p:par>
                            </p:childTnLst>
                          </p:cTn>
                        </p:par>
                        <p:par>
                          <p:cTn id="88" fill="hold" nodeType="afterGroup">
                            <p:stCondLst>
                              <p:cond delay="7070"/>
                            </p:stCondLst>
                            <p:childTnLst>
                              <p:par>
                                <p:cTn id="89" presetID="53" presetClass="entr" presetSubtype="0" fill="hold" nodeType="afterEffect">
                                  <p:stCondLst>
                                    <p:cond delay="0"/>
                                  </p:stCondLst>
                                  <p:childTnLst>
                                    <p:set>
                                      <p:cBhvr>
                                        <p:cTn id="90" dur="1" fill="hold">
                                          <p:stCondLst>
                                            <p:cond delay="0"/>
                                          </p:stCondLst>
                                        </p:cTn>
                                        <p:tgtEl>
                                          <p:spTgt spid="244800"/>
                                        </p:tgtEl>
                                        <p:attrNameLst>
                                          <p:attrName>style.visibility</p:attrName>
                                        </p:attrNameLst>
                                      </p:cBhvr>
                                      <p:to>
                                        <p:strVal val="visible"/>
                                      </p:to>
                                    </p:set>
                                    <p:anim calcmode="lin" valueType="num">
                                      <p:cBhvr>
                                        <p:cTn id="91" dur="5" fill="hold"/>
                                        <p:tgtEl>
                                          <p:spTgt spid="244800"/>
                                        </p:tgtEl>
                                        <p:attrNameLst>
                                          <p:attrName>ppt_w</p:attrName>
                                        </p:attrNameLst>
                                      </p:cBhvr>
                                      <p:tavLst>
                                        <p:tav tm="0">
                                          <p:val>
                                            <p:fltVal val="0"/>
                                          </p:val>
                                        </p:tav>
                                        <p:tav tm="100000">
                                          <p:val>
                                            <p:strVal val="#ppt_w"/>
                                          </p:val>
                                        </p:tav>
                                      </p:tavLst>
                                    </p:anim>
                                    <p:anim calcmode="lin" valueType="num">
                                      <p:cBhvr>
                                        <p:cTn id="92" dur="5" fill="hold"/>
                                        <p:tgtEl>
                                          <p:spTgt spid="244800"/>
                                        </p:tgtEl>
                                        <p:attrNameLst>
                                          <p:attrName>ppt_h</p:attrName>
                                        </p:attrNameLst>
                                      </p:cBhvr>
                                      <p:tavLst>
                                        <p:tav tm="0">
                                          <p:val>
                                            <p:fltVal val="0"/>
                                          </p:val>
                                        </p:tav>
                                        <p:tav tm="100000">
                                          <p:val>
                                            <p:strVal val="#ppt_h"/>
                                          </p:val>
                                        </p:tav>
                                      </p:tavLst>
                                    </p:anim>
                                    <p:animEffect transition="in" filter="fade">
                                      <p:cBhvr>
                                        <p:cTn id="93" dur="5"/>
                                        <p:tgtEl>
                                          <p:spTgt spid="244800"/>
                                        </p:tgtEl>
                                      </p:cBhvr>
                                    </p:animEffect>
                                  </p:childTnLst>
                                  <p:subTnLst>
                                    <p:audio>
                                      <p:cMediaNode vol="100000">
                                        <p:cTn display="0" masterRel="sameClick">
                                          <p:stCondLst>
                                            <p:cond evt="begin" delay="0">
                                              <p:tn val="89"/>
                                            </p:cond>
                                          </p:stCondLst>
                                          <p:endCondLst>
                                            <p:cond evt="onStopAudio" delay="0">
                                              <p:tgtEl>
                                                <p:sldTgt/>
                                              </p:tgtEl>
                                            </p:cond>
                                          </p:endCondLst>
                                        </p:cTn>
                                        <p:tgtEl>
                                          <p:sndTgt r:embed="rId3" name="DESTROY.WAV"/>
                                        </p:tgtEl>
                                      </p:cMediaNode>
                                    </p:audio>
                                  </p:subTnLst>
                                </p:cTn>
                              </p:par>
                            </p:childTnLst>
                          </p:cTn>
                        </p:par>
                        <p:par>
                          <p:cTn id="94" fill="hold" nodeType="afterGroup">
                            <p:stCondLst>
                              <p:cond delay="7075"/>
                            </p:stCondLst>
                            <p:childTnLst>
                              <p:par>
                                <p:cTn id="95" presetID="53" presetClass="exit" presetSubtype="0" fill="hold" nodeType="afterEffect">
                                  <p:stCondLst>
                                    <p:cond delay="1000"/>
                                  </p:stCondLst>
                                  <p:childTnLst>
                                    <p:anim calcmode="lin" valueType="num">
                                      <p:cBhvr>
                                        <p:cTn id="96" dur="5"/>
                                        <p:tgtEl>
                                          <p:spTgt spid="244800"/>
                                        </p:tgtEl>
                                        <p:attrNameLst>
                                          <p:attrName>ppt_w</p:attrName>
                                        </p:attrNameLst>
                                      </p:cBhvr>
                                      <p:tavLst>
                                        <p:tav tm="0">
                                          <p:val>
                                            <p:strVal val="ppt_w"/>
                                          </p:val>
                                        </p:tav>
                                        <p:tav tm="100000">
                                          <p:val>
                                            <p:fltVal val="0"/>
                                          </p:val>
                                        </p:tav>
                                      </p:tavLst>
                                    </p:anim>
                                    <p:anim calcmode="lin" valueType="num">
                                      <p:cBhvr>
                                        <p:cTn id="97" dur="5"/>
                                        <p:tgtEl>
                                          <p:spTgt spid="244800"/>
                                        </p:tgtEl>
                                        <p:attrNameLst>
                                          <p:attrName>ppt_h</p:attrName>
                                        </p:attrNameLst>
                                      </p:cBhvr>
                                      <p:tavLst>
                                        <p:tav tm="0">
                                          <p:val>
                                            <p:strVal val="ppt_h"/>
                                          </p:val>
                                        </p:tav>
                                        <p:tav tm="100000">
                                          <p:val>
                                            <p:fltVal val="0"/>
                                          </p:val>
                                        </p:tav>
                                      </p:tavLst>
                                    </p:anim>
                                    <p:animEffect transition="out" filter="fade">
                                      <p:cBhvr>
                                        <p:cTn id="98" dur="5"/>
                                        <p:tgtEl>
                                          <p:spTgt spid="244800"/>
                                        </p:tgtEl>
                                      </p:cBhvr>
                                    </p:animEffect>
                                    <p:set>
                                      <p:cBhvr>
                                        <p:cTn id="99" dur="1" fill="hold">
                                          <p:stCondLst>
                                            <p:cond delay="4"/>
                                          </p:stCondLst>
                                        </p:cTn>
                                        <p:tgtEl>
                                          <p:spTgt spid="244800"/>
                                        </p:tgtEl>
                                        <p:attrNameLst>
                                          <p:attrName>style.visibility</p:attrName>
                                        </p:attrNameLst>
                                      </p:cBhvr>
                                      <p:to>
                                        <p:strVal val="hidden"/>
                                      </p:to>
                                    </p:set>
                                  </p:childTnLst>
                                </p:cTn>
                              </p:par>
                            </p:childTnLst>
                          </p:cTn>
                        </p:par>
                        <p:par>
                          <p:cTn id="100" fill="hold" nodeType="afterGroup">
                            <p:stCondLst>
                              <p:cond delay="8080"/>
                            </p:stCondLst>
                            <p:childTnLst>
                              <p:par>
                                <p:cTn id="101" presetID="53" presetClass="entr" presetSubtype="0" fill="hold" nodeType="afterEffect">
                                  <p:stCondLst>
                                    <p:cond delay="0"/>
                                  </p:stCondLst>
                                  <p:childTnLst>
                                    <p:set>
                                      <p:cBhvr>
                                        <p:cTn id="102" dur="1" fill="hold">
                                          <p:stCondLst>
                                            <p:cond delay="0"/>
                                          </p:stCondLst>
                                        </p:cTn>
                                        <p:tgtEl>
                                          <p:spTgt spid="244801"/>
                                        </p:tgtEl>
                                        <p:attrNameLst>
                                          <p:attrName>style.visibility</p:attrName>
                                        </p:attrNameLst>
                                      </p:cBhvr>
                                      <p:to>
                                        <p:strVal val="visible"/>
                                      </p:to>
                                    </p:set>
                                    <p:anim calcmode="lin" valueType="num">
                                      <p:cBhvr>
                                        <p:cTn id="103" dur="5" fill="hold"/>
                                        <p:tgtEl>
                                          <p:spTgt spid="244801"/>
                                        </p:tgtEl>
                                        <p:attrNameLst>
                                          <p:attrName>ppt_w</p:attrName>
                                        </p:attrNameLst>
                                      </p:cBhvr>
                                      <p:tavLst>
                                        <p:tav tm="0">
                                          <p:val>
                                            <p:fltVal val="0"/>
                                          </p:val>
                                        </p:tav>
                                        <p:tav tm="100000">
                                          <p:val>
                                            <p:strVal val="#ppt_w"/>
                                          </p:val>
                                        </p:tav>
                                      </p:tavLst>
                                    </p:anim>
                                    <p:anim calcmode="lin" valueType="num">
                                      <p:cBhvr>
                                        <p:cTn id="104" dur="5" fill="hold"/>
                                        <p:tgtEl>
                                          <p:spTgt spid="244801"/>
                                        </p:tgtEl>
                                        <p:attrNameLst>
                                          <p:attrName>ppt_h</p:attrName>
                                        </p:attrNameLst>
                                      </p:cBhvr>
                                      <p:tavLst>
                                        <p:tav tm="0">
                                          <p:val>
                                            <p:fltVal val="0"/>
                                          </p:val>
                                        </p:tav>
                                        <p:tav tm="100000">
                                          <p:val>
                                            <p:strVal val="#ppt_h"/>
                                          </p:val>
                                        </p:tav>
                                      </p:tavLst>
                                    </p:anim>
                                    <p:animEffect transition="in" filter="fade">
                                      <p:cBhvr>
                                        <p:cTn id="105" dur="5"/>
                                        <p:tgtEl>
                                          <p:spTgt spid="244801"/>
                                        </p:tgtEl>
                                      </p:cBhvr>
                                    </p:animEffect>
                                  </p:childTnLst>
                                  <p:subTnLst>
                                    <p:audio>
                                      <p:cMediaNode vol="100000">
                                        <p:cTn display="0" masterRel="sameClick">
                                          <p:stCondLst>
                                            <p:cond evt="begin" delay="0">
                                              <p:tn val="101"/>
                                            </p:cond>
                                          </p:stCondLst>
                                          <p:endCondLst>
                                            <p:cond evt="onStopAudio" delay="0">
                                              <p:tgtEl>
                                                <p:sldTgt/>
                                              </p:tgtEl>
                                            </p:cond>
                                          </p:endCondLst>
                                        </p:cTn>
                                        <p:tgtEl>
                                          <p:sndTgt r:embed="rId3" name="DESTROY.WAV"/>
                                        </p:tgtEl>
                                      </p:cMediaNode>
                                    </p:audio>
                                  </p:subTnLst>
                                </p:cTn>
                              </p:par>
                            </p:childTnLst>
                          </p:cTn>
                        </p:par>
                        <p:par>
                          <p:cTn id="106" fill="hold" nodeType="afterGroup">
                            <p:stCondLst>
                              <p:cond delay="8085"/>
                            </p:stCondLst>
                            <p:childTnLst>
                              <p:par>
                                <p:cTn id="107" presetID="53" presetClass="exit" presetSubtype="0" fill="hold" nodeType="afterEffect">
                                  <p:stCondLst>
                                    <p:cond delay="1000"/>
                                  </p:stCondLst>
                                  <p:childTnLst>
                                    <p:anim calcmode="lin" valueType="num">
                                      <p:cBhvr>
                                        <p:cTn id="108" dur="5"/>
                                        <p:tgtEl>
                                          <p:spTgt spid="244801"/>
                                        </p:tgtEl>
                                        <p:attrNameLst>
                                          <p:attrName>ppt_w</p:attrName>
                                        </p:attrNameLst>
                                      </p:cBhvr>
                                      <p:tavLst>
                                        <p:tav tm="0">
                                          <p:val>
                                            <p:strVal val="ppt_w"/>
                                          </p:val>
                                        </p:tav>
                                        <p:tav tm="100000">
                                          <p:val>
                                            <p:fltVal val="0"/>
                                          </p:val>
                                        </p:tav>
                                      </p:tavLst>
                                    </p:anim>
                                    <p:anim calcmode="lin" valueType="num">
                                      <p:cBhvr>
                                        <p:cTn id="109" dur="5"/>
                                        <p:tgtEl>
                                          <p:spTgt spid="244801"/>
                                        </p:tgtEl>
                                        <p:attrNameLst>
                                          <p:attrName>ppt_h</p:attrName>
                                        </p:attrNameLst>
                                      </p:cBhvr>
                                      <p:tavLst>
                                        <p:tav tm="0">
                                          <p:val>
                                            <p:strVal val="ppt_h"/>
                                          </p:val>
                                        </p:tav>
                                        <p:tav tm="100000">
                                          <p:val>
                                            <p:fltVal val="0"/>
                                          </p:val>
                                        </p:tav>
                                      </p:tavLst>
                                    </p:anim>
                                    <p:animEffect transition="out" filter="fade">
                                      <p:cBhvr>
                                        <p:cTn id="110" dur="5"/>
                                        <p:tgtEl>
                                          <p:spTgt spid="244801"/>
                                        </p:tgtEl>
                                      </p:cBhvr>
                                    </p:animEffect>
                                    <p:set>
                                      <p:cBhvr>
                                        <p:cTn id="111" dur="1" fill="hold">
                                          <p:stCondLst>
                                            <p:cond delay="4"/>
                                          </p:stCondLst>
                                        </p:cTn>
                                        <p:tgtEl>
                                          <p:spTgt spid="244801"/>
                                        </p:tgtEl>
                                        <p:attrNameLst>
                                          <p:attrName>style.visibility</p:attrName>
                                        </p:attrNameLst>
                                      </p:cBhvr>
                                      <p:to>
                                        <p:strVal val="hidden"/>
                                      </p:to>
                                    </p:set>
                                  </p:childTnLst>
                                </p:cTn>
                              </p:par>
                            </p:childTnLst>
                          </p:cTn>
                        </p:par>
                        <p:par>
                          <p:cTn id="112" fill="hold" nodeType="afterGroup">
                            <p:stCondLst>
                              <p:cond delay="9090"/>
                            </p:stCondLst>
                            <p:childTnLst>
                              <p:par>
                                <p:cTn id="113" presetID="53" presetClass="entr" presetSubtype="0" fill="hold" nodeType="afterEffect">
                                  <p:stCondLst>
                                    <p:cond delay="0"/>
                                  </p:stCondLst>
                                  <p:childTnLst>
                                    <p:set>
                                      <p:cBhvr>
                                        <p:cTn id="114" dur="1" fill="hold">
                                          <p:stCondLst>
                                            <p:cond delay="0"/>
                                          </p:stCondLst>
                                        </p:cTn>
                                        <p:tgtEl>
                                          <p:spTgt spid="244791"/>
                                        </p:tgtEl>
                                        <p:attrNameLst>
                                          <p:attrName>style.visibility</p:attrName>
                                        </p:attrNameLst>
                                      </p:cBhvr>
                                      <p:to>
                                        <p:strVal val="visible"/>
                                      </p:to>
                                    </p:set>
                                    <p:anim calcmode="lin" valueType="num">
                                      <p:cBhvr>
                                        <p:cTn id="115" dur="5" fill="hold"/>
                                        <p:tgtEl>
                                          <p:spTgt spid="244791"/>
                                        </p:tgtEl>
                                        <p:attrNameLst>
                                          <p:attrName>ppt_w</p:attrName>
                                        </p:attrNameLst>
                                      </p:cBhvr>
                                      <p:tavLst>
                                        <p:tav tm="0">
                                          <p:val>
                                            <p:fltVal val="0"/>
                                          </p:val>
                                        </p:tav>
                                        <p:tav tm="100000">
                                          <p:val>
                                            <p:strVal val="#ppt_w"/>
                                          </p:val>
                                        </p:tav>
                                      </p:tavLst>
                                    </p:anim>
                                    <p:anim calcmode="lin" valueType="num">
                                      <p:cBhvr>
                                        <p:cTn id="116" dur="5" fill="hold"/>
                                        <p:tgtEl>
                                          <p:spTgt spid="244791"/>
                                        </p:tgtEl>
                                        <p:attrNameLst>
                                          <p:attrName>ppt_h</p:attrName>
                                        </p:attrNameLst>
                                      </p:cBhvr>
                                      <p:tavLst>
                                        <p:tav tm="0">
                                          <p:val>
                                            <p:fltVal val="0"/>
                                          </p:val>
                                        </p:tav>
                                        <p:tav tm="100000">
                                          <p:val>
                                            <p:strVal val="#ppt_h"/>
                                          </p:val>
                                        </p:tav>
                                      </p:tavLst>
                                    </p:anim>
                                    <p:animEffect transition="in" filter="fade">
                                      <p:cBhvr>
                                        <p:cTn id="117" dur="5"/>
                                        <p:tgtEl>
                                          <p:spTgt spid="244791"/>
                                        </p:tgtEl>
                                      </p:cBhvr>
                                    </p:animEffect>
                                  </p:childTnLst>
                                  <p:subTnLst>
                                    <p:audio>
                                      <p:cMediaNode vol="100000">
                                        <p:cTn display="0" masterRel="sameClick">
                                          <p:stCondLst>
                                            <p:cond evt="begin" delay="0">
                                              <p:tn val="113"/>
                                            </p:cond>
                                          </p:stCondLst>
                                          <p:endCondLst>
                                            <p:cond evt="onStopAudio" delay="0">
                                              <p:tgtEl>
                                                <p:sldTgt/>
                                              </p:tgtEl>
                                            </p:cond>
                                          </p:endCondLst>
                                        </p:cTn>
                                        <p:tgtEl>
                                          <p:sndTgt r:embed="rId3" name="DESTROY.WAV"/>
                                        </p:tgtEl>
                                      </p:cMediaNode>
                                    </p:audio>
                                  </p:subTnLst>
                                </p:cTn>
                              </p:par>
                            </p:childTnLst>
                          </p:cTn>
                        </p:par>
                        <p:par>
                          <p:cTn id="118" fill="hold" nodeType="afterGroup">
                            <p:stCondLst>
                              <p:cond delay="9095"/>
                            </p:stCondLst>
                            <p:childTnLst>
                              <p:par>
                                <p:cTn id="119" presetID="53" presetClass="exit" presetSubtype="0" fill="hold" nodeType="afterEffect">
                                  <p:stCondLst>
                                    <p:cond delay="1000"/>
                                  </p:stCondLst>
                                  <p:childTnLst>
                                    <p:anim calcmode="lin" valueType="num">
                                      <p:cBhvr>
                                        <p:cTn id="120" dur="5"/>
                                        <p:tgtEl>
                                          <p:spTgt spid="244791"/>
                                        </p:tgtEl>
                                        <p:attrNameLst>
                                          <p:attrName>ppt_w</p:attrName>
                                        </p:attrNameLst>
                                      </p:cBhvr>
                                      <p:tavLst>
                                        <p:tav tm="0">
                                          <p:val>
                                            <p:strVal val="ppt_w"/>
                                          </p:val>
                                        </p:tav>
                                        <p:tav tm="100000">
                                          <p:val>
                                            <p:fltVal val="0"/>
                                          </p:val>
                                        </p:tav>
                                      </p:tavLst>
                                    </p:anim>
                                    <p:anim calcmode="lin" valueType="num">
                                      <p:cBhvr>
                                        <p:cTn id="121" dur="5"/>
                                        <p:tgtEl>
                                          <p:spTgt spid="244791"/>
                                        </p:tgtEl>
                                        <p:attrNameLst>
                                          <p:attrName>ppt_h</p:attrName>
                                        </p:attrNameLst>
                                      </p:cBhvr>
                                      <p:tavLst>
                                        <p:tav tm="0">
                                          <p:val>
                                            <p:strVal val="ppt_h"/>
                                          </p:val>
                                        </p:tav>
                                        <p:tav tm="100000">
                                          <p:val>
                                            <p:fltVal val="0"/>
                                          </p:val>
                                        </p:tav>
                                      </p:tavLst>
                                    </p:anim>
                                    <p:animEffect transition="out" filter="fade">
                                      <p:cBhvr>
                                        <p:cTn id="122" dur="5"/>
                                        <p:tgtEl>
                                          <p:spTgt spid="244791"/>
                                        </p:tgtEl>
                                      </p:cBhvr>
                                    </p:animEffect>
                                    <p:set>
                                      <p:cBhvr>
                                        <p:cTn id="123" dur="1" fill="hold">
                                          <p:stCondLst>
                                            <p:cond delay="4"/>
                                          </p:stCondLst>
                                        </p:cTn>
                                        <p:tgtEl>
                                          <p:spTgt spid="244791"/>
                                        </p:tgtEl>
                                        <p:attrNameLst>
                                          <p:attrName>style.visibility</p:attrName>
                                        </p:attrNameLst>
                                      </p:cBhvr>
                                      <p:to>
                                        <p:strVal val="hidden"/>
                                      </p:to>
                                    </p:set>
                                  </p:childTnLst>
                                </p:cTn>
                              </p:par>
                            </p:childTnLst>
                          </p:cTn>
                        </p:par>
                        <p:par>
                          <p:cTn id="124" fill="hold" nodeType="afterGroup">
                            <p:stCondLst>
                              <p:cond delay="10100"/>
                            </p:stCondLst>
                            <p:childTnLst>
                              <p:par>
                                <p:cTn id="125" presetID="53" presetClass="entr" presetSubtype="0" fill="hold" nodeType="afterEffect">
                                  <p:stCondLst>
                                    <p:cond delay="0"/>
                                  </p:stCondLst>
                                  <p:childTnLst>
                                    <p:set>
                                      <p:cBhvr>
                                        <p:cTn id="126" dur="1" fill="hold">
                                          <p:stCondLst>
                                            <p:cond delay="0"/>
                                          </p:stCondLst>
                                        </p:cTn>
                                        <p:tgtEl>
                                          <p:spTgt spid="244792"/>
                                        </p:tgtEl>
                                        <p:attrNameLst>
                                          <p:attrName>style.visibility</p:attrName>
                                        </p:attrNameLst>
                                      </p:cBhvr>
                                      <p:to>
                                        <p:strVal val="visible"/>
                                      </p:to>
                                    </p:set>
                                    <p:anim calcmode="lin" valueType="num">
                                      <p:cBhvr>
                                        <p:cTn id="127" dur="5" fill="hold"/>
                                        <p:tgtEl>
                                          <p:spTgt spid="244792"/>
                                        </p:tgtEl>
                                        <p:attrNameLst>
                                          <p:attrName>ppt_w</p:attrName>
                                        </p:attrNameLst>
                                      </p:cBhvr>
                                      <p:tavLst>
                                        <p:tav tm="0">
                                          <p:val>
                                            <p:fltVal val="0"/>
                                          </p:val>
                                        </p:tav>
                                        <p:tav tm="100000">
                                          <p:val>
                                            <p:strVal val="#ppt_w"/>
                                          </p:val>
                                        </p:tav>
                                      </p:tavLst>
                                    </p:anim>
                                    <p:anim calcmode="lin" valueType="num">
                                      <p:cBhvr>
                                        <p:cTn id="128" dur="5" fill="hold"/>
                                        <p:tgtEl>
                                          <p:spTgt spid="244792"/>
                                        </p:tgtEl>
                                        <p:attrNameLst>
                                          <p:attrName>ppt_h</p:attrName>
                                        </p:attrNameLst>
                                      </p:cBhvr>
                                      <p:tavLst>
                                        <p:tav tm="0">
                                          <p:val>
                                            <p:fltVal val="0"/>
                                          </p:val>
                                        </p:tav>
                                        <p:tav tm="100000">
                                          <p:val>
                                            <p:strVal val="#ppt_h"/>
                                          </p:val>
                                        </p:tav>
                                      </p:tavLst>
                                    </p:anim>
                                    <p:animEffect transition="in" filter="fade">
                                      <p:cBhvr>
                                        <p:cTn id="129" dur="5"/>
                                        <p:tgtEl>
                                          <p:spTgt spid="244792"/>
                                        </p:tgtEl>
                                      </p:cBhvr>
                                    </p:animEffect>
                                  </p:childTnLst>
                                  <p:subTnLst>
                                    <p:audio>
                                      <p:cMediaNode vol="100000">
                                        <p:cTn display="0" masterRel="sameClick">
                                          <p:stCondLst>
                                            <p:cond evt="begin" delay="0">
                                              <p:tn val="125"/>
                                            </p:cond>
                                          </p:stCondLst>
                                          <p:endCondLst>
                                            <p:cond evt="onStopAudio" delay="0">
                                              <p:tgtEl>
                                                <p:sldTgt/>
                                              </p:tgtEl>
                                            </p:cond>
                                          </p:endCondLst>
                                        </p:cTn>
                                        <p:tgtEl>
                                          <p:sndTgt r:embed="rId3" name="DESTROY.WAV"/>
                                        </p:tgtEl>
                                      </p:cMediaNode>
                                    </p:audio>
                                  </p:subTnLst>
                                </p:cTn>
                              </p:par>
                            </p:childTnLst>
                          </p:cTn>
                        </p:par>
                        <p:par>
                          <p:cTn id="130" fill="hold" nodeType="afterGroup">
                            <p:stCondLst>
                              <p:cond delay="10105"/>
                            </p:stCondLst>
                            <p:childTnLst>
                              <p:par>
                                <p:cTn id="131" presetID="53" presetClass="exit" presetSubtype="0" fill="hold" nodeType="afterEffect">
                                  <p:stCondLst>
                                    <p:cond delay="1000"/>
                                  </p:stCondLst>
                                  <p:childTnLst>
                                    <p:anim calcmode="lin" valueType="num">
                                      <p:cBhvr>
                                        <p:cTn id="132" dur="5"/>
                                        <p:tgtEl>
                                          <p:spTgt spid="244792"/>
                                        </p:tgtEl>
                                        <p:attrNameLst>
                                          <p:attrName>ppt_w</p:attrName>
                                        </p:attrNameLst>
                                      </p:cBhvr>
                                      <p:tavLst>
                                        <p:tav tm="0">
                                          <p:val>
                                            <p:strVal val="ppt_w"/>
                                          </p:val>
                                        </p:tav>
                                        <p:tav tm="100000">
                                          <p:val>
                                            <p:fltVal val="0"/>
                                          </p:val>
                                        </p:tav>
                                      </p:tavLst>
                                    </p:anim>
                                    <p:anim calcmode="lin" valueType="num">
                                      <p:cBhvr>
                                        <p:cTn id="133" dur="5"/>
                                        <p:tgtEl>
                                          <p:spTgt spid="244792"/>
                                        </p:tgtEl>
                                        <p:attrNameLst>
                                          <p:attrName>ppt_h</p:attrName>
                                        </p:attrNameLst>
                                      </p:cBhvr>
                                      <p:tavLst>
                                        <p:tav tm="0">
                                          <p:val>
                                            <p:strVal val="ppt_h"/>
                                          </p:val>
                                        </p:tav>
                                        <p:tav tm="100000">
                                          <p:val>
                                            <p:fltVal val="0"/>
                                          </p:val>
                                        </p:tav>
                                      </p:tavLst>
                                    </p:anim>
                                    <p:animEffect transition="out" filter="fade">
                                      <p:cBhvr>
                                        <p:cTn id="134" dur="5"/>
                                        <p:tgtEl>
                                          <p:spTgt spid="244792"/>
                                        </p:tgtEl>
                                      </p:cBhvr>
                                    </p:animEffect>
                                    <p:set>
                                      <p:cBhvr>
                                        <p:cTn id="135" dur="1" fill="hold">
                                          <p:stCondLst>
                                            <p:cond delay="4"/>
                                          </p:stCondLst>
                                        </p:cTn>
                                        <p:tgtEl>
                                          <p:spTgt spid="244792"/>
                                        </p:tgtEl>
                                        <p:attrNameLst>
                                          <p:attrName>style.visibility</p:attrName>
                                        </p:attrNameLst>
                                      </p:cBhvr>
                                      <p:to>
                                        <p:strVal val="hidden"/>
                                      </p:to>
                                    </p:set>
                                  </p:childTnLst>
                                </p:cTn>
                              </p:par>
                            </p:childTnLst>
                          </p:cTn>
                        </p:par>
                        <p:par>
                          <p:cTn id="136" fill="hold" nodeType="afterGroup">
                            <p:stCondLst>
                              <p:cond delay="11110"/>
                            </p:stCondLst>
                            <p:childTnLst>
                              <p:par>
                                <p:cTn id="137" presetID="53" presetClass="entr" presetSubtype="0" fill="hold" nodeType="afterEffect">
                                  <p:stCondLst>
                                    <p:cond delay="0"/>
                                  </p:stCondLst>
                                  <p:childTnLst>
                                    <p:set>
                                      <p:cBhvr>
                                        <p:cTn id="138" dur="1" fill="hold">
                                          <p:stCondLst>
                                            <p:cond delay="0"/>
                                          </p:stCondLst>
                                        </p:cTn>
                                        <p:tgtEl>
                                          <p:spTgt spid="244789"/>
                                        </p:tgtEl>
                                        <p:attrNameLst>
                                          <p:attrName>style.visibility</p:attrName>
                                        </p:attrNameLst>
                                      </p:cBhvr>
                                      <p:to>
                                        <p:strVal val="visible"/>
                                      </p:to>
                                    </p:set>
                                    <p:anim calcmode="lin" valueType="num">
                                      <p:cBhvr>
                                        <p:cTn id="139" dur="5" fill="hold"/>
                                        <p:tgtEl>
                                          <p:spTgt spid="244789"/>
                                        </p:tgtEl>
                                        <p:attrNameLst>
                                          <p:attrName>ppt_w</p:attrName>
                                        </p:attrNameLst>
                                      </p:cBhvr>
                                      <p:tavLst>
                                        <p:tav tm="0">
                                          <p:val>
                                            <p:fltVal val="0"/>
                                          </p:val>
                                        </p:tav>
                                        <p:tav tm="100000">
                                          <p:val>
                                            <p:strVal val="#ppt_w"/>
                                          </p:val>
                                        </p:tav>
                                      </p:tavLst>
                                    </p:anim>
                                    <p:anim calcmode="lin" valueType="num">
                                      <p:cBhvr>
                                        <p:cTn id="140" dur="5" fill="hold"/>
                                        <p:tgtEl>
                                          <p:spTgt spid="244789"/>
                                        </p:tgtEl>
                                        <p:attrNameLst>
                                          <p:attrName>ppt_h</p:attrName>
                                        </p:attrNameLst>
                                      </p:cBhvr>
                                      <p:tavLst>
                                        <p:tav tm="0">
                                          <p:val>
                                            <p:fltVal val="0"/>
                                          </p:val>
                                        </p:tav>
                                        <p:tav tm="100000">
                                          <p:val>
                                            <p:strVal val="#ppt_h"/>
                                          </p:val>
                                        </p:tav>
                                      </p:tavLst>
                                    </p:anim>
                                    <p:animEffect transition="in" filter="fade">
                                      <p:cBhvr>
                                        <p:cTn id="141" dur="5"/>
                                        <p:tgtEl>
                                          <p:spTgt spid="244789"/>
                                        </p:tgtEl>
                                      </p:cBhvr>
                                    </p:animEffect>
                                  </p:childTnLst>
                                  <p:subTnLst>
                                    <p:audio>
                                      <p:cMediaNode vol="100000">
                                        <p:cTn display="0" masterRel="sameClick">
                                          <p:stCondLst>
                                            <p:cond evt="begin" delay="0">
                                              <p:tn val="137"/>
                                            </p:cond>
                                          </p:stCondLst>
                                          <p:endCondLst>
                                            <p:cond evt="onStopAudio" delay="0">
                                              <p:tgtEl>
                                                <p:sldTgt/>
                                              </p:tgtEl>
                                            </p:cond>
                                          </p:endCondLst>
                                        </p:cTn>
                                        <p:tgtEl>
                                          <p:sndTgt r:embed="rId3" name="DESTROY.WAV"/>
                                        </p:tgtEl>
                                      </p:cMediaNode>
                                    </p:audio>
                                  </p:subTnLst>
                                </p:cTn>
                              </p:par>
                            </p:childTnLst>
                          </p:cTn>
                        </p:par>
                        <p:par>
                          <p:cTn id="142" fill="hold" nodeType="afterGroup">
                            <p:stCondLst>
                              <p:cond delay="11115"/>
                            </p:stCondLst>
                            <p:childTnLst>
                              <p:par>
                                <p:cTn id="143" presetID="53" presetClass="exit" presetSubtype="0" fill="hold" nodeType="afterEffect">
                                  <p:stCondLst>
                                    <p:cond delay="1000"/>
                                  </p:stCondLst>
                                  <p:childTnLst>
                                    <p:anim calcmode="lin" valueType="num">
                                      <p:cBhvr>
                                        <p:cTn id="144" dur="5"/>
                                        <p:tgtEl>
                                          <p:spTgt spid="244789"/>
                                        </p:tgtEl>
                                        <p:attrNameLst>
                                          <p:attrName>ppt_w</p:attrName>
                                        </p:attrNameLst>
                                      </p:cBhvr>
                                      <p:tavLst>
                                        <p:tav tm="0">
                                          <p:val>
                                            <p:strVal val="ppt_w"/>
                                          </p:val>
                                        </p:tav>
                                        <p:tav tm="100000">
                                          <p:val>
                                            <p:fltVal val="0"/>
                                          </p:val>
                                        </p:tav>
                                      </p:tavLst>
                                    </p:anim>
                                    <p:anim calcmode="lin" valueType="num">
                                      <p:cBhvr>
                                        <p:cTn id="145" dur="5"/>
                                        <p:tgtEl>
                                          <p:spTgt spid="244789"/>
                                        </p:tgtEl>
                                        <p:attrNameLst>
                                          <p:attrName>ppt_h</p:attrName>
                                        </p:attrNameLst>
                                      </p:cBhvr>
                                      <p:tavLst>
                                        <p:tav tm="0">
                                          <p:val>
                                            <p:strVal val="ppt_h"/>
                                          </p:val>
                                        </p:tav>
                                        <p:tav tm="100000">
                                          <p:val>
                                            <p:fltVal val="0"/>
                                          </p:val>
                                        </p:tav>
                                      </p:tavLst>
                                    </p:anim>
                                    <p:animEffect transition="out" filter="fade">
                                      <p:cBhvr>
                                        <p:cTn id="146" dur="5"/>
                                        <p:tgtEl>
                                          <p:spTgt spid="244789"/>
                                        </p:tgtEl>
                                      </p:cBhvr>
                                    </p:animEffect>
                                    <p:set>
                                      <p:cBhvr>
                                        <p:cTn id="147" dur="1" fill="hold">
                                          <p:stCondLst>
                                            <p:cond delay="4"/>
                                          </p:stCondLst>
                                        </p:cTn>
                                        <p:tgtEl>
                                          <p:spTgt spid="244789"/>
                                        </p:tgtEl>
                                        <p:attrNameLst>
                                          <p:attrName>style.visibility</p:attrName>
                                        </p:attrNameLst>
                                      </p:cBhvr>
                                      <p:to>
                                        <p:strVal val="hidden"/>
                                      </p:to>
                                    </p:set>
                                  </p:childTnLst>
                                </p:cTn>
                              </p:par>
                            </p:childTnLst>
                          </p:cTn>
                        </p:par>
                        <p:par>
                          <p:cTn id="148" fill="hold" nodeType="afterGroup">
                            <p:stCondLst>
                              <p:cond delay="12120"/>
                            </p:stCondLst>
                            <p:childTnLst>
                              <p:par>
                                <p:cTn id="149" presetID="53" presetClass="entr" presetSubtype="0" fill="hold" nodeType="afterEffect">
                                  <p:stCondLst>
                                    <p:cond delay="0"/>
                                  </p:stCondLst>
                                  <p:childTnLst>
                                    <p:set>
                                      <p:cBhvr>
                                        <p:cTn id="150" dur="1" fill="hold">
                                          <p:stCondLst>
                                            <p:cond delay="0"/>
                                          </p:stCondLst>
                                        </p:cTn>
                                        <p:tgtEl>
                                          <p:spTgt spid="244790"/>
                                        </p:tgtEl>
                                        <p:attrNameLst>
                                          <p:attrName>style.visibility</p:attrName>
                                        </p:attrNameLst>
                                      </p:cBhvr>
                                      <p:to>
                                        <p:strVal val="visible"/>
                                      </p:to>
                                    </p:set>
                                    <p:anim calcmode="lin" valueType="num">
                                      <p:cBhvr>
                                        <p:cTn id="151" dur="5" fill="hold"/>
                                        <p:tgtEl>
                                          <p:spTgt spid="244790"/>
                                        </p:tgtEl>
                                        <p:attrNameLst>
                                          <p:attrName>ppt_w</p:attrName>
                                        </p:attrNameLst>
                                      </p:cBhvr>
                                      <p:tavLst>
                                        <p:tav tm="0">
                                          <p:val>
                                            <p:fltVal val="0"/>
                                          </p:val>
                                        </p:tav>
                                        <p:tav tm="100000">
                                          <p:val>
                                            <p:strVal val="#ppt_w"/>
                                          </p:val>
                                        </p:tav>
                                      </p:tavLst>
                                    </p:anim>
                                    <p:anim calcmode="lin" valueType="num">
                                      <p:cBhvr>
                                        <p:cTn id="152" dur="5" fill="hold"/>
                                        <p:tgtEl>
                                          <p:spTgt spid="244790"/>
                                        </p:tgtEl>
                                        <p:attrNameLst>
                                          <p:attrName>ppt_h</p:attrName>
                                        </p:attrNameLst>
                                      </p:cBhvr>
                                      <p:tavLst>
                                        <p:tav tm="0">
                                          <p:val>
                                            <p:fltVal val="0"/>
                                          </p:val>
                                        </p:tav>
                                        <p:tav tm="100000">
                                          <p:val>
                                            <p:strVal val="#ppt_h"/>
                                          </p:val>
                                        </p:tav>
                                      </p:tavLst>
                                    </p:anim>
                                    <p:animEffect transition="in" filter="fade">
                                      <p:cBhvr>
                                        <p:cTn id="153" dur="5"/>
                                        <p:tgtEl>
                                          <p:spTgt spid="244790"/>
                                        </p:tgtEl>
                                      </p:cBhvr>
                                    </p:animEffect>
                                  </p:childTnLst>
                                  <p:subTnLst>
                                    <p:audio>
                                      <p:cMediaNode vol="100000">
                                        <p:cTn display="0" masterRel="sameClick">
                                          <p:stCondLst>
                                            <p:cond evt="begin" delay="0">
                                              <p:tn val="149"/>
                                            </p:cond>
                                          </p:stCondLst>
                                          <p:endCondLst>
                                            <p:cond evt="onStopAudio" delay="0">
                                              <p:tgtEl>
                                                <p:sldTgt/>
                                              </p:tgtEl>
                                            </p:cond>
                                          </p:endCondLst>
                                        </p:cTn>
                                        <p:tgtEl>
                                          <p:sndTgt r:embed="rId3" name="DESTROY.WAV"/>
                                        </p:tgtEl>
                                      </p:cMediaNode>
                                    </p:audio>
                                  </p:subTnLst>
                                </p:cTn>
                              </p:par>
                            </p:childTnLst>
                          </p:cTn>
                        </p:par>
                        <p:par>
                          <p:cTn id="154" fill="hold" nodeType="afterGroup">
                            <p:stCondLst>
                              <p:cond delay="12125"/>
                            </p:stCondLst>
                            <p:childTnLst>
                              <p:par>
                                <p:cTn id="155" presetID="53" presetClass="exit" presetSubtype="0" fill="hold" nodeType="afterEffect">
                                  <p:stCondLst>
                                    <p:cond delay="1000"/>
                                  </p:stCondLst>
                                  <p:childTnLst>
                                    <p:anim calcmode="lin" valueType="num">
                                      <p:cBhvr>
                                        <p:cTn id="156" dur="5"/>
                                        <p:tgtEl>
                                          <p:spTgt spid="244790"/>
                                        </p:tgtEl>
                                        <p:attrNameLst>
                                          <p:attrName>ppt_w</p:attrName>
                                        </p:attrNameLst>
                                      </p:cBhvr>
                                      <p:tavLst>
                                        <p:tav tm="0">
                                          <p:val>
                                            <p:strVal val="ppt_w"/>
                                          </p:val>
                                        </p:tav>
                                        <p:tav tm="100000">
                                          <p:val>
                                            <p:fltVal val="0"/>
                                          </p:val>
                                        </p:tav>
                                      </p:tavLst>
                                    </p:anim>
                                    <p:anim calcmode="lin" valueType="num">
                                      <p:cBhvr>
                                        <p:cTn id="157" dur="5"/>
                                        <p:tgtEl>
                                          <p:spTgt spid="244790"/>
                                        </p:tgtEl>
                                        <p:attrNameLst>
                                          <p:attrName>ppt_h</p:attrName>
                                        </p:attrNameLst>
                                      </p:cBhvr>
                                      <p:tavLst>
                                        <p:tav tm="0">
                                          <p:val>
                                            <p:strVal val="ppt_h"/>
                                          </p:val>
                                        </p:tav>
                                        <p:tav tm="100000">
                                          <p:val>
                                            <p:fltVal val="0"/>
                                          </p:val>
                                        </p:tav>
                                      </p:tavLst>
                                    </p:anim>
                                    <p:animEffect transition="out" filter="fade">
                                      <p:cBhvr>
                                        <p:cTn id="158" dur="5"/>
                                        <p:tgtEl>
                                          <p:spTgt spid="244790"/>
                                        </p:tgtEl>
                                      </p:cBhvr>
                                    </p:animEffect>
                                    <p:set>
                                      <p:cBhvr>
                                        <p:cTn id="159" dur="1" fill="hold">
                                          <p:stCondLst>
                                            <p:cond delay="4"/>
                                          </p:stCondLst>
                                        </p:cTn>
                                        <p:tgtEl>
                                          <p:spTgt spid="244790"/>
                                        </p:tgtEl>
                                        <p:attrNameLst>
                                          <p:attrName>style.visibility</p:attrName>
                                        </p:attrNameLst>
                                      </p:cBhvr>
                                      <p:to>
                                        <p:strVal val="hidden"/>
                                      </p:to>
                                    </p:set>
                                  </p:childTnLst>
                                </p:cTn>
                              </p:par>
                            </p:childTnLst>
                          </p:cTn>
                        </p:par>
                        <p:par>
                          <p:cTn id="160" fill="hold" nodeType="afterGroup">
                            <p:stCondLst>
                              <p:cond delay="13130"/>
                            </p:stCondLst>
                            <p:childTnLst>
                              <p:par>
                                <p:cTn id="161" presetID="53" presetClass="entr" presetSubtype="0" fill="hold" nodeType="afterEffect">
                                  <p:stCondLst>
                                    <p:cond delay="0"/>
                                  </p:stCondLst>
                                  <p:childTnLst>
                                    <p:set>
                                      <p:cBhvr>
                                        <p:cTn id="162" dur="1" fill="hold">
                                          <p:stCondLst>
                                            <p:cond delay="0"/>
                                          </p:stCondLst>
                                        </p:cTn>
                                        <p:tgtEl>
                                          <p:spTgt spid="244785"/>
                                        </p:tgtEl>
                                        <p:attrNameLst>
                                          <p:attrName>style.visibility</p:attrName>
                                        </p:attrNameLst>
                                      </p:cBhvr>
                                      <p:to>
                                        <p:strVal val="visible"/>
                                      </p:to>
                                    </p:set>
                                    <p:anim calcmode="lin" valueType="num">
                                      <p:cBhvr>
                                        <p:cTn id="163" dur="5" fill="hold"/>
                                        <p:tgtEl>
                                          <p:spTgt spid="244785"/>
                                        </p:tgtEl>
                                        <p:attrNameLst>
                                          <p:attrName>ppt_w</p:attrName>
                                        </p:attrNameLst>
                                      </p:cBhvr>
                                      <p:tavLst>
                                        <p:tav tm="0">
                                          <p:val>
                                            <p:fltVal val="0"/>
                                          </p:val>
                                        </p:tav>
                                        <p:tav tm="100000">
                                          <p:val>
                                            <p:strVal val="#ppt_w"/>
                                          </p:val>
                                        </p:tav>
                                      </p:tavLst>
                                    </p:anim>
                                    <p:anim calcmode="lin" valueType="num">
                                      <p:cBhvr>
                                        <p:cTn id="164" dur="5" fill="hold"/>
                                        <p:tgtEl>
                                          <p:spTgt spid="244785"/>
                                        </p:tgtEl>
                                        <p:attrNameLst>
                                          <p:attrName>ppt_h</p:attrName>
                                        </p:attrNameLst>
                                      </p:cBhvr>
                                      <p:tavLst>
                                        <p:tav tm="0">
                                          <p:val>
                                            <p:fltVal val="0"/>
                                          </p:val>
                                        </p:tav>
                                        <p:tav tm="100000">
                                          <p:val>
                                            <p:strVal val="#ppt_h"/>
                                          </p:val>
                                        </p:tav>
                                      </p:tavLst>
                                    </p:anim>
                                    <p:animEffect transition="in" filter="fade">
                                      <p:cBhvr>
                                        <p:cTn id="165" dur="5"/>
                                        <p:tgtEl>
                                          <p:spTgt spid="244785"/>
                                        </p:tgtEl>
                                      </p:cBhvr>
                                    </p:animEffect>
                                  </p:childTnLst>
                                  <p:subTnLst>
                                    <p:audio>
                                      <p:cMediaNode vol="100000">
                                        <p:cTn display="0" masterRel="sameClick">
                                          <p:stCondLst>
                                            <p:cond evt="begin" delay="0">
                                              <p:tn val="161"/>
                                            </p:cond>
                                          </p:stCondLst>
                                          <p:endCondLst>
                                            <p:cond evt="onStopAudio" delay="0">
                                              <p:tgtEl>
                                                <p:sldTgt/>
                                              </p:tgtEl>
                                            </p:cond>
                                          </p:endCondLst>
                                        </p:cTn>
                                        <p:tgtEl>
                                          <p:sndTgt r:embed="rId3" name="DESTROY.WAV"/>
                                        </p:tgtEl>
                                      </p:cMediaNode>
                                    </p:audio>
                                  </p:subTnLst>
                                </p:cTn>
                              </p:par>
                            </p:childTnLst>
                          </p:cTn>
                        </p:par>
                        <p:par>
                          <p:cTn id="166" fill="hold" nodeType="afterGroup">
                            <p:stCondLst>
                              <p:cond delay="13135"/>
                            </p:stCondLst>
                            <p:childTnLst>
                              <p:par>
                                <p:cTn id="167" presetID="53" presetClass="exit" presetSubtype="0" fill="hold" nodeType="afterEffect">
                                  <p:stCondLst>
                                    <p:cond delay="1000"/>
                                  </p:stCondLst>
                                  <p:childTnLst>
                                    <p:anim calcmode="lin" valueType="num">
                                      <p:cBhvr>
                                        <p:cTn id="168" dur="5"/>
                                        <p:tgtEl>
                                          <p:spTgt spid="244785"/>
                                        </p:tgtEl>
                                        <p:attrNameLst>
                                          <p:attrName>ppt_w</p:attrName>
                                        </p:attrNameLst>
                                      </p:cBhvr>
                                      <p:tavLst>
                                        <p:tav tm="0">
                                          <p:val>
                                            <p:strVal val="ppt_w"/>
                                          </p:val>
                                        </p:tav>
                                        <p:tav tm="100000">
                                          <p:val>
                                            <p:fltVal val="0"/>
                                          </p:val>
                                        </p:tav>
                                      </p:tavLst>
                                    </p:anim>
                                    <p:anim calcmode="lin" valueType="num">
                                      <p:cBhvr>
                                        <p:cTn id="169" dur="5"/>
                                        <p:tgtEl>
                                          <p:spTgt spid="244785"/>
                                        </p:tgtEl>
                                        <p:attrNameLst>
                                          <p:attrName>ppt_h</p:attrName>
                                        </p:attrNameLst>
                                      </p:cBhvr>
                                      <p:tavLst>
                                        <p:tav tm="0">
                                          <p:val>
                                            <p:strVal val="ppt_h"/>
                                          </p:val>
                                        </p:tav>
                                        <p:tav tm="100000">
                                          <p:val>
                                            <p:fltVal val="0"/>
                                          </p:val>
                                        </p:tav>
                                      </p:tavLst>
                                    </p:anim>
                                    <p:animEffect transition="out" filter="fade">
                                      <p:cBhvr>
                                        <p:cTn id="170" dur="5"/>
                                        <p:tgtEl>
                                          <p:spTgt spid="244785"/>
                                        </p:tgtEl>
                                      </p:cBhvr>
                                    </p:animEffect>
                                    <p:set>
                                      <p:cBhvr>
                                        <p:cTn id="171" dur="1" fill="hold">
                                          <p:stCondLst>
                                            <p:cond delay="4"/>
                                          </p:stCondLst>
                                        </p:cTn>
                                        <p:tgtEl>
                                          <p:spTgt spid="244785"/>
                                        </p:tgtEl>
                                        <p:attrNameLst>
                                          <p:attrName>style.visibility</p:attrName>
                                        </p:attrNameLst>
                                      </p:cBhvr>
                                      <p:to>
                                        <p:strVal val="hidden"/>
                                      </p:to>
                                    </p:set>
                                  </p:childTnLst>
                                </p:cTn>
                              </p:par>
                            </p:childTnLst>
                          </p:cTn>
                        </p:par>
                        <p:par>
                          <p:cTn id="172" fill="hold" nodeType="afterGroup">
                            <p:stCondLst>
                              <p:cond delay="14140"/>
                            </p:stCondLst>
                            <p:childTnLst>
                              <p:par>
                                <p:cTn id="173" presetID="53" presetClass="entr" presetSubtype="0" fill="hold" nodeType="afterEffect">
                                  <p:stCondLst>
                                    <p:cond delay="0"/>
                                  </p:stCondLst>
                                  <p:childTnLst>
                                    <p:set>
                                      <p:cBhvr>
                                        <p:cTn id="174" dur="1" fill="hold">
                                          <p:stCondLst>
                                            <p:cond delay="0"/>
                                          </p:stCondLst>
                                        </p:cTn>
                                        <p:tgtEl>
                                          <p:spTgt spid="244786"/>
                                        </p:tgtEl>
                                        <p:attrNameLst>
                                          <p:attrName>style.visibility</p:attrName>
                                        </p:attrNameLst>
                                      </p:cBhvr>
                                      <p:to>
                                        <p:strVal val="visible"/>
                                      </p:to>
                                    </p:set>
                                    <p:anim calcmode="lin" valueType="num">
                                      <p:cBhvr>
                                        <p:cTn id="175" dur="5" fill="hold"/>
                                        <p:tgtEl>
                                          <p:spTgt spid="244786"/>
                                        </p:tgtEl>
                                        <p:attrNameLst>
                                          <p:attrName>ppt_w</p:attrName>
                                        </p:attrNameLst>
                                      </p:cBhvr>
                                      <p:tavLst>
                                        <p:tav tm="0">
                                          <p:val>
                                            <p:fltVal val="0"/>
                                          </p:val>
                                        </p:tav>
                                        <p:tav tm="100000">
                                          <p:val>
                                            <p:strVal val="#ppt_w"/>
                                          </p:val>
                                        </p:tav>
                                      </p:tavLst>
                                    </p:anim>
                                    <p:anim calcmode="lin" valueType="num">
                                      <p:cBhvr>
                                        <p:cTn id="176" dur="5" fill="hold"/>
                                        <p:tgtEl>
                                          <p:spTgt spid="244786"/>
                                        </p:tgtEl>
                                        <p:attrNameLst>
                                          <p:attrName>ppt_h</p:attrName>
                                        </p:attrNameLst>
                                      </p:cBhvr>
                                      <p:tavLst>
                                        <p:tav tm="0">
                                          <p:val>
                                            <p:fltVal val="0"/>
                                          </p:val>
                                        </p:tav>
                                        <p:tav tm="100000">
                                          <p:val>
                                            <p:strVal val="#ppt_h"/>
                                          </p:val>
                                        </p:tav>
                                      </p:tavLst>
                                    </p:anim>
                                    <p:animEffect transition="in" filter="fade">
                                      <p:cBhvr>
                                        <p:cTn id="177" dur="5"/>
                                        <p:tgtEl>
                                          <p:spTgt spid="244786"/>
                                        </p:tgtEl>
                                      </p:cBhvr>
                                    </p:animEffect>
                                  </p:childTnLst>
                                  <p:subTnLst>
                                    <p:audio>
                                      <p:cMediaNode vol="100000">
                                        <p:cTn display="0" masterRel="sameClick">
                                          <p:stCondLst>
                                            <p:cond evt="begin" delay="0">
                                              <p:tn val="173"/>
                                            </p:cond>
                                          </p:stCondLst>
                                          <p:endCondLst>
                                            <p:cond evt="onStopAudio" delay="0">
                                              <p:tgtEl>
                                                <p:sldTgt/>
                                              </p:tgtEl>
                                            </p:cond>
                                          </p:endCondLst>
                                        </p:cTn>
                                        <p:tgtEl>
                                          <p:sndTgt r:embed="rId3" name="DESTROY.WAV"/>
                                        </p:tgtEl>
                                      </p:cMediaNode>
                                    </p:audio>
                                  </p:subTnLst>
                                </p:cTn>
                              </p:par>
                            </p:childTnLst>
                          </p:cTn>
                        </p:par>
                        <p:par>
                          <p:cTn id="178" fill="hold" nodeType="afterGroup">
                            <p:stCondLst>
                              <p:cond delay="14145"/>
                            </p:stCondLst>
                            <p:childTnLst>
                              <p:par>
                                <p:cTn id="179" presetID="53" presetClass="exit" presetSubtype="0" fill="hold" nodeType="afterEffect">
                                  <p:stCondLst>
                                    <p:cond delay="1000"/>
                                  </p:stCondLst>
                                  <p:childTnLst>
                                    <p:anim calcmode="lin" valueType="num">
                                      <p:cBhvr>
                                        <p:cTn id="180" dur="5"/>
                                        <p:tgtEl>
                                          <p:spTgt spid="244786"/>
                                        </p:tgtEl>
                                        <p:attrNameLst>
                                          <p:attrName>ppt_w</p:attrName>
                                        </p:attrNameLst>
                                      </p:cBhvr>
                                      <p:tavLst>
                                        <p:tav tm="0">
                                          <p:val>
                                            <p:strVal val="ppt_w"/>
                                          </p:val>
                                        </p:tav>
                                        <p:tav tm="100000">
                                          <p:val>
                                            <p:fltVal val="0"/>
                                          </p:val>
                                        </p:tav>
                                      </p:tavLst>
                                    </p:anim>
                                    <p:anim calcmode="lin" valueType="num">
                                      <p:cBhvr>
                                        <p:cTn id="181" dur="5"/>
                                        <p:tgtEl>
                                          <p:spTgt spid="244786"/>
                                        </p:tgtEl>
                                        <p:attrNameLst>
                                          <p:attrName>ppt_h</p:attrName>
                                        </p:attrNameLst>
                                      </p:cBhvr>
                                      <p:tavLst>
                                        <p:tav tm="0">
                                          <p:val>
                                            <p:strVal val="ppt_h"/>
                                          </p:val>
                                        </p:tav>
                                        <p:tav tm="100000">
                                          <p:val>
                                            <p:fltVal val="0"/>
                                          </p:val>
                                        </p:tav>
                                      </p:tavLst>
                                    </p:anim>
                                    <p:animEffect transition="out" filter="fade">
                                      <p:cBhvr>
                                        <p:cTn id="182" dur="5"/>
                                        <p:tgtEl>
                                          <p:spTgt spid="244786"/>
                                        </p:tgtEl>
                                      </p:cBhvr>
                                    </p:animEffect>
                                    <p:set>
                                      <p:cBhvr>
                                        <p:cTn id="183" dur="1" fill="hold">
                                          <p:stCondLst>
                                            <p:cond delay="4"/>
                                          </p:stCondLst>
                                        </p:cTn>
                                        <p:tgtEl>
                                          <p:spTgt spid="244786"/>
                                        </p:tgtEl>
                                        <p:attrNameLst>
                                          <p:attrName>style.visibility</p:attrName>
                                        </p:attrNameLst>
                                      </p:cBhvr>
                                      <p:to>
                                        <p:strVal val="hidden"/>
                                      </p:to>
                                    </p:set>
                                  </p:childTnLst>
                                </p:cTn>
                              </p:par>
                            </p:childTnLst>
                          </p:cTn>
                        </p:par>
                        <p:par>
                          <p:cTn id="184" fill="hold" nodeType="afterGroup">
                            <p:stCondLst>
                              <p:cond delay="15150"/>
                            </p:stCondLst>
                            <p:childTnLst>
                              <p:par>
                                <p:cTn id="185" presetID="53" presetClass="entr" presetSubtype="0" fill="hold" nodeType="afterEffect">
                                  <p:stCondLst>
                                    <p:cond delay="0"/>
                                  </p:stCondLst>
                                  <p:childTnLst>
                                    <p:set>
                                      <p:cBhvr>
                                        <p:cTn id="186" dur="1" fill="hold">
                                          <p:stCondLst>
                                            <p:cond delay="0"/>
                                          </p:stCondLst>
                                        </p:cTn>
                                        <p:tgtEl>
                                          <p:spTgt spid="244787"/>
                                        </p:tgtEl>
                                        <p:attrNameLst>
                                          <p:attrName>style.visibility</p:attrName>
                                        </p:attrNameLst>
                                      </p:cBhvr>
                                      <p:to>
                                        <p:strVal val="visible"/>
                                      </p:to>
                                    </p:set>
                                    <p:anim calcmode="lin" valueType="num">
                                      <p:cBhvr>
                                        <p:cTn id="187" dur="5" fill="hold"/>
                                        <p:tgtEl>
                                          <p:spTgt spid="244787"/>
                                        </p:tgtEl>
                                        <p:attrNameLst>
                                          <p:attrName>ppt_w</p:attrName>
                                        </p:attrNameLst>
                                      </p:cBhvr>
                                      <p:tavLst>
                                        <p:tav tm="0">
                                          <p:val>
                                            <p:fltVal val="0"/>
                                          </p:val>
                                        </p:tav>
                                        <p:tav tm="100000">
                                          <p:val>
                                            <p:strVal val="#ppt_w"/>
                                          </p:val>
                                        </p:tav>
                                      </p:tavLst>
                                    </p:anim>
                                    <p:anim calcmode="lin" valueType="num">
                                      <p:cBhvr>
                                        <p:cTn id="188" dur="5" fill="hold"/>
                                        <p:tgtEl>
                                          <p:spTgt spid="244787"/>
                                        </p:tgtEl>
                                        <p:attrNameLst>
                                          <p:attrName>ppt_h</p:attrName>
                                        </p:attrNameLst>
                                      </p:cBhvr>
                                      <p:tavLst>
                                        <p:tav tm="0">
                                          <p:val>
                                            <p:fltVal val="0"/>
                                          </p:val>
                                        </p:tav>
                                        <p:tav tm="100000">
                                          <p:val>
                                            <p:strVal val="#ppt_h"/>
                                          </p:val>
                                        </p:tav>
                                      </p:tavLst>
                                    </p:anim>
                                    <p:animEffect transition="in" filter="fade">
                                      <p:cBhvr>
                                        <p:cTn id="189" dur="5"/>
                                        <p:tgtEl>
                                          <p:spTgt spid="244787"/>
                                        </p:tgtEl>
                                      </p:cBhvr>
                                    </p:animEffect>
                                  </p:childTnLst>
                                  <p:subTnLst>
                                    <p:audio>
                                      <p:cMediaNode vol="100000">
                                        <p:cTn display="0" masterRel="sameClick">
                                          <p:stCondLst>
                                            <p:cond evt="begin" delay="0">
                                              <p:tn val="185"/>
                                            </p:cond>
                                          </p:stCondLst>
                                          <p:endCondLst>
                                            <p:cond evt="onStopAudio" delay="0">
                                              <p:tgtEl>
                                                <p:sldTgt/>
                                              </p:tgtEl>
                                            </p:cond>
                                          </p:endCondLst>
                                        </p:cTn>
                                        <p:tgtEl>
                                          <p:sndTgt r:embed="rId3" name="DESTROY.WAV"/>
                                        </p:tgtEl>
                                      </p:cMediaNode>
                                    </p:audio>
                                  </p:subTnLst>
                                </p:cTn>
                              </p:par>
                            </p:childTnLst>
                          </p:cTn>
                        </p:par>
                        <p:par>
                          <p:cTn id="190" fill="hold" nodeType="afterGroup">
                            <p:stCondLst>
                              <p:cond delay="15155"/>
                            </p:stCondLst>
                            <p:childTnLst>
                              <p:par>
                                <p:cTn id="191" presetID="53" presetClass="exit" presetSubtype="0" fill="hold" nodeType="afterEffect">
                                  <p:stCondLst>
                                    <p:cond delay="1000"/>
                                  </p:stCondLst>
                                  <p:childTnLst>
                                    <p:anim calcmode="lin" valueType="num">
                                      <p:cBhvr>
                                        <p:cTn id="192" dur="5"/>
                                        <p:tgtEl>
                                          <p:spTgt spid="244787"/>
                                        </p:tgtEl>
                                        <p:attrNameLst>
                                          <p:attrName>ppt_w</p:attrName>
                                        </p:attrNameLst>
                                      </p:cBhvr>
                                      <p:tavLst>
                                        <p:tav tm="0">
                                          <p:val>
                                            <p:strVal val="ppt_w"/>
                                          </p:val>
                                        </p:tav>
                                        <p:tav tm="100000">
                                          <p:val>
                                            <p:fltVal val="0"/>
                                          </p:val>
                                        </p:tav>
                                      </p:tavLst>
                                    </p:anim>
                                    <p:anim calcmode="lin" valueType="num">
                                      <p:cBhvr>
                                        <p:cTn id="193" dur="5"/>
                                        <p:tgtEl>
                                          <p:spTgt spid="244787"/>
                                        </p:tgtEl>
                                        <p:attrNameLst>
                                          <p:attrName>ppt_h</p:attrName>
                                        </p:attrNameLst>
                                      </p:cBhvr>
                                      <p:tavLst>
                                        <p:tav tm="0">
                                          <p:val>
                                            <p:strVal val="ppt_h"/>
                                          </p:val>
                                        </p:tav>
                                        <p:tav tm="100000">
                                          <p:val>
                                            <p:fltVal val="0"/>
                                          </p:val>
                                        </p:tav>
                                      </p:tavLst>
                                    </p:anim>
                                    <p:animEffect transition="out" filter="fade">
                                      <p:cBhvr>
                                        <p:cTn id="194" dur="5"/>
                                        <p:tgtEl>
                                          <p:spTgt spid="244787"/>
                                        </p:tgtEl>
                                      </p:cBhvr>
                                    </p:animEffect>
                                    <p:set>
                                      <p:cBhvr>
                                        <p:cTn id="195" dur="1" fill="hold">
                                          <p:stCondLst>
                                            <p:cond delay="4"/>
                                          </p:stCondLst>
                                        </p:cTn>
                                        <p:tgtEl>
                                          <p:spTgt spid="244787"/>
                                        </p:tgtEl>
                                        <p:attrNameLst>
                                          <p:attrName>style.visibility</p:attrName>
                                        </p:attrNameLst>
                                      </p:cBhvr>
                                      <p:to>
                                        <p:strVal val="hidden"/>
                                      </p:to>
                                    </p:set>
                                  </p:childTnLst>
                                </p:cTn>
                              </p:par>
                            </p:childTnLst>
                          </p:cTn>
                        </p:par>
                        <p:par>
                          <p:cTn id="196" fill="hold" nodeType="afterGroup">
                            <p:stCondLst>
                              <p:cond delay="16160"/>
                            </p:stCondLst>
                            <p:childTnLst>
                              <p:par>
                                <p:cTn id="197" presetID="53" presetClass="entr" presetSubtype="0" fill="hold" nodeType="afterEffect">
                                  <p:stCondLst>
                                    <p:cond delay="0"/>
                                  </p:stCondLst>
                                  <p:childTnLst>
                                    <p:set>
                                      <p:cBhvr>
                                        <p:cTn id="198" dur="1" fill="hold">
                                          <p:stCondLst>
                                            <p:cond delay="0"/>
                                          </p:stCondLst>
                                        </p:cTn>
                                        <p:tgtEl>
                                          <p:spTgt spid="244788"/>
                                        </p:tgtEl>
                                        <p:attrNameLst>
                                          <p:attrName>style.visibility</p:attrName>
                                        </p:attrNameLst>
                                      </p:cBhvr>
                                      <p:to>
                                        <p:strVal val="visible"/>
                                      </p:to>
                                    </p:set>
                                    <p:anim calcmode="lin" valueType="num">
                                      <p:cBhvr>
                                        <p:cTn id="199" dur="5" fill="hold"/>
                                        <p:tgtEl>
                                          <p:spTgt spid="244788"/>
                                        </p:tgtEl>
                                        <p:attrNameLst>
                                          <p:attrName>ppt_w</p:attrName>
                                        </p:attrNameLst>
                                      </p:cBhvr>
                                      <p:tavLst>
                                        <p:tav tm="0">
                                          <p:val>
                                            <p:fltVal val="0"/>
                                          </p:val>
                                        </p:tav>
                                        <p:tav tm="100000">
                                          <p:val>
                                            <p:strVal val="#ppt_w"/>
                                          </p:val>
                                        </p:tav>
                                      </p:tavLst>
                                    </p:anim>
                                    <p:anim calcmode="lin" valueType="num">
                                      <p:cBhvr>
                                        <p:cTn id="200" dur="5" fill="hold"/>
                                        <p:tgtEl>
                                          <p:spTgt spid="244788"/>
                                        </p:tgtEl>
                                        <p:attrNameLst>
                                          <p:attrName>ppt_h</p:attrName>
                                        </p:attrNameLst>
                                      </p:cBhvr>
                                      <p:tavLst>
                                        <p:tav tm="0">
                                          <p:val>
                                            <p:fltVal val="0"/>
                                          </p:val>
                                        </p:tav>
                                        <p:tav tm="100000">
                                          <p:val>
                                            <p:strVal val="#ppt_h"/>
                                          </p:val>
                                        </p:tav>
                                      </p:tavLst>
                                    </p:anim>
                                    <p:animEffect transition="in" filter="fade">
                                      <p:cBhvr>
                                        <p:cTn id="201" dur="5"/>
                                        <p:tgtEl>
                                          <p:spTgt spid="244788"/>
                                        </p:tgtEl>
                                      </p:cBhvr>
                                    </p:animEffect>
                                  </p:childTnLst>
                                  <p:subTnLst>
                                    <p:audio>
                                      <p:cMediaNode vol="100000">
                                        <p:cTn display="0" masterRel="sameClick">
                                          <p:stCondLst>
                                            <p:cond evt="begin" delay="0">
                                              <p:tn val="197"/>
                                            </p:cond>
                                          </p:stCondLst>
                                          <p:endCondLst>
                                            <p:cond evt="onStopAudio" delay="0">
                                              <p:tgtEl>
                                                <p:sldTgt/>
                                              </p:tgtEl>
                                            </p:cond>
                                          </p:endCondLst>
                                        </p:cTn>
                                        <p:tgtEl>
                                          <p:sndTgt r:embed="rId3" name="DESTROY.WAV"/>
                                        </p:tgtEl>
                                      </p:cMediaNode>
                                    </p:audio>
                                  </p:subTnLst>
                                </p:cTn>
                              </p:par>
                            </p:childTnLst>
                          </p:cTn>
                        </p:par>
                        <p:par>
                          <p:cTn id="202" fill="hold" nodeType="afterGroup">
                            <p:stCondLst>
                              <p:cond delay="16165"/>
                            </p:stCondLst>
                            <p:childTnLst>
                              <p:par>
                                <p:cTn id="203" presetID="53" presetClass="exit" presetSubtype="0" fill="hold" nodeType="afterEffect">
                                  <p:stCondLst>
                                    <p:cond delay="1000"/>
                                  </p:stCondLst>
                                  <p:childTnLst>
                                    <p:anim calcmode="lin" valueType="num">
                                      <p:cBhvr>
                                        <p:cTn id="204" dur="5"/>
                                        <p:tgtEl>
                                          <p:spTgt spid="244788"/>
                                        </p:tgtEl>
                                        <p:attrNameLst>
                                          <p:attrName>ppt_w</p:attrName>
                                        </p:attrNameLst>
                                      </p:cBhvr>
                                      <p:tavLst>
                                        <p:tav tm="0">
                                          <p:val>
                                            <p:strVal val="ppt_w"/>
                                          </p:val>
                                        </p:tav>
                                        <p:tav tm="100000">
                                          <p:val>
                                            <p:fltVal val="0"/>
                                          </p:val>
                                        </p:tav>
                                      </p:tavLst>
                                    </p:anim>
                                    <p:anim calcmode="lin" valueType="num">
                                      <p:cBhvr>
                                        <p:cTn id="205" dur="5"/>
                                        <p:tgtEl>
                                          <p:spTgt spid="244788"/>
                                        </p:tgtEl>
                                        <p:attrNameLst>
                                          <p:attrName>ppt_h</p:attrName>
                                        </p:attrNameLst>
                                      </p:cBhvr>
                                      <p:tavLst>
                                        <p:tav tm="0">
                                          <p:val>
                                            <p:strVal val="ppt_h"/>
                                          </p:val>
                                        </p:tav>
                                        <p:tav tm="100000">
                                          <p:val>
                                            <p:fltVal val="0"/>
                                          </p:val>
                                        </p:tav>
                                      </p:tavLst>
                                    </p:anim>
                                    <p:animEffect transition="out" filter="fade">
                                      <p:cBhvr>
                                        <p:cTn id="206" dur="5"/>
                                        <p:tgtEl>
                                          <p:spTgt spid="244788"/>
                                        </p:tgtEl>
                                      </p:cBhvr>
                                    </p:animEffect>
                                    <p:set>
                                      <p:cBhvr>
                                        <p:cTn id="207" dur="1" fill="hold">
                                          <p:stCondLst>
                                            <p:cond delay="4"/>
                                          </p:stCondLst>
                                        </p:cTn>
                                        <p:tgtEl>
                                          <p:spTgt spid="244788"/>
                                        </p:tgtEl>
                                        <p:attrNameLst>
                                          <p:attrName>style.visibility</p:attrName>
                                        </p:attrNameLst>
                                      </p:cBhvr>
                                      <p:to>
                                        <p:strVal val="hidden"/>
                                      </p:to>
                                    </p:set>
                                  </p:childTnLst>
                                </p:cTn>
                              </p:par>
                            </p:childTnLst>
                          </p:cTn>
                        </p:par>
                        <p:par>
                          <p:cTn id="208" fill="hold" nodeType="afterGroup">
                            <p:stCondLst>
                              <p:cond delay="17170"/>
                            </p:stCondLst>
                            <p:childTnLst>
                              <p:par>
                                <p:cTn id="209" presetID="53" presetClass="entr" presetSubtype="0" fill="hold" nodeType="afterEffect">
                                  <p:stCondLst>
                                    <p:cond delay="0"/>
                                  </p:stCondLst>
                                  <p:childTnLst>
                                    <p:set>
                                      <p:cBhvr>
                                        <p:cTn id="210" dur="1" fill="hold">
                                          <p:stCondLst>
                                            <p:cond delay="0"/>
                                          </p:stCondLst>
                                        </p:cTn>
                                        <p:tgtEl>
                                          <p:spTgt spid="244780"/>
                                        </p:tgtEl>
                                        <p:attrNameLst>
                                          <p:attrName>style.visibility</p:attrName>
                                        </p:attrNameLst>
                                      </p:cBhvr>
                                      <p:to>
                                        <p:strVal val="visible"/>
                                      </p:to>
                                    </p:set>
                                    <p:anim calcmode="lin" valueType="num">
                                      <p:cBhvr>
                                        <p:cTn id="211" dur="5" fill="hold"/>
                                        <p:tgtEl>
                                          <p:spTgt spid="244780"/>
                                        </p:tgtEl>
                                        <p:attrNameLst>
                                          <p:attrName>ppt_w</p:attrName>
                                        </p:attrNameLst>
                                      </p:cBhvr>
                                      <p:tavLst>
                                        <p:tav tm="0">
                                          <p:val>
                                            <p:fltVal val="0"/>
                                          </p:val>
                                        </p:tav>
                                        <p:tav tm="100000">
                                          <p:val>
                                            <p:strVal val="#ppt_w"/>
                                          </p:val>
                                        </p:tav>
                                      </p:tavLst>
                                    </p:anim>
                                    <p:anim calcmode="lin" valueType="num">
                                      <p:cBhvr>
                                        <p:cTn id="212" dur="5" fill="hold"/>
                                        <p:tgtEl>
                                          <p:spTgt spid="244780"/>
                                        </p:tgtEl>
                                        <p:attrNameLst>
                                          <p:attrName>ppt_h</p:attrName>
                                        </p:attrNameLst>
                                      </p:cBhvr>
                                      <p:tavLst>
                                        <p:tav tm="0">
                                          <p:val>
                                            <p:fltVal val="0"/>
                                          </p:val>
                                        </p:tav>
                                        <p:tav tm="100000">
                                          <p:val>
                                            <p:strVal val="#ppt_h"/>
                                          </p:val>
                                        </p:tav>
                                      </p:tavLst>
                                    </p:anim>
                                    <p:animEffect transition="in" filter="fade">
                                      <p:cBhvr>
                                        <p:cTn id="213" dur="5"/>
                                        <p:tgtEl>
                                          <p:spTgt spid="244780"/>
                                        </p:tgtEl>
                                      </p:cBhvr>
                                    </p:animEffect>
                                  </p:childTnLst>
                                  <p:subTnLst>
                                    <p:audio>
                                      <p:cMediaNode vol="100000">
                                        <p:cTn display="0" masterRel="sameClick">
                                          <p:stCondLst>
                                            <p:cond evt="begin" delay="0">
                                              <p:tn val="209"/>
                                            </p:cond>
                                          </p:stCondLst>
                                          <p:endCondLst>
                                            <p:cond evt="onStopAudio" delay="0">
                                              <p:tgtEl>
                                                <p:sldTgt/>
                                              </p:tgtEl>
                                            </p:cond>
                                          </p:endCondLst>
                                        </p:cTn>
                                        <p:tgtEl>
                                          <p:sndTgt r:embed="rId3" name="DESTROY.WAV"/>
                                        </p:tgtEl>
                                      </p:cMediaNode>
                                    </p:audio>
                                  </p:subTnLst>
                                </p:cTn>
                              </p:par>
                            </p:childTnLst>
                          </p:cTn>
                        </p:par>
                        <p:par>
                          <p:cTn id="214" fill="hold" nodeType="afterGroup">
                            <p:stCondLst>
                              <p:cond delay="17175"/>
                            </p:stCondLst>
                            <p:childTnLst>
                              <p:par>
                                <p:cTn id="215" presetID="53" presetClass="exit" presetSubtype="0" fill="hold" nodeType="afterEffect">
                                  <p:stCondLst>
                                    <p:cond delay="1000"/>
                                  </p:stCondLst>
                                  <p:childTnLst>
                                    <p:anim calcmode="lin" valueType="num">
                                      <p:cBhvr>
                                        <p:cTn id="216" dur="5"/>
                                        <p:tgtEl>
                                          <p:spTgt spid="244780"/>
                                        </p:tgtEl>
                                        <p:attrNameLst>
                                          <p:attrName>ppt_w</p:attrName>
                                        </p:attrNameLst>
                                      </p:cBhvr>
                                      <p:tavLst>
                                        <p:tav tm="0">
                                          <p:val>
                                            <p:strVal val="ppt_w"/>
                                          </p:val>
                                        </p:tav>
                                        <p:tav tm="100000">
                                          <p:val>
                                            <p:fltVal val="0"/>
                                          </p:val>
                                        </p:tav>
                                      </p:tavLst>
                                    </p:anim>
                                    <p:anim calcmode="lin" valueType="num">
                                      <p:cBhvr>
                                        <p:cTn id="217" dur="5"/>
                                        <p:tgtEl>
                                          <p:spTgt spid="244780"/>
                                        </p:tgtEl>
                                        <p:attrNameLst>
                                          <p:attrName>ppt_h</p:attrName>
                                        </p:attrNameLst>
                                      </p:cBhvr>
                                      <p:tavLst>
                                        <p:tav tm="0">
                                          <p:val>
                                            <p:strVal val="ppt_h"/>
                                          </p:val>
                                        </p:tav>
                                        <p:tav tm="100000">
                                          <p:val>
                                            <p:fltVal val="0"/>
                                          </p:val>
                                        </p:tav>
                                      </p:tavLst>
                                    </p:anim>
                                    <p:animEffect transition="out" filter="fade">
                                      <p:cBhvr>
                                        <p:cTn id="218" dur="5"/>
                                        <p:tgtEl>
                                          <p:spTgt spid="244780"/>
                                        </p:tgtEl>
                                      </p:cBhvr>
                                    </p:animEffect>
                                    <p:set>
                                      <p:cBhvr>
                                        <p:cTn id="219" dur="1" fill="hold">
                                          <p:stCondLst>
                                            <p:cond delay="4"/>
                                          </p:stCondLst>
                                        </p:cTn>
                                        <p:tgtEl>
                                          <p:spTgt spid="244780"/>
                                        </p:tgtEl>
                                        <p:attrNameLst>
                                          <p:attrName>style.visibility</p:attrName>
                                        </p:attrNameLst>
                                      </p:cBhvr>
                                      <p:to>
                                        <p:strVal val="hidden"/>
                                      </p:to>
                                    </p:set>
                                  </p:childTnLst>
                                </p:cTn>
                              </p:par>
                            </p:childTnLst>
                          </p:cTn>
                        </p:par>
                        <p:par>
                          <p:cTn id="220" fill="hold" nodeType="afterGroup">
                            <p:stCondLst>
                              <p:cond delay="18180"/>
                            </p:stCondLst>
                            <p:childTnLst>
                              <p:par>
                                <p:cTn id="221" presetID="53" presetClass="entr" presetSubtype="0" fill="hold" nodeType="afterEffect">
                                  <p:stCondLst>
                                    <p:cond delay="0"/>
                                  </p:stCondLst>
                                  <p:childTnLst>
                                    <p:set>
                                      <p:cBhvr>
                                        <p:cTn id="222" dur="1" fill="hold">
                                          <p:stCondLst>
                                            <p:cond delay="0"/>
                                          </p:stCondLst>
                                        </p:cTn>
                                        <p:tgtEl>
                                          <p:spTgt spid="244781"/>
                                        </p:tgtEl>
                                        <p:attrNameLst>
                                          <p:attrName>style.visibility</p:attrName>
                                        </p:attrNameLst>
                                      </p:cBhvr>
                                      <p:to>
                                        <p:strVal val="visible"/>
                                      </p:to>
                                    </p:set>
                                    <p:anim calcmode="lin" valueType="num">
                                      <p:cBhvr>
                                        <p:cTn id="223" dur="5" fill="hold"/>
                                        <p:tgtEl>
                                          <p:spTgt spid="244781"/>
                                        </p:tgtEl>
                                        <p:attrNameLst>
                                          <p:attrName>ppt_w</p:attrName>
                                        </p:attrNameLst>
                                      </p:cBhvr>
                                      <p:tavLst>
                                        <p:tav tm="0">
                                          <p:val>
                                            <p:fltVal val="0"/>
                                          </p:val>
                                        </p:tav>
                                        <p:tav tm="100000">
                                          <p:val>
                                            <p:strVal val="#ppt_w"/>
                                          </p:val>
                                        </p:tav>
                                      </p:tavLst>
                                    </p:anim>
                                    <p:anim calcmode="lin" valueType="num">
                                      <p:cBhvr>
                                        <p:cTn id="224" dur="5" fill="hold"/>
                                        <p:tgtEl>
                                          <p:spTgt spid="244781"/>
                                        </p:tgtEl>
                                        <p:attrNameLst>
                                          <p:attrName>ppt_h</p:attrName>
                                        </p:attrNameLst>
                                      </p:cBhvr>
                                      <p:tavLst>
                                        <p:tav tm="0">
                                          <p:val>
                                            <p:fltVal val="0"/>
                                          </p:val>
                                        </p:tav>
                                        <p:tav tm="100000">
                                          <p:val>
                                            <p:strVal val="#ppt_h"/>
                                          </p:val>
                                        </p:tav>
                                      </p:tavLst>
                                    </p:anim>
                                    <p:animEffect transition="in" filter="fade">
                                      <p:cBhvr>
                                        <p:cTn id="225" dur="5"/>
                                        <p:tgtEl>
                                          <p:spTgt spid="244781"/>
                                        </p:tgtEl>
                                      </p:cBhvr>
                                    </p:animEffect>
                                  </p:childTnLst>
                                  <p:subTnLst>
                                    <p:audio>
                                      <p:cMediaNode vol="100000">
                                        <p:cTn display="0" masterRel="sameClick">
                                          <p:stCondLst>
                                            <p:cond evt="begin" delay="0">
                                              <p:tn val="221"/>
                                            </p:cond>
                                          </p:stCondLst>
                                          <p:endCondLst>
                                            <p:cond evt="onStopAudio" delay="0">
                                              <p:tgtEl>
                                                <p:sldTgt/>
                                              </p:tgtEl>
                                            </p:cond>
                                          </p:endCondLst>
                                        </p:cTn>
                                        <p:tgtEl>
                                          <p:sndTgt r:embed="rId3" name="DESTROY.WAV"/>
                                        </p:tgtEl>
                                      </p:cMediaNode>
                                    </p:audio>
                                  </p:subTnLst>
                                </p:cTn>
                              </p:par>
                            </p:childTnLst>
                          </p:cTn>
                        </p:par>
                        <p:par>
                          <p:cTn id="226" fill="hold" nodeType="afterGroup">
                            <p:stCondLst>
                              <p:cond delay="18185"/>
                            </p:stCondLst>
                            <p:childTnLst>
                              <p:par>
                                <p:cTn id="227" presetID="53" presetClass="exit" presetSubtype="0" fill="hold" nodeType="afterEffect">
                                  <p:stCondLst>
                                    <p:cond delay="1000"/>
                                  </p:stCondLst>
                                  <p:childTnLst>
                                    <p:anim calcmode="lin" valueType="num">
                                      <p:cBhvr>
                                        <p:cTn id="228" dur="5"/>
                                        <p:tgtEl>
                                          <p:spTgt spid="244781"/>
                                        </p:tgtEl>
                                        <p:attrNameLst>
                                          <p:attrName>ppt_w</p:attrName>
                                        </p:attrNameLst>
                                      </p:cBhvr>
                                      <p:tavLst>
                                        <p:tav tm="0">
                                          <p:val>
                                            <p:strVal val="ppt_w"/>
                                          </p:val>
                                        </p:tav>
                                        <p:tav tm="100000">
                                          <p:val>
                                            <p:fltVal val="0"/>
                                          </p:val>
                                        </p:tav>
                                      </p:tavLst>
                                    </p:anim>
                                    <p:anim calcmode="lin" valueType="num">
                                      <p:cBhvr>
                                        <p:cTn id="229" dur="5"/>
                                        <p:tgtEl>
                                          <p:spTgt spid="244781"/>
                                        </p:tgtEl>
                                        <p:attrNameLst>
                                          <p:attrName>ppt_h</p:attrName>
                                        </p:attrNameLst>
                                      </p:cBhvr>
                                      <p:tavLst>
                                        <p:tav tm="0">
                                          <p:val>
                                            <p:strVal val="ppt_h"/>
                                          </p:val>
                                        </p:tav>
                                        <p:tav tm="100000">
                                          <p:val>
                                            <p:fltVal val="0"/>
                                          </p:val>
                                        </p:tav>
                                      </p:tavLst>
                                    </p:anim>
                                    <p:animEffect transition="out" filter="fade">
                                      <p:cBhvr>
                                        <p:cTn id="230" dur="5"/>
                                        <p:tgtEl>
                                          <p:spTgt spid="244781"/>
                                        </p:tgtEl>
                                      </p:cBhvr>
                                    </p:animEffect>
                                    <p:set>
                                      <p:cBhvr>
                                        <p:cTn id="231" dur="1" fill="hold">
                                          <p:stCondLst>
                                            <p:cond delay="4"/>
                                          </p:stCondLst>
                                        </p:cTn>
                                        <p:tgtEl>
                                          <p:spTgt spid="244781"/>
                                        </p:tgtEl>
                                        <p:attrNameLst>
                                          <p:attrName>style.visibility</p:attrName>
                                        </p:attrNameLst>
                                      </p:cBhvr>
                                      <p:to>
                                        <p:strVal val="hidden"/>
                                      </p:to>
                                    </p:set>
                                  </p:childTnLst>
                                </p:cTn>
                              </p:par>
                            </p:childTnLst>
                          </p:cTn>
                        </p:par>
                        <p:par>
                          <p:cTn id="232" fill="hold" nodeType="afterGroup">
                            <p:stCondLst>
                              <p:cond delay="19190"/>
                            </p:stCondLst>
                            <p:childTnLst>
                              <p:par>
                                <p:cTn id="233" presetID="53" presetClass="entr" presetSubtype="0" fill="hold" nodeType="afterEffect">
                                  <p:stCondLst>
                                    <p:cond delay="0"/>
                                  </p:stCondLst>
                                  <p:childTnLst>
                                    <p:set>
                                      <p:cBhvr>
                                        <p:cTn id="234" dur="1" fill="hold">
                                          <p:stCondLst>
                                            <p:cond delay="0"/>
                                          </p:stCondLst>
                                        </p:cTn>
                                        <p:tgtEl>
                                          <p:spTgt spid="244782"/>
                                        </p:tgtEl>
                                        <p:attrNameLst>
                                          <p:attrName>style.visibility</p:attrName>
                                        </p:attrNameLst>
                                      </p:cBhvr>
                                      <p:to>
                                        <p:strVal val="visible"/>
                                      </p:to>
                                    </p:set>
                                    <p:anim calcmode="lin" valueType="num">
                                      <p:cBhvr>
                                        <p:cTn id="235" dur="5" fill="hold"/>
                                        <p:tgtEl>
                                          <p:spTgt spid="244782"/>
                                        </p:tgtEl>
                                        <p:attrNameLst>
                                          <p:attrName>ppt_w</p:attrName>
                                        </p:attrNameLst>
                                      </p:cBhvr>
                                      <p:tavLst>
                                        <p:tav tm="0">
                                          <p:val>
                                            <p:fltVal val="0"/>
                                          </p:val>
                                        </p:tav>
                                        <p:tav tm="100000">
                                          <p:val>
                                            <p:strVal val="#ppt_w"/>
                                          </p:val>
                                        </p:tav>
                                      </p:tavLst>
                                    </p:anim>
                                    <p:anim calcmode="lin" valueType="num">
                                      <p:cBhvr>
                                        <p:cTn id="236" dur="5" fill="hold"/>
                                        <p:tgtEl>
                                          <p:spTgt spid="244782"/>
                                        </p:tgtEl>
                                        <p:attrNameLst>
                                          <p:attrName>ppt_h</p:attrName>
                                        </p:attrNameLst>
                                      </p:cBhvr>
                                      <p:tavLst>
                                        <p:tav tm="0">
                                          <p:val>
                                            <p:fltVal val="0"/>
                                          </p:val>
                                        </p:tav>
                                        <p:tav tm="100000">
                                          <p:val>
                                            <p:strVal val="#ppt_h"/>
                                          </p:val>
                                        </p:tav>
                                      </p:tavLst>
                                    </p:anim>
                                    <p:animEffect transition="in" filter="fade">
                                      <p:cBhvr>
                                        <p:cTn id="237" dur="5"/>
                                        <p:tgtEl>
                                          <p:spTgt spid="244782"/>
                                        </p:tgtEl>
                                      </p:cBhvr>
                                    </p:animEffect>
                                  </p:childTnLst>
                                  <p:subTnLst>
                                    <p:audio>
                                      <p:cMediaNode vol="100000">
                                        <p:cTn display="0" masterRel="sameClick">
                                          <p:stCondLst>
                                            <p:cond evt="begin" delay="0">
                                              <p:tn val="233"/>
                                            </p:cond>
                                          </p:stCondLst>
                                          <p:endCondLst>
                                            <p:cond evt="onStopAudio" delay="0">
                                              <p:tgtEl>
                                                <p:sldTgt/>
                                              </p:tgtEl>
                                            </p:cond>
                                          </p:endCondLst>
                                        </p:cTn>
                                        <p:tgtEl>
                                          <p:sndTgt r:embed="rId3" name="DESTROY.WAV"/>
                                        </p:tgtEl>
                                      </p:cMediaNode>
                                    </p:audio>
                                  </p:subTnLst>
                                </p:cTn>
                              </p:par>
                            </p:childTnLst>
                          </p:cTn>
                        </p:par>
                        <p:par>
                          <p:cTn id="238" fill="hold" nodeType="afterGroup">
                            <p:stCondLst>
                              <p:cond delay="19195"/>
                            </p:stCondLst>
                            <p:childTnLst>
                              <p:par>
                                <p:cTn id="239" presetID="53" presetClass="exit" presetSubtype="0" fill="hold" nodeType="afterEffect">
                                  <p:stCondLst>
                                    <p:cond delay="1000"/>
                                  </p:stCondLst>
                                  <p:childTnLst>
                                    <p:anim calcmode="lin" valueType="num">
                                      <p:cBhvr>
                                        <p:cTn id="240" dur="5"/>
                                        <p:tgtEl>
                                          <p:spTgt spid="244782"/>
                                        </p:tgtEl>
                                        <p:attrNameLst>
                                          <p:attrName>ppt_w</p:attrName>
                                        </p:attrNameLst>
                                      </p:cBhvr>
                                      <p:tavLst>
                                        <p:tav tm="0">
                                          <p:val>
                                            <p:strVal val="ppt_w"/>
                                          </p:val>
                                        </p:tav>
                                        <p:tav tm="100000">
                                          <p:val>
                                            <p:fltVal val="0"/>
                                          </p:val>
                                        </p:tav>
                                      </p:tavLst>
                                    </p:anim>
                                    <p:anim calcmode="lin" valueType="num">
                                      <p:cBhvr>
                                        <p:cTn id="241" dur="5"/>
                                        <p:tgtEl>
                                          <p:spTgt spid="244782"/>
                                        </p:tgtEl>
                                        <p:attrNameLst>
                                          <p:attrName>ppt_h</p:attrName>
                                        </p:attrNameLst>
                                      </p:cBhvr>
                                      <p:tavLst>
                                        <p:tav tm="0">
                                          <p:val>
                                            <p:strVal val="ppt_h"/>
                                          </p:val>
                                        </p:tav>
                                        <p:tav tm="100000">
                                          <p:val>
                                            <p:fltVal val="0"/>
                                          </p:val>
                                        </p:tav>
                                      </p:tavLst>
                                    </p:anim>
                                    <p:animEffect transition="out" filter="fade">
                                      <p:cBhvr>
                                        <p:cTn id="242" dur="5"/>
                                        <p:tgtEl>
                                          <p:spTgt spid="244782"/>
                                        </p:tgtEl>
                                      </p:cBhvr>
                                    </p:animEffect>
                                    <p:set>
                                      <p:cBhvr>
                                        <p:cTn id="243" dur="1" fill="hold">
                                          <p:stCondLst>
                                            <p:cond delay="4"/>
                                          </p:stCondLst>
                                        </p:cTn>
                                        <p:tgtEl>
                                          <p:spTgt spid="244782"/>
                                        </p:tgtEl>
                                        <p:attrNameLst>
                                          <p:attrName>style.visibility</p:attrName>
                                        </p:attrNameLst>
                                      </p:cBhvr>
                                      <p:to>
                                        <p:strVal val="hidden"/>
                                      </p:to>
                                    </p:set>
                                  </p:childTnLst>
                                </p:cTn>
                              </p:par>
                            </p:childTnLst>
                          </p:cTn>
                        </p:par>
                        <p:par>
                          <p:cTn id="244" fill="hold" nodeType="afterGroup">
                            <p:stCondLst>
                              <p:cond delay="20200"/>
                            </p:stCondLst>
                            <p:childTnLst>
                              <p:par>
                                <p:cTn id="245" presetID="53" presetClass="entr" presetSubtype="0" fill="hold" nodeType="afterEffect">
                                  <p:stCondLst>
                                    <p:cond delay="0"/>
                                  </p:stCondLst>
                                  <p:childTnLst>
                                    <p:set>
                                      <p:cBhvr>
                                        <p:cTn id="246" dur="1" fill="hold">
                                          <p:stCondLst>
                                            <p:cond delay="0"/>
                                          </p:stCondLst>
                                        </p:cTn>
                                        <p:tgtEl>
                                          <p:spTgt spid="244783"/>
                                        </p:tgtEl>
                                        <p:attrNameLst>
                                          <p:attrName>style.visibility</p:attrName>
                                        </p:attrNameLst>
                                      </p:cBhvr>
                                      <p:to>
                                        <p:strVal val="visible"/>
                                      </p:to>
                                    </p:set>
                                    <p:anim calcmode="lin" valueType="num">
                                      <p:cBhvr>
                                        <p:cTn id="247" dur="5" fill="hold"/>
                                        <p:tgtEl>
                                          <p:spTgt spid="244783"/>
                                        </p:tgtEl>
                                        <p:attrNameLst>
                                          <p:attrName>ppt_w</p:attrName>
                                        </p:attrNameLst>
                                      </p:cBhvr>
                                      <p:tavLst>
                                        <p:tav tm="0">
                                          <p:val>
                                            <p:fltVal val="0"/>
                                          </p:val>
                                        </p:tav>
                                        <p:tav tm="100000">
                                          <p:val>
                                            <p:strVal val="#ppt_w"/>
                                          </p:val>
                                        </p:tav>
                                      </p:tavLst>
                                    </p:anim>
                                    <p:anim calcmode="lin" valueType="num">
                                      <p:cBhvr>
                                        <p:cTn id="248" dur="5" fill="hold"/>
                                        <p:tgtEl>
                                          <p:spTgt spid="244783"/>
                                        </p:tgtEl>
                                        <p:attrNameLst>
                                          <p:attrName>ppt_h</p:attrName>
                                        </p:attrNameLst>
                                      </p:cBhvr>
                                      <p:tavLst>
                                        <p:tav tm="0">
                                          <p:val>
                                            <p:fltVal val="0"/>
                                          </p:val>
                                        </p:tav>
                                        <p:tav tm="100000">
                                          <p:val>
                                            <p:strVal val="#ppt_h"/>
                                          </p:val>
                                        </p:tav>
                                      </p:tavLst>
                                    </p:anim>
                                    <p:animEffect transition="in" filter="fade">
                                      <p:cBhvr>
                                        <p:cTn id="249" dur="5"/>
                                        <p:tgtEl>
                                          <p:spTgt spid="244783"/>
                                        </p:tgtEl>
                                      </p:cBhvr>
                                    </p:animEffect>
                                  </p:childTnLst>
                                  <p:subTnLst>
                                    <p:audio>
                                      <p:cMediaNode vol="100000">
                                        <p:cTn display="0" masterRel="sameClick">
                                          <p:stCondLst>
                                            <p:cond evt="begin" delay="0">
                                              <p:tn val="245"/>
                                            </p:cond>
                                          </p:stCondLst>
                                          <p:endCondLst>
                                            <p:cond evt="onStopAudio" delay="0">
                                              <p:tgtEl>
                                                <p:sldTgt/>
                                              </p:tgtEl>
                                            </p:cond>
                                          </p:endCondLst>
                                        </p:cTn>
                                        <p:tgtEl>
                                          <p:sndTgt r:embed="rId3" name="DESTROY.WAV"/>
                                        </p:tgtEl>
                                      </p:cMediaNode>
                                    </p:audio>
                                  </p:subTnLst>
                                </p:cTn>
                              </p:par>
                            </p:childTnLst>
                          </p:cTn>
                        </p:par>
                        <p:par>
                          <p:cTn id="250" fill="hold" nodeType="afterGroup">
                            <p:stCondLst>
                              <p:cond delay="20205"/>
                            </p:stCondLst>
                            <p:childTnLst>
                              <p:par>
                                <p:cTn id="251" presetID="53" presetClass="exit" presetSubtype="0" fill="hold" nodeType="afterEffect">
                                  <p:stCondLst>
                                    <p:cond delay="1000"/>
                                  </p:stCondLst>
                                  <p:childTnLst>
                                    <p:anim calcmode="lin" valueType="num">
                                      <p:cBhvr>
                                        <p:cTn id="252" dur="5"/>
                                        <p:tgtEl>
                                          <p:spTgt spid="244783"/>
                                        </p:tgtEl>
                                        <p:attrNameLst>
                                          <p:attrName>ppt_w</p:attrName>
                                        </p:attrNameLst>
                                      </p:cBhvr>
                                      <p:tavLst>
                                        <p:tav tm="0">
                                          <p:val>
                                            <p:strVal val="ppt_w"/>
                                          </p:val>
                                        </p:tav>
                                        <p:tav tm="100000">
                                          <p:val>
                                            <p:fltVal val="0"/>
                                          </p:val>
                                        </p:tav>
                                      </p:tavLst>
                                    </p:anim>
                                    <p:anim calcmode="lin" valueType="num">
                                      <p:cBhvr>
                                        <p:cTn id="253" dur="5"/>
                                        <p:tgtEl>
                                          <p:spTgt spid="244783"/>
                                        </p:tgtEl>
                                        <p:attrNameLst>
                                          <p:attrName>ppt_h</p:attrName>
                                        </p:attrNameLst>
                                      </p:cBhvr>
                                      <p:tavLst>
                                        <p:tav tm="0">
                                          <p:val>
                                            <p:strVal val="ppt_h"/>
                                          </p:val>
                                        </p:tav>
                                        <p:tav tm="100000">
                                          <p:val>
                                            <p:fltVal val="0"/>
                                          </p:val>
                                        </p:tav>
                                      </p:tavLst>
                                    </p:anim>
                                    <p:animEffect transition="out" filter="fade">
                                      <p:cBhvr>
                                        <p:cTn id="254" dur="5"/>
                                        <p:tgtEl>
                                          <p:spTgt spid="244783"/>
                                        </p:tgtEl>
                                      </p:cBhvr>
                                    </p:animEffect>
                                    <p:set>
                                      <p:cBhvr>
                                        <p:cTn id="255" dur="1" fill="hold">
                                          <p:stCondLst>
                                            <p:cond delay="4"/>
                                          </p:stCondLst>
                                        </p:cTn>
                                        <p:tgtEl>
                                          <p:spTgt spid="244783"/>
                                        </p:tgtEl>
                                        <p:attrNameLst>
                                          <p:attrName>style.visibility</p:attrName>
                                        </p:attrNameLst>
                                      </p:cBhvr>
                                      <p:to>
                                        <p:strVal val="hidden"/>
                                      </p:to>
                                    </p:set>
                                  </p:childTnLst>
                                </p:cTn>
                              </p:par>
                            </p:childTnLst>
                          </p:cTn>
                        </p:par>
                        <p:par>
                          <p:cTn id="256" fill="hold" nodeType="afterGroup">
                            <p:stCondLst>
                              <p:cond delay="21210"/>
                            </p:stCondLst>
                            <p:childTnLst>
                              <p:par>
                                <p:cTn id="257" presetID="53" presetClass="entr" presetSubtype="0" fill="hold" nodeType="afterEffect">
                                  <p:stCondLst>
                                    <p:cond delay="0"/>
                                  </p:stCondLst>
                                  <p:childTnLst>
                                    <p:set>
                                      <p:cBhvr>
                                        <p:cTn id="258" dur="1" fill="hold">
                                          <p:stCondLst>
                                            <p:cond delay="0"/>
                                          </p:stCondLst>
                                        </p:cTn>
                                        <p:tgtEl>
                                          <p:spTgt spid="244784"/>
                                        </p:tgtEl>
                                        <p:attrNameLst>
                                          <p:attrName>style.visibility</p:attrName>
                                        </p:attrNameLst>
                                      </p:cBhvr>
                                      <p:to>
                                        <p:strVal val="visible"/>
                                      </p:to>
                                    </p:set>
                                    <p:anim calcmode="lin" valueType="num">
                                      <p:cBhvr>
                                        <p:cTn id="259" dur="2000" fill="hold"/>
                                        <p:tgtEl>
                                          <p:spTgt spid="244784"/>
                                        </p:tgtEl>
                                        <p:attrNameLst>
                                          <p:attrName>ppt_w</p:attrName>
                                        </p:attrNameLst>
                                      </p:cBhvr>
                                      <p:tavLst>
                                        <p:tav tm="0">
                                          <p:val>
                                            <p:fltVal val="0"/>
                                          </p:val>
                                        </p:tav>
                                        <p:tav tm="100000">
                                          <p:val>
                                            <p:strVal val="#ppt_w"/>
                                          </p:val>
                                        </p:tav>
                                      </p:tavLst>
                                    </p:anim>
                                    <p:anim calcmode="lin" valueType="num">
                                      <p:cBhvr>
                                        <p:cTn id="260" dur="2000" fill="hold"/>
                                        <p:tgtEl>
                                          <p:spTgt spid="244784"/>
                                        </p:tgtEl>
                                        <p:attrNameLst>
                                          <p:attrName>ppt_h</p:attrName>
                                        </p:attrNameLst>
                                      </p:cBhvr>
                                      <p:tavLst>
                                        <p:tav tm="0">
                                          <p:val>
                                            <p:fltVal val="0"/>
                                          </p:val>
                                        </p:tav>
                                        <p:tav tm="100000">
                                          <p:val>
                                            <p:strVal val="#ppt_h"/>
                                          </p:val>
                                        </p:tav>
                                      </p:tavLst>
                                    </p:anim>
                                    <p:animEffect transition="in" filter="fade">
                                      <p:cBhvr>
                                        <p:cTn id="261" dur="2000"/>
                                        <p:tgtEl>
                                          <p:spTgt spid="244784"/>
                                        </p:tgtEl>
                                      </p:cBhvr>
                                    </p:animEffect>
                                  </p:childTnLst>
                                  <p:subTnLst>
                                    <p:audio>
                                      <p:cMediaNode>
                                        <p:cTn display="0" masterRel="sameClick">
                                          <p:stCondLst>
                                            <p:cond evt="begin" delay="0">
                                              <p:tn val="257"/>
                                            </p:cond>
                                          </p:stCondLst>
                                          <p:endCondLst>
                                            <p:cond evt="onStopAudio" delay="0">
                                              <p:tgtEl>
                                                <p:sldTgt/>
                                              </p:tgtEl>
                                            </p:cond>
                                          </p:endCondLst>
                                        </p:cTn>
                                        <p:tgtEl>
                                          <p:sndTgt r:embed="rId4" name="drumroll.wav"/>
                                        </p:tgtEl>
                                      </p:cMediaNode>
                                    </p:audio>
                                  </p:subTnLst>
                                </p:cTn>
                              </p:par>
                            </p:childTnLst>
                          </p:cTn>
                        </p:par>
                        <p:par>
                          <p:cTn id="262" fill="hold" nodeType="afterGroup">
                            <p:stCondLst>
                              <p:cond delay="23210"/>
                            </p:stCondLst>
                            <p:childTnLst>
                              <p:par>
                                <p:cTn id="263" presetID="4" presetClass="entr" presetSubtype="16" fill="hold" grpId="0" nodeType="afterEffect">
                                  <p:stCondLst>
                                    <p:cond delay="0"/>
                                  </p:stCondLst>
                                  <p:childTnLst>
                                    <p:set>
                                      <p:cBhvr>
                                        <p:cTn id="264" dur="1" fill="hold">
                                          <p:stCondLst>
                                            <p:cond delay="0"/>
                                          </p:stCondLst>
                                        </p:cTn>
                                        <p:tgtEl>
                                          <p:spTgt spid="50234"/>
                                        </p:tgtEl>
                                        <p:attrNameLst>
                                          <p:attrName>style.visibility</p:attrName>
                                        </p:attrNameLst>
                                      </p:cBhvr>
                                      <p:to>
                                        <p:strVal val="visible"/>
                                      </p:to>
                                    </p:set>
                                    <p:animEffect transition="in" filter="box(in)">
                                      <p:cBhvr>
                                        <p:cTn id="265" dur="500"/>
                                        <p:tgtEl>
                                          <p:spTgt spid="50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3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3" descr="CLOCK_FW">
            <a:extLst>
              <a:ext uri="{FF2B5EF4-FFF2-40B4-BE49-F238E27FC236}">
                <a16:creationId xmlns:a16="http://schemas.microsoft.com/office/drawing/2014/main" xmlns="" id="{DC5AEA7B-E9DD-F2D0-3C67-51FE81E370E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23383" y="917225"/>
            <a:ext cx="1147288" cy="106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20" name="Rectangle 4">
            <a:extLst>
              <a:ext uri="{FF2B5EF4-FFF2-40B4-BE49-F238E27FC236}">
                <a16:creationId xmlns:a16="http://schemas.microsoft.com/office/drawing/2014/main" xmlns="" id="{6D2BCF32-B6B8-C09C-3FC8-9D44453D0B5D}"/>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30</a:t>
            </a:r>
          </a:p>
        </p:txBody>
      </p:sp>
      <p:sp>
        <p:nvSpPr>
          <p:cNvPr id="239621" name="Rectangle 5">
            <a:extLst>
              <a:ext uri="{FF2B5EF4-FFF2-40B4-BE49-F238E27FC236}">
                <a16:creationId xmlns:a16="http://schemas.microsoft.com/office/drawing/2014/main" xmlns="" id="{2E3BB93C-247B-A343-EEFA-F74E7638AEB4}"/>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4</a:t>
            </a:r>
          </a:p>
        </p:txBody>
      </p:sp>
      <p:sp>
        <p:nvSpPr>
          <p:cNvPr id="239622" name="Rectangle 6">
            <a:extLst>
              <a:ext uri="{FF2B5EF4-FFF2-40B4-BE49-F238E27FC236}">
                <a16:creationId xmlns:a16="http://schemas.microsoft.com/office/drawing/2014/main" xmlns="" id="{89AD5CCD-A649-E122-97E4-BD8E8B121211}"/>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3</a:t>
            </a:r>
          </a:p>
        </p:txBody>
      </p:sp>
      <p:sp>
        <p:nvSpPr>
          <p:cNvPr id="239623" name="Rectangle 7">
            <a:extLst>
              <a:ext uri="{FF2B5EF4-FFF2-40B4-BE49-F238E27FC236}">
                <a16:creationId xmlns:a16="http://schemas.microsoft.com/office/drawing/2014/main" xmlns="" id="{75396533-4935-3BE5-5779-103D3F2FD9A9}"/>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a:t>
            </a:r>
          </a:p>
        </p:txBody>
      </p:sp>
      <p:sp>
        <p:nvSpPr>
          <p:cNvPr id="239624" name="Rectangle 8">
            <a:extLst>
              <a:ext uri="{FF2B5EF4-FFF2-40B4-BE49-F238E27FC236}">
                <a16:creationId xmlns:a16="http://schemas.microsoft.com/office/drawing/2014/main" xmlns="" id="{737340FA-6794-5893-2033-01F024397658}"/>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1</a:t>
            </a:r>
          </a:p>
        </p:txBody>
      </p:sp>
      <p:sp>
        <p:nvSpPr>
          <p:cNvPr id="239625" name="Rectangle 9">
            <a:extLst>
              <a:ext uri="{FF2B5EF4-FFF2-40B4-BE49-F238E27FC236}">
                <a16:creationId xmlns:a16="http://schemas.microsoft.com/office/drawing/2014/main" xmlns="" id="{EF61CA1B-CB90-5F85-8FFA-9DCCFB89ED87}"/>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0</a:t>
            </a:r>
          </a:p>
        </p:txBody>
      </p:sp>
      <p:sp>
        <p:nvSpPr>
          <p:cNvPr id="51212" name="Text Box 12">
            <a:extLst>
              <a:ext uri="{FF2B5EF4-FFF2-40B4-BE49-F238E27FC236}">
                <a16:creationId xmlns:a16="http://schemas.microsoft.com/office/drawing/2014/main" xmlns="" id="{96540A95-F26B-B02D-FA5F-EE4957404C05}"/>
              </a:ext>
            </a:extLst>
          </p:cNvPr>
          <p:cNvSpPr txBox="1">
            <a:spLocks noChangeArrowheads="1"/>
          </p:cNvSpPr>
          <p:nvPr/>
        </p:nvSpPr>
        <p:spPr bwMode="auto">
          <a:xfrm>
            <a:off x="3632660" y="685649"/>
            <a:ext cx="6073969" cy="756500"/>
          </a:xfrm>
          <a:prstGeom prst="rect">
            <a:avLst/>
          </a:prstGeom>
          <a:gradFill rotWithShape="1">
            <a:gsLst>
              <a:gs pos="0">
                <a:srgbClr val="FF0000"/>
              </a:gs>
              <a:gs pos="50000">
                <a:srgbClr val="BBE0E3"/>
              </a:gs>
              <a:gs pos="100000">
                <a:srgbClr val="FF0000"/>
              </a:gs>
            </a:gsLst>
            <a:lin ang="5400000" scaled="1"/>
          </a:gradFill>
          <a:ln w="9525">
            <a:solidFill>
              <a:srgbClr val="9900CC"/>
            </a:solidFill>
            <a:miter lim="800000"/>
            <a:headEnd/>
            <a:tailEnd/>
          </a:ln>
        </p:spPr>
        <p:txBody>
          <a:bodyPr lIns="95384" tIns="47694" rIns="95384" bIns="47694">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defTabSz="955033" eaLnBrk="1" fontAlgn="base" hangingPunct="1">
              <a:spcBef>
                <a:spcPct val="50000"/>
              </a:spcBef>
              <a:spcAft>
                <a:spcPct val="0"/>
              </a:spcAft>
            </a:pPr>
            <a:r>
              <a:rPr lang="en-US" altLang="en-US" sz="4290">
                <a:solidFill>
                  <a:srgbClr val="000000"/>
                </a:solidFill>
              </a:rPr>
              <a:t>TĂNG TỐC</a:t>
            </a:r>
          </a:p>
        </p:txBody>
      </p:sp>
      <p:sp>
        <p:nvSpPr>
          <p:cNvPr id="239629" name="Rectangle 13">
            <a:extLst>
              <a:ext uri="{FF2B5EF4-FFF2-40B4-BE49-F238E27FC236}">
                <a16:creationId xmlns:a16="http://schemas.microsoft.com/office/drawing/2014/main" xmlns="" id="{E3DB7967-B849-E584-2256-2A683FF1949E}"/>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9</a:t>
            </a:r>
          </a:p>
        </p:txBody>
      </p:sp>
      <p:sp>
        <p:nvSpPr>
          <p:cNvPr id="239630" name="Rectangle 14">
            <a:extLst>
              <a:ext uri="{FF2B5EF4-FFF2-40B4-BE49-F238E27FC236}">
                <a16:creationId xmlns:a16="http://schemas.microsoft.com/office/drawing/2014/main" xmlns="" id="{2C60986A-042F-5EFB-9A92-6508C569EFF4}"/>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8</a:t>
            </a:r>
          </a:p>
        </p:txBody>
      </p:sp>
      <p:sp>
        <p:nvSpPr>
          <p:cNvPr id="239631" name="Rectangle 15">
            <a:extLst>
              <a:ext uri="{FF2B5EF4-FFF2-40B4-BE49-F238E27FC236}">
                <a16:creationId xmlns:a16="http://schemas.microsoft.com/office/drawing/2014/main" xmlns="" id="{5336CA7B-1268-32DF-2E9F-5EDBB9C1071B}"/>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7</a:t>
            </a:r>
          </a:p>
        </p:txBody>
      </p:sp>
      <p:sp>
        <p:nvSpPr>
          <p:cNvPr id="239632" name="Rectangle 16">
            <a:extLst>
              <a:ext uri="{FF2B5EF4-FFF2-40B4-BE49-F238E27FC236}">
                <a16:creationId xmlns:a16="http://schemas.microsoft.com/office/drawing/2014/main" xmlns="" id="{011E11C4-111A-2A47-641C-881B3F3EA261}"/>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6</a:t>
            </a:r>
          </a:p>
        </p:txBody>
      </p:sp>
      <p:sp>
        <p:nvSpPr>
          <p:cNvPr id="239633" name="Rectangle 17">
            <a:extLst>
              <a:ext uri="{FF2B5EF4-FFF2-40B4-BE49-F238E27FC236}">
                <a16:creationId xmlns:a16="http://schemas.microsoft.com/office/drawing/2014/main" xmlns="" id="{6DF7CE18-7238-CD91-64DA-C45BD17574EB}"/>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5</a:t>
            </a:r>
          </a:p>
        </p:txBody>
      </p:sp>
      <p:sp>
        <p:nvSpPr>
          <p:cNvPr id="239634" name="Rectangle 18">
            <a:extLst>
              <a:ext uri="{FF2B5EF4-FFF2-40B4-BE49-F238E27FC236}">
                <a16:creationId xmlns:a16="http://schemas.microsoft.com/office/drawing/2014/main" xmlns="" id="{24857671-E7BE-38E9-C02E-27784835DDCA}"/>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14</a:t>
            </a:r>
          </a:p>
        </p:txBody>
      </p:sp>
      <p:sp>
        <p:nvSpPr>
          <p:cNvPr id="239635" name="Rectangle 19">
            <a:extLst>
              <a:ext uri="{FF2B5EF4-FFF2-40B4-BE49-F238E27FC236}">
                <a16:creationId xmlns:a16="http://schemas.microsoft.com/office/drawing/2014/main" xmlns="" id="{EE77C152-765A-C4EB-F0E7-2C309101E4A3}"/>
              </a:ext>
            </a:extLst>
          </p:cNvPr>
          <p:cNvSpPr>
            <a:spLocks noChangeArrowheads="1"/>
          </p:cNvSpPr>
          <p:nvPr/>
        </p:nvSpPr>
        <p:spPr bwMode="auto">
          <a:xfrm>
            <a:off x="9378183"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13</a:t>
            </a:r>
          </a:p>
        </p:txBody>
      </p:sp>
      <p:sp>
        <p:nvSpPr>
          <p:cNvPr id="239636" name="Rectangle 20">
            <a:extLst>
              <a:ext uri="{FF2B5EF4-FFF2-40B4-BE49-F238E27FC236}">
                <a16:creationId xmlns:a16="http://schemas.microsoft.com/office/drawing/2014/main" xmlns="" id="{C1B9D6CC-EA74-5237-6C25-41371EF519FA}"/>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12</a:t>
            </a:r>
          </a:p>
        </p:txBody>
      </p:sp>
      <p:sp>
        <p:nvSpPr>
          <p:cNvPr id="239637" name="Rectangle 21">
            <a:extLst>
              <a:ext uri="{FF2B5EF4-FFF2-40B4-BE49-F238E27FC236}">
                <a16:creationId xmlns:a16="http://schemas.microsoft.com/office/drawing/2014/main" xmlns="" id="{D45D1C3E-0FF0-73B0-9889-D0DCB2106579}"/>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11</a:t>
            </a:r>
          </a:p>
        </p:txBody>
      </p:sp>
      <p:sp>
        <p:nvSpPr>
          <p:cNvPr id="239638" name="Rectangle 22">
            <a:extLst>
              <a:ext uri="{FF2B5EF4-FFF2-40B4-BE49-F238E27FC236}">
                <a16:creationId xmlns:a16="http://schemas.microsoft.com/office/drawing/2014/main" xmlns="" id="{030FAC10-D7B9-90F5-4DEC-9E9239E5FC02}"/>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10</a:t>
            </a:r>
          </a:p>
        </p:txBody>
      </p:sp>
      <p:sp>
        <p:nvSpPr>
          <p:cNvPr id="239639" name="Rectangle 23">
            <a:extLst>
              <a:ext uri="{FF2B5EF4-FFF2-40B4-BE49-F238E27FC236}">
                <a16:creationId xmlns:a16="http://schemas.microsoft.com/office/drawing/2014/main" xmlns="" id="{2627CE63-5B63-81A0-1890-8DAE374B194B}"/>
              </a:ext>
            </a:extLst>
          </p:cNvPr>
          <p:cNvSpPr>
            <a:spLocks noChangeArrowheads="1"/>
          </p:cNvSpPr>
          <p:nvPr/>
        </p:nvSpPr>
        <p:spPr bwMode="auto">
          <a:xfrm>
            <a:off x="9540136" y="1219941"/>
            <a:ext cx="1230535"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19</a:t>
            </a:r>
          </a:p>
        </p:txBody>
      </p:sp>
      <p:sp>
        <p:nvSpPr>
          <p:cNvPr id="239640" name="Rectangle 24">
            <a:extLst>
              <a:ext uri="{FF2B5EF4-FFF2-40B4-BE49-F238E27FC236}">
                <a16:creationId xmlns:a16="http://schemas.microsoft.com/office/drawing/2014/main" xmlns="" id="{6AD4C9D0-0695-783A-C800-938CAB705F2C}"/>
              </a:ext>
            </a:extLst>
          </p:cNvPr>
          <p:cNvSpPr>
            <a:spLocks noChangeArrowheads="1"/>
          </p:cNvSpPr>
          <p:nvPr/>
        </p:nvSpPr>
        <p:spPr bwMode="auto">
          <a:xfrm>
            <a:off x="9458403" y="1295619"/>
            <a:ext cx="1238103" cy="428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18</a:t>
            </a:r>
          </a:p>
        </p:txBody>
      </p:sp>
      <p:sp>
        <p:nvSpPr>
          <p:cNvPr id="239641" name="Rectangle 25">
            <a:extLst>
              <a:ext uri="{FF2B5EF4-FFF2-40B4-BE49-F238E27FC236}">
                <a16:creationId xmlns:a16="http://schemas.microsoft.com/office/drawing/2014/main" xmlns="" id="{564F4247-EB87-97D5-ECDB-7077517C73B5}"/>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17</a:t>
            </a:r>
          </a:p>
        </p:txBody>
      </p:sp>
      <p:sp>
        <p:nvSpPr>
          <p:cNvPr id="239642" name="Rectangle 26">
            <a:extLst>
              <a:ext uri="{FF2B5EF4-FFF2-40B4-BE49-F238E27FC236}">
                <a16:creationId xmlns:a16="http://schemas.microsoft.com/office/drawing/2014/main" xmlns="" id="{F7939F7B-BEA9-5EA2-D57F-D67C8D39FA8C}"/>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16</a:t>
            </a:r>
          </a:p>
        </p:txBody>
      </p:sp>
      <p:sp>
        <p:nvSpPr>
          <p:cNvPr id="239643" name="Rectangle 27">
            <a:extLst>
              <a:ext uri="{FF2B5EF4-FFF2-40B4-BE49-F238E27FC236}">
                <a16:creationId xmlns:a16="http://schemas.microsoft.com/office/drawing/2014/main" xmlns="" id="{4229B072-35C6-ED15-E24E-18FDA0952FCB}"/>
              </a:ext>
            </a:extLst>
          </p:cNvPr>
          <p:cNvSpPr>
            <a:spLocks noChangeArrowheads="1"/>
          </p:cNvSpPr>
          <p:nvPr/>
        </p:nvSpPr>
        <p:spPr bwMode="auto">
          <a:xfrm>
            <a:off x="9458403" y="1295619"/>
            <a:ext cx="1238103" cy="428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15</a:t>
            </a:r>
          </a:p>
        </p:txBody>
      </p:sp>
      <p:sp>
        <p:nvSpPr>
          <p:cNvPr id="239644" name="Rectangle 28">
            <a:extLst>
              <a:ext uri="{FF2B5EF4-FFF2-40B4-BE49-F238E27FC236}">
                <a16:creationId xmlns:a16="http://schemas.microsoft.com/office/drawing/2014/main" xmlns="" id="{7CCCF2C4-1755-6DB2-7511-983BC6257670}"/>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29</a:t>
            </a:r>
          </a:p>
        </p:txBody>
      </p:sp>
      <p:sp>
        <p:nvSpPr>
          <p:cNvPr id="239645" name="Rectangle 29">
            <a:extLst>
              <a:ext uri="{FF2B5EF4-FFF2-40B4-BE49-F238E27FC236}">
                <a16:creationId xmlns:a16="http://schemas.microsoft.com/office/drawing/2014/main" xmlns="" id="{0B8FF526-BE6D-38D4-4AA0-1D9EC8F9ACB3}"/>
              </a:ext>
            </a:extLst>
          </p:cNvPr>
          <p:cNvSpPr>
            <a:spLocks noChangeArrowheads="1"/>
          </p:cNvSpPr>
          <p:nvPr/>
        </p:nvSpPr>
        <p:spPr bwMode="auto">
          <a:xfrm>
            <a:off x="9540136" y="1219941"/>
            <a:ext cx="1230535"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28</a:t>
            </a:r>
          </a:p>
        </p:txBody>
      </p:sp>
      <p:sp>
        <p:nvSpPr>
          <p:cNvPr id="239646" name="Rectangle 30">
            <a:extLst>
              <a:ext uri="{FF2B5EF4-FFF2-40B4-BE49-F238E27FC236}">
                <a16:creationId xmlns:a16="http://schemas.microsoft.com/office/drawing/2014/main" xmlns="" id="{430AD8FB-315C-5934-A1C0-F7D92762AE1C}"/>
              </a:ext>
            </a:extLst>
          </p:cNvPr>
          <p:cNvSpPr>
            <a:spLocks noChangeArrowheads="1"/>
          </p:cNvSpPr>
          <p:nvPr/>
        </p:nvSpPr>
        <p:spPr bwMode="auto">
          <a:xfrm>
            <a:off x="9540136" y="1219941"/>
            <a:ext cx="1230535"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27</a:t>
            </a:r>
          </a:p>
        </p:txBody>
      </p:sp>
      <p:sp>
        <p:nvSpPr>
          <p:cNvPr id="239647" name="Rectangle 31">
            <a:extLst>
              <a:ext uri="{FF2B5EF4-FFF2-40B4-BE49-F238E27FC236}">
                <a16:creationId xmlns:a16="http://schemas.microsoft.com/office/drawing/2014/main" xmlns="" id="{2422FAE8-C968-05A9-9D6F-11B54D3B1C01}"/>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26</a:t>
            </a:r>
          </a:p>
        </p:txBody>
      </p:sp>
      <p:sp>
        <p:nvSpPr>
          <p:cNvPr id="239648" name="Rectangle 32">
            <a:extLst>
              <a:ext uri="{FF2B5EF4-FFF2-40B4-BE49-F238E27FC236}">
                <a16:creationId xmlns:a16="http://schemas.microsoft.com/office/drawing/2014/main" xmlns="" id="{BC803F79-066C-FFBB-53F3-CA5C0A3EE794}"/>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25</a:t>
            </a:r>
          </a:p>
        </p:txBody>
      </p:sp>
      <p:sp>
        <p:nvSpPr>
          <p:cNvPr id="239649" name="Rectangle 33">
            <a:extLst>
              <a:ext uri="{FF2B5EF4-FFF2-40B4-BE49-F238E27FC236}">
                <a16:creationId xmlns:a16="http://schemas.microsoft.com/office/drawing/2014/main" xmlns="" id="{FA7A2B20-D077-5884-32BF-13BFC6DAC41E}"/>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24</a:t>
            </a:r>
          </a:p>
        </p:txBody>
      </p:sp>
      <p:sp>
        <p:nvSpPr>
          <p:cNvPr id="239650" name="Rectangle 34">
            <a:extLst>
              <a:ext uri="{FF2B5EF4-FFF2-40B4-BE49-F238E27FC236}">
                <a16:creationId xmlns:a16="http://schemas.microsoft.com/office/drawing/2014/main" xmlns="" id="{E30ADDE9-4936-92D6-A12B-6EB6731FD133}"/>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23</a:t>
            </a:r>
          </a:p>
        </p:txBody>
      </p:sp>
      <p:sp>
        <p:nvSpPr>
          <p:cNvPr id="239651" name="Rectangle 35">
            <a:extLst>
              <a:ext uri="{FF2B5EF4-FFF2-40B4-BE49-F238E27FC236}">
                <a16:creationId xmlns:a16="http://schemas.microsoft.com/office/drawing/2014/main" xmlns="" id="{69094326-D1A0-CEF6-4516-DB74A1822CCB}"/>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22</a:t>
            </a:r>
          </a:p>
        </p:txBody>
      </p:sp>
      <p:sp>
        <p:nvSpPr>
          <p:cNvPr id="239652" name="Rectangle 36">
            <a:extLst>
              <a:ext uri="{FF2B5EF4-FFF2-40B4-BE49-F238E27FC236}">
                <a16:creationId xmlns:a16="http://schemas.microsoft.com/office/drawing/2014/main" xmlns="" id="{6E04FD49-CE22-E6E1-F907-7FD49A4F5769}"/>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21</a:t>
            </a:r>
          </a:p>
        </p:txBody>
      </p:sp>
      <p:sp>
        <p:nvSpPr>
          <p:cNvPr id="239653" name="Rectangle 37">
            <a:extLst>
              <a:ext uri="{FF2B5EF4-FFF2-40B4-BE49-F238E27FC236}">
                <a16:creationId xmlns:a16="http://schemas.microsoft.com/office/drawing/2014/main" xmlns="" id="{A4AF2DCB-C7B7-623B-7982-E26B5D9DCB03}"/>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20</a:t>
            </a:r>
          </a:p>
        </p:txBody>
      </p:sp>
      <p:sp>
        <p:nvSpPr>
          <p:cNvPr id="51318" name="Text Box 118">
            <a:extLst>
              <a:ext uri="{FF2B5EF4-FFF2-40B4-BE49-F238E27FC236}">
                <a16:creationId xmlns:a16="http://schemas.microsoft.com/office/drawing/2014/main" xmlns="" id="{4CF94DED-A5E2-D04F-9FB1-F4984AFF14FF}"/>
              </a:ext>
            </a:extLst>
          </p:cNvPr>
          <p:cNvSpPr txBox="1">
            <a:spLocks noChangeArrowheads="1"/>
          </p:cNvSpPr>
          <p:nvPr/>
        </p:nvSpPr>
        <p:spPr bwMode="auto">
          <a:xfrm>
            <a:off x="2318878" y="6117863"/>
            <a:ext cx="944470" cy="488885"/>
          </a:xfrm>
          <a:prstGeom prst="rect">
            <a:avLst/>
          </a:prstGeom>
          <a:noFill/>
          <a:ln>
            <a:noFill/>
          </a:ln>
          <a:effectLst/>
          <a:extLst>
            <a:ext uri="{909E8E84-426E-40DD-AFC4-6F175D3DCCD1}">
              <a14:hiddenFill xmlns:a14="http://schemas.microsoft.com/office/drawing/2010/main">
                <a:solidFill>
                  <a:srgbClr val="FFB7D4"/>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384" tIns="47694" rIns="95384" bIns="47694">
            <a:spAutoFit/>
          </a:bodyPr>
          <a:lstStyle>
            <a:lvl1pPr algn="ctr" defTabSz="1001713" eaLnBrk="0" hangingPunct="0">
              <a:defRPr sz="2700" b="1">
                <a:solidFill>
                  <a:srgbClr val="0000FF"/>
                </a:solidFill>
                <a:latin typeface="Times New Roman" panose="02020603050405020304" pitchFamily="18" charset="0"/>
              </a:defRPr>
            </a:lvl1pPr>
            <a:lvl2pPr algn="ctr" defTabSz="1001713" eaLnBrk="0" hangingPunct="0">
              <a:defRPr sz="2700" b="1">
                <a:solidFill>
                  <a:srgbClr val="0000FF"/>
                </a:solidFill>
                <a:latin typeface="Times New Roman" panose="02020603050405020304" pitchFamily="18" charset="0"/>
              </a:defRPr>
            </a:lvl2pPr>
            <a:lvl3pPr algn="ctr" defTabSz="1001713" eaLnBrk="0" hangingPunct="0">
              <a:defRPr sz="2700" b="1">
                <a:solidFill>
                  <a:srgbClr val="0000FF"/>
                </a:solidFill>
                <a:latin typeface="Times New Roman" panose="02020603050405020304" pitchFamily="18" charset="0"/>
              </a:defRPr>
            </a:lvl3pPr>
            <a:lvl4pPr algn="ctr" defTabSz="1001713" eaLnBrk="0" hangingPunct="0">
              <a:defRPr sz="2700" b="1">
                <a:solidFill>
                  <a:srgbClr val="0000FF"/>
                </a:solidFill>
                <a:latin typeface="Times New Roman" panose="02020603050405020304" pitchFamily="18" charset="0"/>
              </a:defRPr>
            </a:lvl4pPr>
            <a:lvl5pPr algn="ctr" defTabSz="1001713" eaLnBrk="0" hangingPunct="0">
              <a:defRPr sz="2700" b="1">
                <a:solidFill>
                  <a:srgbClr val="0000FF"/>
                </a:solidFill>
                <a:latin typeface="Times New Roman" panose="02020603050405020304" pitchFamily="18" charset="0"/>
              </a:defRPr>
            </a:lvl5pPr>
            <a:lvl6pPr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defTabSz="955033" eaLnBrk="1" fontAlgn="base" hangingPunct="1">
              <a:spcBef>
                <a:spcPct val="50000"/>
              </a:spcBef>
              <a:spcAft>
                <a:spcPct val="0"/>
              </a:spcAft>
            </a:pPr>
            <a:endParaRPr lang="en-US" altLang="en-US" sz="2574"/>
          </a:p>
        </p:txBody>
      </p:sp>
      <p:sp>
        <p:nvSpPr>
          <p:cNvPr id="51330" name="Text Box 130">
            <a:extLst>
              <a:ext uri="{FF2B5EF4-FFF2-40B4-BE49-F238E27FC236}">
                <a16:creationId xmlns:a16="http://schemas.microsoft.com/office/drawing/2014/main" xmlns="" id="{9B5369F9-0706-FC71-7C5F-CB0E83229095}"/>
              </a:ext>
            </a:extLst>
          </p:cNvPr>
          <p:cNvSpPr txBox="1">
            <a:spLocks noChangeArrowheads="1"/>
          </p:cNvSpPr>
          <p:nvPr/>
        </p:nvSpPr>
        <p:spPr bwMode="auto">
          <a:xfrm>
            <a:off x="1374409" y="5100742"/>
            <a:ext cx="9299394" cy="1048385"/>
          </a:xfrm>
          <a:prstGeom prst="rect">
            <a:avLst/>
          </a:prstGeom>
          <a:noFill/>
          <a:ln>
            <a:noFill/>
          </a:ln>
          <a:effectLst/>
          <a:extLst>
            <a:ext uri="{909E8E84-426E-40DD-AFC4-6F175D3DCCD1}">
              <a14:hiddenFill xmlns:a14="http://schemas.microsoft.com/office/drawing/2010/main">
                <a:solidFill>
                  <a:srgbClr val="FFB7D4"/>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396" tIns="47699" rIns="95396" bIns="47699">
            <a:spAutoFit/>
          </a:bodyPr>
          <a:lstStyle>
            <a:lvl1pPr algn="ctr" defTabSz="1001713" eaLnBrk="0" hangingPunct="0">
              <a:defRPr sz="2700" b="1">
                <a:solidFill>
                  <a:srgbClr val="0000FF"/>
                </a:solidFill>
                <a:latin typeface="Times New Roman" panose="02020603050405020304" pitchFamily="18" charset="0"/>
              </a:defRPr>
            </a:lvl1pPr>
            <a:lvl2pPr algn="ctr" defTabSz="1001713" eaLnBrk="0" hangingPunct="0">
              <a:defRPr sz="2700" b="1">
                <a:solidFill>
                  <a:srgbClr val="0000FF"/>
                </a:solidFill>
                <a:latin typeface="Times New Roman" panose="02020603050405020304" pitchFamily="18" charset="0"/>
              </a:defRPr>
            </a:lvl2pPr>
            <a:lvl3pPr algn="ctr" defTabSz="1001713" eaLnBrk="0" hangingPunct="0">
              <a:defRPr sz="2700" b="1">
                <a:solidFill>
                  <a:srgbClr val="0000FF"/>
                </a:solidFill>
                <a:latin typeface="Times New Roman" panose="02020603050405020304" pitchFamily="18" charset="0"/>
              </a:defRPr>
            </a:lvl3pPr>
            <a:lvl4pPr algn="ctr" defTabSz="1001713" eaLnBrk="0" hangingPunct="0">
              <a:defRPr sz="2700" b="1">
                <a:solidFill>
                  <a:srgbClr val="0000FF"/>
                </a:solidFill>
                <a:latin typeface="Times New Roman" panose="02020603050405020304" pitchFamily="18" charset="0"/>
              </a:defRPr>
            </a:lvl4pPr>
            <a:lvl5pPr algn="ctr" defTabSz="1001713" eaLnBrk="0" hangingPunct="0">
              <a:defRPr sz="2700" b="1">
                <a:solidFill>
                  <a:srgbClr val="0000FF"/>
                </a:solidFill>
                <a:latin typeface="Times New Roman" panose="02020603050405020304" pitchFamily="18" charset="0"/>
              </a:defRPr>
            </a:lvl5pPr>
            <a:lvl6pPr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marL="342900" lvl="0" indent="-342900">
              <a:lnSpc>
                <a:spcPct val="130000"/>
              </a:lnSpc>
              <a:spcAft>
                <a:spcPts val="800"/>
              </a:spcAft>
              <a:buFont typeface="+mj-lt"/>
              <a:buAutoNum type="arabicParenBoth"/>
            </a:pPr>
            <a:r>
              <a:rPr lang="en-US" sz="2400" dirty="0">
                <a:solidFill>
                  <a:srgbClr val="0D0D0D"/>
                </a:solidFill>
                <a:ea typeface="Calibri" panose="020F0502020204030204" pitchFamily="34" charset="0"/>
                <a:cs typeface="Times New Roman" panose="02020603050405020304" pitchFamily="18" charset="0"/>
              </a:rPr>
              <a:t> </a:t>
            </a:r>
            <a:r>
              <a:rPr lang="vi-VN" sz="2400" dirty="0">
                <a:solidFill>
                  <a:srgbClr val="0D0D0D"/>
                </a:solidFill>
                <a:ea typeface="Calibri" panose="020F0502020204030204" pitchFamily="34" charset="0"/>
                <a:cs typeface="Times New Roman" panose="02020603050405020304" pitchFamily="18" charset="0"/>
              </a:rPr>
              <a:t>đông</a:t>
            </a:r>
            <a:endParaRPr lang="en-US" sz="2400" dirty="0">
              <a:ea typeface="Calibri" panose="020F0502020204030204" pitchFamily="34" charset="0"/>
              <a:cs typeface="Times New Roman" panose="02020603050405020304" pitchFamily="18" charset="0"/>
            </a:endParaRPr>
          </a:p>
          <a:p>
            <a:r>
              <a:rPr lang="en-US" sz="2400" dirty="0">
                <a:solidFill>
                  <a:srgbClr val="0D0D0D"/>
                </a:solidFill>
                <a:ea typeface="Calibri" panose="020F0502020204030204" pitchFamily="34" charset="0"/>
              </a:rPr>
              <a:t>(2) </a:t>
            </a:r>
            <a:r>
              <a:rPr lang="vi-VN" sz="2400" dirty="0">
                <a:solidFill>
                  <a:srgbClr val="0D0D0D"/>
                </a:solidFill>
                <a:ea typeface="Calibri" panose="020F0502020204030204" pitchFamily="34" charset="0"/>
              </a:rPr>
              <a:t>góa bụa</a:t>
            </a:r>
            <a:endParaRPr lang="en-US" altLang="en-US" sz="2193" dirty="0"/>
          </a:p>
        </p:txBody>
      </p:sp>
      <p:sp>
        <p:nvSpPr>
          <p:cNvPr id="3" name="TextBox 2">
            <a:extLst>
              <a:ext uri="{FF2B5EF4-FFF2-40B4-BE49-F238E27FC236}">
                <a16:creationId xmlns:a16="http://schemas.microsoft.com/office/drawing/2014/main" xmlns="" id="{A628CDB4-3E23-0412-97EA-EF6CDDDA8A69}"/>
              </a:ext>
            </a:extLst>
          </p:cNvPr>
          <p:cNvSpPr txBox="1"/>
          <p:nvPr/>
        </p:nvSpPr>
        <p:spPr>
          <a:xfrm>
            <a:off x="594856" y="1673725"/>
            <a:ext cx="10858500" cy="3248069"/>
          </a:xfrm>
          <a:prstGeom prst="rect">
            <a:avLst/>
          </a:prstGeom>
          <a:noFill/>
        </p:spPr>
        <p:txBody>
          <a:bodyPr wrap="square">
            <a:spAutoFit/>
          </a:bodyPr>
          <a:lstStyle/>
          <a:p>
            <a:pPr marL="457200">
              <a:lnSpc>
                <a:spcPct val="130000"/>
              </a:lnSpc>
            </a:pPr>
            <a:r>
              <a:rPr lang="vi-VN"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 2</a:t>
            </a:r>
            <a:r>
              <a:rPr lang="vi-VN"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30000"/>
              </a:lnSpc>
            </a:pPr>
            <a:r>
              <a:rPr lang="vi-VN"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Không lấy được nhau mùa hạ, ta sẽ lấy nhau mùa...(1)</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30000"/>
              </a:lnSpc>
              <a:spcAft>
                <a:spcPts val="800"/>
              </a:spcAft>
            </a:pPr>
            <a:r>
              <a:rPr lang="vi-VN"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Không lấy được nhau thời trẻ, ta sẽ lấy nhau khi ... (2) về già.”</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vi-VN" sz="3200" dirty="0">
                <a:solidFill>
                  <a:srgbClr val="0D0D0D"/>
                </a:solidFill>
                <a:effectLst/>
                <a:latin typeface="Times New Roman" panose="02020603050405020304" pitchFamily="18" charset="0"/>
                <a:ea typeface="Calibri" panose="020F0502020204030204" pitchFamily="34" charset="0"/>
              </a:rPr>
              <a:t>     (Trích </a:t>
            </a:r>
            <a:r>
              <a:rPr lang="vi-VN" sz="3200" i="1" dirty="0">
                <a:solidFill>
                  <a:srgbClr val="0D0D0D"/>
                </a:solidFill>
                <a:effectLst/>
                <a:latin typeface="Times New Roman" panose="02020603050405020304" pitchFamily="18" charset="0"/>
                <a:ea typeface="Calibri" panose="020F0502020204030204" pitchFamily="34" charset="0"/>
              </a:rPr>
              <a:t>Tiễn dặn người yêu</a:t>
            </a:r>
            <a:r>
              <a:rPr lang="vi-VN" sz="3200" dirty="0">
                <a:solidFill>
                  <a:srgbClr val="0D0D0D"/>
                </a:solidFill>
                <a:effectLst/>
                <a:latin typeface="Times New Roman" panose="02020603050405020304" pitchFamily="18" charset="0"/>
                <a:ea typeface="Calibri" panose="020F0502020204030204" pitchFamily="34" charset="0"/>
              </a:rPr>
              <a:t>, truyện thơ Thái)</a:t>
            </a:r>
            <a:endParaRPr lang="en-US" sz="3200"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xit" presetSubtype="0" fill="hold" nodeType="clickEffect">
                                  <p:stCondLst>
                                    <p:cond delay="0"/>
                                  </p:stCondLst>
                                  <p:childTnLst>
                                    <p:anim calcmode="lin" valueType="num">
                                      <p:cBhvr>
                                        <p:cTn id="6" dur="5"/>
                                        <p:tgtEl>
                                          <p:spTgt spid="239620"/>
                                        </p:tgtEl>
                                        <p:attrNameLst>
                                          <p:attrName>ppt_w</p:attrName>
                                        </p:attrNameLst>
                                      </p:cBhvr>
                                      <p:tavLst>
                                        <p:tav tm="0">
                                          <p:val>
                                            <p:strVal val="ppt_w"/>
                                          </p:val>
                                        </p:tav>
                                        <p:tav tm="100000">
                                          <p:val>
                                            <p:fltVal val="0"/>
                                          </p:val>
                                        </p:tav>
                                      </p:tavLst>
                                    </p:anim>
                                    <p:anim calcmode="lin" valueType="num">
                                      <p:cBhvr>
                                        <p:cTn id="7" dur="5"/>
                                        <p:tgtEl>
                                          <p:spTgt spid="239620"/>
                                        </p:tgtEl>
                                        <p:attrNameLst>
                                          <p:attrName>ppt_h</p:attrName>
                                        </p:attrNameLst>
                                      </p:cBhvr>
                                      <p:tavLst>
                                        <p:tav tm="0">
                                          <p:val>
                                            <p:strVal val="ppt_h"/>
                                          </p:val>
                                        </p:tav>
                                        <p:tav tm="100000">
                                          <p:val>
                                            <p:fltVal val="0"/>
                                          </p:val>
                                        </p:tav>
                                      </p:tavLst>
                                    </p:anim>
                                    <p:animEffect transition="out" filter="fade">
                                      <p:cBhvr>
                                        <p:cTn id="8" dur="5"/>
                                        <p:tgtEl>
                                          <p:spTgt spid="239620"/>
                                        </p:tgtEl>
                                      </p:cBhvr>
                                    </p:animEffect>
                                    <p:set>
                                      <p:cBhvr>
                                        <p:cTn id="9" dur="1" fill="hold">
                                          <p:stCondLst>
                                            <p:cond delay="4"/>
                                          </p:stCondLst>
                                        </p:cTn>
                                        <p:tgtEl>
                                          <p:spTgt spid="239620"/>
                                        </p:tgtEl>
                                        <p:attrNameLst>
                                          <p:attrName>style.visibility</p:attrName>
                                        </p:attrNameLst>
                                      </p:cBhvr>
                                      <p:to>
                                        <p:strVal val="hidden"/>
                                      </p:to>
                                    </p:set>
                                  </p:childTnLst>
                                </p:cTn>
                              </p:par>
                            </p:childTnLst>
                          </p:cTn>
                        </p:par>
                        <p:par>
                          <p:cTn id="10" fill="hold" nodeType="afterGroup">
                            <p:stCondLst>
                              <p:cond delay="5"/>
                            </p:stCondLst>
                            <p:childTnLst>
                              <p:par>
                                <p:cTn id="11" presetID="53" presetClass="entr" presetSubtype="0" fill="hold" nodeType="afterEffect">
                                  <p:stCondLst>
                                    <p:cond delay="0"/>
                                  </p:stCondLst>
                                  <p:childTnLst>
                                    <p:set>
                                      <p:cBhvr>
                                        <p:cTn id="12" dur="1" fill="hold">
                                          <p:stCondLst>
                                            <p:cond delay="0"/>
                                          </p:stCondLst>
                                        </p:cTn>
                                        <p:tgtEl>
                                          <p:spTgt spid="239644"/>
                                        </p:tgtEl>
                                        <p:attrNameLst>
                                          <p:attrName>style.visibility</p:attrName>
                                        </p:attrNameLst>
                                      </p:cBhvr>
                                      <p:to>
                                        <p:strVal val="visible"/>
                                      </p:to>
                                    </p:set>
                                    <p:anim calcmode="lin" valueType="num">
                                      <p:cBhvr>
                                        <p:cTn id="13" dur="5" fill="hold"/>
                                        <p:tgtEl>
                                          <p:spTgt spid="239644"/>
                                        </p:tgtEl>
                                        <p:attrNameLst>
                                          <p:attrName>ppt_w</p:attrName>
                                        </p:attrNameLst>
                                      </p:cBhvr>
                                      <p:tavLst>
                                        <p:tav tm="0">
                                          <p:val>
                                            <p:fltVal val="0"/>
                                          </p:val>
                                        </p:tav>
                                        <p:tav tm="100000">
                                          <p:val>
                                            <p:strVal val="#ppt_w"/>
                                          </p:val>
                                        </p:tav>
                                      </p:tavLst>
                                    </p:anim>
                                    <p:anim calcmode="lin" valueType="num">
                                      <p:cBhvr>
                                        <p:cTn id="14" dur="5" fill="hold"/>
                                        <p:tgtEl>
                                          <p:spTgt spid="239644"/>
                                        </p:tgtEl>
                                        <p:attrNameLst>
                                          <p:attrName>ppt_h</p:attrName>
                                        </p:attrNameLst>
                                      </p:cBhvr>
                                      <p:tavLst>
                                        <p:tav tm="0">
                                          <p:val>
                                            <p:fltVal val="0"/>
                                          </p:val>
                                        </p:tav>
                                        <p:tav tm="100000">
                                          <p:val>
                                            <p:strVal val="#ppt_h"/>
                                          </p:val>
                                        </p:tav>
                                      </p:tavLst>
                                    </p:anim>
                                    <p:animEffect transition="in" filter="fade">
                                      <p:cBhvr>
                                        <p:cTn id="15" dur="5"/>
                                        <p:tgtEl>
                                          <p:spTgt spid="239644"/>
                                        </p:tgtEl>
                                      </p:cBhvr>
                                    </p:animEffect>
                                  </p:childTnLst>
                                  <p:subTnLst>
                                    <p:audio>
                                      <p:cMediaNode vol="100000">
                                        <p:cTn display="0" masterRel="sameClick">
                                          <p:stCondLst>
                                            <p:cond evt="begin" delay="0">
                                              <p:tn val="11"/>
                                            </p:cond>
                                          </p:stCondLst>
                                          <p:endCondLst>
                                            <p:cond evt="onStopAudio" delay="0">
                                              <p:tgtEl>
                                                <p:sldTgt/>
                                              </p:tgtEl>
                                            </p:cond>
                                          </p:endCondLst>
                                        </p:cTn>
                                        <p:tgtEl>
                                          <p:sndTgt r:embed="rId2" name="DESTROY.WAV"/>
                                        </p:tgtEl>
                                      </p:cMediaNode>
                                    </p:audio>
                                  </p:subTnLst>
                                </p:cTn>
                              </p:par>
                            </p:childTnLst>
                          </p:cTn>
                        </p:par>
                        <p:par>
                          <p:cTn id="16" fill="hold" nodeType="afterGroup">
                            <p:stCondLst>
                              <p:cond delay="10"/>
                            </p:stCondLst>
                            <p:childTnLst>
                              <p:par>
                                <p:cTn id="17" presetID="53" presetClass="exit" presetSubtype="0" fill="hold" nodeType="afterEffect">
                                  <p:stCondLst>
                                    <p:cond delay="1000"/>
                                  </p:stCondLst>
                                  <p:childTnLst>
                                    <p:anim calcmode="lin" valueType="num">
                                      <p:cBhvr>
                                        <p:cTn id="18" dur="5"/>
                                        <p:tgtEl>
                                          <p:spTgt spid="239644"/>
                                        </p:tgtEl>
                                        <p:attrNameLst>
                                          <p:attrName>ppt_w</p:attrName>
                                        </p:attrNameLst>
                                      </p:cBhvr>
                                      <p:tavLst>
                                        <p:tav tm="0">
                                          <p:val>
                                            <p:strVal val="ppt_w"/>
                                          </p:val>
                                        </p:tav>
                                        <p:tav tm="100000">
                                          <p:val>
                                            <p:fltVal val="0"/>
                                          </p:val>
                                        </p:tav>
                                      </p:tavLst>
                                    </p:anim>
                                    <p:anim calcmode="lin" valueType="num">
                                      <p:cBhvr>
                                        <p:cTn id="19" dur="5"/>
                                        <p:tgtEl>
                                          <p:spTgt spid="239644"/>
                                        </p:tgtEl>
                                        <p:attrNameLst>
                                          <p:attrName>ppt_h</p:attrName>
                                        </p:attrNameLst>
                                      </p:cBhvr>
                                      <p:tavLst>
                                        <p:tav tm="0">
                                          <p:val>
                                            <p:strVal val="ppt_h"/>
                                          </p:val>
                                        </p:tav>
                                        <p:tav tm="100000">
                                          <p:val>
                                            <p:fltVal val="0"/>
                                          </p:val>
                                        </p:tav>
                                      </p:tavLst>
                                    </p:anim>
                                    <p:animEffect transition="out" filter="fade">
                                      <p:cBhvr>
                                        <p:cTn id="20" dur="5"/>
                                        <p:tgtEl>
                                          <p:spTgt spid="239644"/>
                                        </p:tgtEl>
                                      </p:cBhvr>
                                    </p:animEffect>
                                    <p:set>
                                      <p:cBhvr>
                                        <p:cTn id="21" dur="1" fill="hold">
                                          <p:stCondLst>
                                            <p:cond delay="4"/>
                                          </p:stCondLst>
                                        </p:cTn>
                                        <p:tgtEl>
                                          <p:spTgt spid="239644"/>
                                        </p:tgtEl>
                                        <p:attrNameLst>
                                          <p:attrName>style.visibility</p:attrName>
                                        </p:attrNameLst>
                                      </p:cBhvr>
                                      <p:to>
                                        <p:strVal val="hidden"/>
                                      </p:to>
                                    </p:set>
                                  </p:childTnLst>
                                </p:cTn>
                              </p:par>
                            </p:childTnLst>
                          </p:cTn>
                        </p:par>
                        <p:par>
                          <p:cTn id="22" fill="hold" nodeType="afterGroup">
                            <p:stCondLst>
                              <p:cond delay="1015"/>
                            </p:stCondLst>
                            <p:childTnLst>
                              <p:par>
                                <p:cTn id="23" presetID="53" presetClass="entr" presetSubtype="0" fill="hold" nodeType="afterEffect">
                                  <p:stCondLst>
                                    <p:cond delay="0"/>
                                  </p:stCondLst>
                                  <p:childTnLst>
                                    <p:set>
                                      <p:cBhvr>
                                        <p:cTn id="24" dur="1" fill="hold">
                                          <p:stCondLst>
                                            <p:cond delay="0"/>
                                          </p:stCondLst>
                                        </p:cTn>
                                        <p:tgtEl>
                                          <p:spTgt spid="239645"/>
                                        </p:tgtEl>
                                        <p:attrNameLst>
                                          <p:attrName>style.visibility</p:attrName>
                                        </p:attrNameLst>
                                      </p:cBhvr>
                                      <p:to>
                                        <p:strVal val="visible"/>
                                      </p:to>
                                    </p:set>
                                    <p:anim calcmode="lin" valueType="num">
                                      <p:cBhvr>
                                        <p:cTn id="25" dur="5" fill="hold"/>
                                        <p:tgtEl>
                                          <p:spTgt spid="239645"/>
                                        </p:tgtEl>
                                        <p:attrNameLst>
                                          <p:attrName>ppt_w</p:attrName>
                                        </p:attrNameLst>
                                      </p:cBhvr>
                                      <p:tavLst>
                                        <p:tav tm="0">
                                          <p:val>
                                            <p:fltVal val="0"/>
                                          </p:val>
                                        </p:tav>
                                        <p:tav tm="100000">
                                          <p:val>
                                            <p:strVal val="#ppt_w"/>
                                          </p:val>
                                        </p:tav>
                                      </p:tavLst>
                                    </p:anim>
                                    <p:anim calcmode="lin" valueType="num">
                                      <p:cBhvr>
                                        <p:cTn id="26" dur="5" fill="hold"/>
                                        <p:tgtEl>
                                          <p:spTgt spid="239645"/>
                                        </p:tgtEl>
                                        <p:attrNameLst>
                                          <p:attrName>ppt_h</p:attrName>
                                        </p:attrNameLst>
                                      </p:cBhvr>
                                      <p:tavLst>
                                        <p:tav tm="0">
                                          <p:val>
                                            <p:fltVal val="0"/>
                                          </p:val>
                                        </p:tav>
                                        <p:tav tm="100000">
                                          <p:val>
                                            <p:strVal val="#ppt_h"/>
                                          </p:val>
                                        </p:tav>
                                      </p:tavLst>
                                    </p:anim>
                                    <p:animEffect transition="in" filter="fade">
                                      <p:cBhvr>
                                        <p:cTn id="27" dur="5"/>
                                        <p:tgtEl>
                                          <p:spTgt spid="239645"/>
                                        </p:tgtEl>
                                      </p:cBhvr>
                                    </p:animEffect>
                                  </p:childTnLst>
                                  <p:subTnLst>
                                    <p:audio>
                                      <p:cMediaNode vol="100000">
                                        <p:cTn display="0" masterRel="sameClick">
                                          <p:stCondLst>
                                            <p:cond evt="begin" delay="0">
                                              <p:tn val="23"/>
                                            </p:cond>
                                          </p:stCondLst>
                                          <p:endCondLst>
                                            <p:cond evt="onStopAudio" delay="0">
                                              <p:tgtEl>
                                                <p:sldTgt/>
                                              </p:tgtEl>
                                            </p:cond>
                                          </p:endCondLst>
                                        </p:cTn>
                                        <p:tgtEl>
                                          <p:sndTgt r:embed="rId2" name="DESTROY.WAV"/>
                                        </p:tgtEl>
                                      </p:cMediaNode>
                                    </p:audio>
                                  </p:subTnLst>
                                </p:cTn>
                              </p:par>
                            </p:childTnLst>
                          </p:cTn>
                        </p:par>
                        <p:par>
                          <p:cTn id="28" fill="hold" nodeType="afterGroup">
                            <p:stCondLst>
                              <p:cond delay="1020"/>
                            </p:stCondLst>
                            <p:childTnLst>
                              <p:par>
                                <p:cTn id="29" presetID="53" presetClass="exit" presetSubtype="0" fill="hold" nodeType="afterEffect">
                                  <p:stCondLst>
                                    <p:cond delay="1000"/>
                                  </p:stCondLst>
                                  <p:childTnLst>
                                    <p:anim calcmode="lin" valueType="num">
                                      <p:cBhvr>
                                        <p:cTn id="30" dur="5"/>
                                        <p:tgtEl>
                                          <p:spTgt spid="239645"/>
                                        </p:tgtEl>
                                        <p:attrNameLst>
                                          <p:attrName>ppt_w</p:attrName>
                                        </p:attrNameLst>
                                      </p:cBhvr>
                                      <p:tavLst>
                                        <p:tav tm="0">
                                          <p:val>
                                            <p:strVal val="ppt_w"/>
                                          </p:val>
                                        </p:tav>
                                        <p:tav tm="100000">
                                          <p:val>
                                            <p:fltVal val="0"/>
                                          </p:val>
                                        </p:tav>
                                      </p:tavLst>
                                    </p:anim>
                                    <p:anim calcmode="lin" valueType="num">
                                      <p:cBhvr>
                                        <p:cTn id="31" dur="5"/>
                                        <p:tgtEl>
                                          <p:spTgt spid="239645"/>
                                        </p:tgtEl>
                                        <p:attrNameLst>
                                          <p:attrName>ppt_h</p:attrName>
                                        </p:attrNameLst>
                                      </p:cBhvr>
                                      <p:tavLst>
                                        <p:tav tm="0">
                                          <p:val>
                                            <p:strVal val="ppt_h"/>
                                          </p:val>
                                        </p:tav>
                                        <p:tav tm="100000">
                                          <p:val>
                                            <p:fltVal val="0"/>
                                          </p:val>
                                        </p:tav>
                                      </p:tavLst>
                                    </p:anim>
                                    <p:animEffect transition="out" filter="fade">
                                      <p:cBhvr>
                                        <p:cTn id="32" dur="5"/>
                                        <p:tgtEl>
                                          <p:spTgt spid="239645"/>
                                        </p:tgtEl>
                                      </p:cBhvr>
                                    </p:animEffect>
                                    <p:set>
                                      <p:cBhvr>
                                        <p:cTn id="33" dur="1" fill="hold">
                                          <p:stCondLst>
                                            <p:cond delay="4"/>
                                          </p:stCondLst>
                                        </p:cTn>
                                        <p:tgtEl>
                                          <p:spTgt spid="239645"/>
                                        </p:tgtEl>
                                        <p:attrNameLst>
                                          <p:attrName>style.visibility</p:attrName>
                                        </p:attrNameLst>
                                      </p:cBhvr>
                                      <p:to>
                                        <p:strVal val="hidden"/>
                                      </p:to>
                                    </p:set>
                                  </p:childTnLst>
                                </p:cTn>
                              </p:par>
                            </p:childTnLst>
                          </p:cTn>
                        </p:par>
                        <p:par>
                          <p:cTn id="34" fill="hold" nodeType="afterGroup">
                            <p:stCondLst>
                              <p:cond delay="2025"/>
                            </p:stCondLst>
                            <p:childTnLst>
                              <p:par>
                                <p:cTn id="35" presetID="53" presetClass="entr" presetSubtype="0" fill="hold" nodeType="afterEffect">
                                  <p:stCondLst>
                                    <p:cond delay="0"/>
                                  </p:stCondLst>
                                  <p:childTnLst>
                                    <p:set>
                                      <p:cBhvr>
                                        <p:cTn id="36" dur="1" fill="hold">
                                          <p:stCondLst>
                                            <p:cond delay="0"/>
                                          </p:stCondLst>
                                        </p:cTn>
                                        <p:tgtEl>
                                          <p:spTgt spid="239646"/>
                                        </p:tgtEl>
                                        <p:attrNameLst>
                                          <p:attrName>style.visibility</p:attrName>
                                        </p:attrNameLst>
                                      </p:cBhvr>
                                      <p:to>
                                        <p:strVal val="visible"/>
                                      </p:to>
                                    </p:set>
                                    <p:anim calcmode="lin" valueType="num">
                                      <p:cBhvr>
                                        <p:cTn id="37" dur="5" fill="hold"/>
                                        <p:tgtEl>
                                          <p:spTgt spid="239646"/>
                                        </p:tgtEl>
                                        <p:attrNameLst>
                                          <p:attrName>ppt_w</p:attrName>
                                        </p:attrNameLst>
                                      </p:cBhvr>
                                      <p:tavLst>
                                        <p:tav tm="0">
                                          <p:val>
                                            <p:fltVal val="0"/>
                                          </p:val>
                                        </p:tav>
                                        <p:tav tm="100000">
                                          <p:val>
                                            <p:strVal val="#ppt_w"/>
                                          </p:val>
                                        </p:tav>
                                      </p:tavLst>
                                    </p:anim>
                                    <p:anim calcmode="lin" valueType="num">
                                      <p:cBhvr>
                                        <p:cTn id="38" dur="5" fill="hold"/>
                                        <p:tgtEl>
                                          <p:spTgt spid="239646"/>
                                        </p:tgtEl>
                                        <p:attrNameLst>
                                          <p:attrName>ppt_h</p:attrName>
                                        </p:attrNameLst>
                                      </p:cBhvr>
                                      <p:tavLst>
                                        <p:tav tm="0">
                                          <p:val>
                                            <p:fltVal val="0"/>
                                          </p:val>
                                        </p:tav>
                                        <p:tav tm="100000">
                                          <p:val>
                                            <p:strVal val="#ppt_h"/>
                                          </p:val>
                                        </p:tav>
                                      </p:tavLst>
                                    </p:anim>
                                    <p:animEffect transition="in" filter="fade">
                                      <p:cBhvr>
                                        <p:cTn id="39" dur="5"/>
                                        <p:tgtEl>
                                          <p:spTgt spid="239646"/>
                                        </p:tgtEl>
                                      </p:cBhvr>
                                    </p:animEffect>
                                  </p:childTnLst>
                                  <p:subTnLst>
                                    <p:audio>
                                      <p:cMediaNode vol="100000">
                                        <p:cTn display="0" masterRel="sameClick">
                                          <p:stCondLst>
                                            <p:cond evt="begin" delay="0">
                                              <p:tn val="35"/>
                                            </p:cond>
                                          </p:stCondLst>
                                          <p:endCondLst>
                                            <p:cond evt="onStopAudio" delay="0">
                                              <p:tgtEl>
                                                <p:sldTgt/>
                                              </p:tgtEl>
                                            </p:cond>
                                          </p:endCondLst>
                                        </p:cTn>
                                        <p:tgtEl>
                                          <p:sndTgt r:embed="rId2" name="DESTROY.WAV"/>
                                        </p:tgtEl>
                                      </p:cMediaNode>
                                    </p:audio>
                                  </p:subTnLst>
                                </p:cTn>
                              </p:par>
                            </p:childTnLst>
                          </p:cTn>
                        </p:par>
                        <p:par>
                          <p:cTn id="40" fill="hold" nodeType="afterGroup">
                            <p:stCondLst>
                              <p:cond delay="2030"/>
                            </p:stCondLst>
                            <p:childTnLst>
                              <p:par>
                                <p:cTn id="41" presetID="53" presetClass="exit" presetSubtype="0" fill="hold" nodeType="afterEffect">
                                  <p:stCondLst>
                                    <p:cond delay="1000"/>
                                  </p:stCondLst>
                                  <p:childTnLst>
                                    <p:anim calcmode="lin" valueType="num">
                                      <p:cBhvr>
                                        <p:cTn id="42" dur="5"/>
                                        <p:tgtEl>
                                          <p:spTgt spid="239646"/>
                                        </p:tgtEl>
                                        <p:attrNameLst>
                                          <p:attrName>ppt_w</p:attrName>
                                        </p:attrNameLst>
                                      </p:cBhvr>
                                      <p:tavLst>
                                        <p:tav tm="0">
                                          <p:val>
                                            <p:strVal val="ppt_w"/>
                                          </p:val>
                                        </p:tav>
                                        <p:tav tm="100000">
                                          <p:val>
                                            <p:fltVal val="0"/>
                                          </p:val>
                                        </p:tav>
                                      </p:tavLst>
                                    </p:anim>
                                    <p:anim calcmode="lin" valueType="num">
                                      <p:cBhvr>
                                        <p:cTn id="43" dur="5"/>
                                        <p:tgtEl>
                                          <p:spTgt spid="239646"/>
                                        </p:tgtEl>
                                        <p:attrNameLst>
                                          <p:attrName>ppt_h</p:attrName>
                                        </p:attrNameLst>
                                      </p:cBhvr>
                                      <p:tavLst>
                                        <p:tav tm="0">
                                          <p:val>
                                            <p:strVal val="ppt_h"/>
                                          </p:val>
                                        </p:tav>
                                        <p:tav tm="100000">
                                          <p:val>
                                            <p:fltVal val="0"/>
                                          </p:val>
                                        </p:tav>
                                      </p:tavLst>
                                    </p:anim>
                                    <p:animEffect transition="out" filter="fade">
                                      <p:cBhvr>
                                        <p:cTn id="44" dur="5"/>
                                        <p:tgtEl>
                                          <p:spTgt spid="239646"/>
                                        </p:tgtEl>
                                      </p:cBhvr>
                                    </p:animEffect>
                                    <p:set>
                                      <p:cBhvr>
                                        <p:cTn id="45" dur="1" fill="hold">
                                          <p:stCondLst>
                                            <p:cond delay="4"/>
                                          </p:stCondLst>
                                        </p:cTn>
                                        <p:tgtEl>
                                          <p:spTgt spid="239646"/>
                                        </p:tgtEl>
                                        <p:attrNameLst>
                                          <p:attrName>style.visibility</p:attrName>
                                        </p:attrNameLst>
                                      </p:cBhvr>
                                      <p:to>
                                        <p:strVal val="hidden"/>
                                      </p:to>
                                    </p:set>
                                  </p:childTnLst>
                                </p:cTn>
                              </p:par>
                            </p:childTnLst>
                          </p:cTn>
                        </p:par>
                        <p:par>
                          <p:cTn id="46" fill="hold" nodeType="afterGroup">
                            <p:stCondLst>
                              <p:cond delay="3035"/>
                            </p:stCondLst>
                            <p:childTnLst>
                              <p:par>
                                <p:cTn id="47" presetID="53" presetClass="entr" presetSubtype="0" fill="hold" nodeType="afterEffect">
                                  <p:stCondLst>
                                    <p:cond delay="0"/>
                                  </p:stCondLst>
                                  <p:childTnLst>
                                    <p:set>
                                      <p:cBhvr>
                                        <p:cTn id="48" dur="1" fill="hold">
                                          <p:stCondLst>
                                            <p:cond delay="0"/>
                                          </p:stCondLst>
                                        </p:cTn>
                                        <p:tgtEl>
                                          <p:spTgt spid="239647"/>
                                        </p:tgtEl>
                                        <p:attrNameLst>
                                          <p:attrName>style.visibility</p:attrName>
                                        </p:attrNameLst>
                                      </p:cBhvr>
                                      <p:to>
                                        <p:strVal val="visible"/>
                                      </p:to>
                                    </p:set>
                                    <p:anim calcmode="lin" valueType="num">
                                      <p:cBhvr>
                                        <p:cTn id="49" dur="5" fill="hold"/>
                                        <p:tgtEl>
                                          <p:spTgt spid="239647"/>
                                        </p:tgtEl>
                                        <p:attrNameLst>
                                          <p:attrName>ppt_w</p:attrName>
                                        </p:attrNameLst>
                                      </p:cBhvr>
                                      <p:tavLst>
                                        <p:tav tm="0">
                                          <p:val>
                                            <p:fltVal val="0"/>
                                          </p:val>
                                        </p:tav>
                                        <p:tav tm="100000">
                                          <p:val>
                                            <p:strVal val="#ppt_w"/>
                                          </p:val>
                                        </p:tav>
                                      </p:tavLst>
                                    </p:anim>
                                    <p:anim calcmode="lin" valueType="num">
                                      <p:cBhvr>
                                        <p:cTn id="50" dur="5" fill="hold"/>
                                        <p:tgtEl>
                                          <p:spTgt spid="239647"/>
                                        </p:tgtEl>
                                        <p:attrNameLst>
                                          <p:attrName>ppt_h</p:attrName>
                                        </p:attrNameLst>
                                      </p:cBhvr>
                                      <p:tavLst>
                                        <p:tav tm="0">
                                          <p:val>
                                            <p:fltVal val="0"/>
                                          </p:val>
                                        </p:tav>
                                        <p:tav tm="100000">
                                          <p:val>
                                            <p:strVal val="#ppt_h"/>
                                          </p:val>
                                        </p:tav>
                                      </p:tavLst>
                                    </p:anim>
                                    <p:animEffect transition="in" filter="fade">
                                      <p:cBhvr>
                                        <p:cTn id="51" dur="5"/>
                                        <p:tgtEl>
                                          <p:spTgt spid="239647"/>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2" name="DESTROY.WAV"/>
                                        </p:tgtEl>
                                      </p:cMediaNode>
                                    </p:audio>
                                  </p:subTnLst>
                                </p:cTn>
                              </p:par>
                            </p:childTnLst>
                          </p:cTn>
                        </p:par>
                        <p:par>
                          <p:cTn id="52" fill="hold" nodeType="afterGroup">
                            <p:stCondLst>
                              <p:cond delay="3040"/>
                            </p:stCondLst>
                            <p:childTnLst>
                              <p:par>
                                <p:cTn id="53" presetID="53" presetClass="exit" presetSubtype="0" fill="hold" nodeType="afterEffect">
                                  <p:stCondLst>
                                    <p:cond delay="1000"/>
                                  </p:stCondLst>
                                  <p:childTnLst>
                                    <p:anim calcmode="lin" valueType="num">
                                      <p:cBhvr>
                                        <p:cTn id="54" dur="5"/>
                                        <p:tgtEl>
                                          <p:spTgt spid="239647"/>
                                        </p:tgtEl>
                                        <p:attrNameLst>
                                          <p:attrName>ppt_w</p:attrName>
                                        </p:attrNameLst>
                                      </p:cBhvr>
                                      <p:tavLst>
                                        <p:tav tm="0">
                                          <p:val>
                                            <p:strVal val="ppt_w"/>
                                          </p:val>
                                        </p:tav>
                                        <p:tav tm="100000">
                                          <p:val>
                                            <p:fltVal val="0"/>
                                          </p:val>
                                        </p:tav>
                                      </p:tavLst>
                                    </p:anim>
                                    <p:anim calcmode="lin" valueType="num">
                                      <p:cBhvr>
                                        <p:cTn id="55" dur="5"/>
                                        <p:tgtEl>
                                          <p:spTgt spid="239647"/>
                                        </p:tgtEl>
                                        <p:attrNameLst>
                                          <p:attrName>ppt_h</p:attrName>
                                        </p:attrNameLst>
                                      </p:cBhvr>
                                      <p:tavLst>
                                        <p:tav tm="0">
                                          <p:val>
                                            <p:strVal val="ppt_h"/>
                                          </p:val>
                                        </p:tav>
                                        <p:tav tm="100000">
                                          <p:val>
                                            <p:fltVal val="0"/>
                                          </p:val>
                                        </p:tav>
                                      </p:tavLst>
                                    </p:anim>
                                    <p:animEffect transition="out" filter="fade">
                                      <p:cBhvr>
                                        <p:cTn id="56" dur="5"/>
                                        <p:tgtEl>
                                          <p:spTgt spid="239647"/>
                                        </p:tgtEl>
                                      </p:cBhvr>
                                    </p:animEffect>
                                    <p:set>
                                      <p:cBhvr>
                                        <p:cTn id="57" dur="1" fill="hold">
                                          <p:stCondLst>
                                            <p:cond delay="4"/>
                                          </p:stCondLst>
                                        </p:cTn>
                                        <p:tgtEl>
                                          <p:spTgt spid="239647"/>
                                        </p:tgtEl>
                                        <p:attrNameLst>
                                          <p:attrName>style.visibility</p:attrName>
                                        </p:attrNameLst>
                                      </p:cBhvr>
                                      <p:to>
                                        <p:strVal val="hidden"/>
                                      </p:to>
                                    </p:set>
                                  </p:childTnLst>
                                </p:cTn>
                              </p:par>
                            </p:childTnLst>
                          </p:cTn>
                        </p:par>
                        <p:par>
                          <p:cTn id="58" fill="hold" nodeType="afterGroup">
                            <p:stCondLst>
                              <p:cond delay="4045"/>
                            </p:stCondLst>
                            <p:childTnLst>
                              <p:par>
                                <p:cTn id="59" presetID="53" presetClass="entr" presetSubtype="0" fill="hold" nodeType="afterEffect">
                                  <p:stCondLst>
                                    <p:cond delay="0"/>
                                  </p:stCondLst>
                                  <p:childTnLst>
                                    <p:set>
                                      <p:cBhvr>
                                        <p:cTn id="60" dur="1" fill="hold">
                                          <p:stCondLst>
                                            <p:cond delay="0"/>
                                          </p:stCondLst>
                                        </p:cTn>
                                        <p:tgtEl>
                                          <p:spTgt spid="239648"/>
                                        </p:tgtEl>
                                        <p:attrNameLst>
                                          <p:attrName>style.visibility</p:attrName>
                                        </p:attrNameLst>
                                      </p:cBhvr>
                                      <p:to>
                                        <p:strVal val="visible"/>
                                      </p:to>
                                    </p:set>
                                    <p:anim calcmode="lin" valueType="num">
                                      <p:cBhvr>
                                        <p:cTn id="61" dur="5" fill="hold"/>
                                        <p:tgtEl>
                                          <p:spTgt spid="239648"/>
                                        </p:tgtEl>
                                        <p:attrNameLst>
                                          <p:attrName>ppt_w</p:attrName>
                                        </p:attrNameLst>
                                      </p:cBhvr>
                                      <p:tavLst>
                                        <p:tav tm="0">
                                          <p:val>
                                            <p:fltVal val="0"/>
                                          </p:val>
                                        </p:tav>
                                        <p:tav tm="100000">
                                          <p:val>
                                            <p:strVal val="#ppt_w"/>
                                          </p:val>
                                        </p:tav>
                                      </p:tavLst>
                                    </p:anim>
                                    <p:anim calcmode="lin" valueType="num">
                                      <p:cBhvr>
                                        <p:cTn id="62" dur="5" fill="hold"/>
                                        <p:tgtEl>
                                          <p:spTgt spid="239648"/>
                                        </p:tgtEl>
                                        <p:attrNameLst>
                                          <p:attrName>ppt_h</p:attrName>
                                        </p:attrNameLst>
                                      </p:cBhvr>
                                      <p:tavLst>
                                        <p:tav tm="0">
                                          <p:val>
                                            <p:fltVal val="0"/>
                                          </p:val>
                                        </p:tav>
                                        <p:tav tm="100000">
                                          <p:val>
                                            <p:strVal val="#ppt_h"/>
                                          </p:val>
                                        </p:tav>
                                      </p:tavLst>
                                    </p:anim>
                                    <p:animEffect transition="in" filter="fade">
                                      <p:cBhvr>
                                        <p:cTn id="63" dur="5"/>
                                        <p:tgtEl>
                                          <p:spTgt spid="239648"/>
                                        </p:tgtEl>
                                      </p:cBhvr>
                                    </p:animEffect>
                                  </p:childTnLst>
                                  <p:subTnLst>
                                    <p:audio>
                                      <p:cMediaNode vol="100000">
                                        <p:cTn display="0" masterRel="sameClick">
                                          <p:stCondLst>
                                            <p:cond evt="begin" delay="0">
                                              <p:tn val="59"/>
                                            </p:cond>
                                          </p:stCondLst>
                                          <p:endCondLst>
                                            <p:cond evt="onStopAudio" delay="0">
                                              <p:tgtEl>
                                                <p:sldTgt/>
                                              </p:tgtEl>
                                            </p:cond>
                                          </p:endCondLst>
                                        </p:cTn>
                                        <p:tgtEl>
                                          <p:sndTgt r:embed="rId2" name="DESTROY.WAV"/>
                                        </p:tgtEl>
                                      </p:cMediaNode>
                                    </p:audio>
                                  </p:subTnLst>
                                </p:cTn>
                              </p:par>
                            </p:childTnLst>
                          </p:cTn>
                        </p:par>
                        <p:par>
                          <p:cTn id="64" fill="hold" nodeType="afterGroup">
                            <p:stCondLst>
                              <p:cond delay="4050"/>
                            </p:stCondLst>
                            <p:childTnLst>
                              <p:par>
                                <p:cTn id="65" presetID="53" presetClass="exit" presetSubtype="0" fill="hold" nodeType="afterEffect">
                                  <p:stCondLst>
                                    <p:cond delay="1000"/>
                                  </p:stCondLst>
                                  <p:childTnLst>
                                    <p:anim calcmode="lin" valueType="num">
                                      <p:cBhvr>
                                        <p:cTn id="66" dur="5"/>
                                        <p:tgtEl>
                                          <p:spTgt spid="239648"/>
                                        </p:tgtEl>
                                        <p:attrNameLst>
                                          <p:attrName>ppt_w</p:attrName>
                                        </p:attrNameLst>
                                      </p:cBhvr>
                                      <p:tavLst>
                                        <p:tav tm="0">
                                          <p:val>
                                            <p:strVal val="ppt_w"/>
                                          </p:val>
                                        </p:tav>
                                        <p:tav tm="100000">
                                          <p:val>
                                            <p:fltVal val="0"/>
                                          </p:val>
                                        </p:tav>
                                      </p:tavLst>
                                    </p:anim>
                                    <p:anim calcmode="lin" valueType="num">
                                      <p:cBhvr>
                                        <p:cTn id="67" dur="5"/>
                                        <p:tgtEl>
                                          <p:spTgt spid="239648"/>
                                        </p:tgtEl>
                                        <p:attrNameLst>
                                          <p:attrName>ppt_h</p:attrName>
                                        </p:attrNameLst>
                                      </p:cBhvr>
                                      <p:tavLst>
                                        <p:tav tm="0">
                                          <p:val>
                                            <p:strVal val="ppt_h"/>
                                          </p:val>
                                        </p:tav>
                                        <p:tav tm="100000">
                                          <p:val>
                                            <p:fltVal val="0"/>
                                          </p:val>
                                        </p:tav>
                                      </p:tavLst>
                                    </p:anim>
                                    <p:animEffect transition="out" filter="fade">
                                      <p:cBhvr>
                                        <p:cTn id="68" dur="5"/>
                                        <p:tgtEl>
                                          <p:spTgt spid="239648"/>
                                        </p:tgtEl>
                                      </p:cBhvr>
                                    </p:animEffect>
                                    <p:set>
                                      <p:cBhvr>
                                        <p:cTn id="69" dur="1" fill="hold">
                                          <p:stCondLst>
                                            <p:cond delay="4"/>
                                          </p:stCondLst>
                                        </p:cTn>
                                        <p:tgtEl>
                                          <p:spTgt spid="239648"/>
                                        </p:tgtEl>
                                        <p:attrNameLst>
                                          <p:attrName>style.visibility</p:attrName>
                                        </p:attrNameLst>
                                      </p:cBhvr>
                                      <p:to>
                                        <p:strVal val="hidden"/>
                                      </p:to>
                                    </p:set>
                                  </p:childTnLst>
                                </p:cTn>
                              </p:par>
                            </p:childTnLst>
                          </p:cTn>
                        </p:par>
                        <p:par>
                          <p:cTn id="70" fill="hold" nodeType="afterGroup">
                            <p:stCondLst>
                              <p:cond delay="5055"/>
                            </p:stCondLst>
                            <p:childTnLst>
                              <p:par>
                                <p:cTn id="71" presetID="53" presetClass="entr" presetSubtype="0" fill="hold" nodeType="afterEffect">
                                  <p:stCondLst>
                                    <p:cond delay="0"/>
                                  </p:stCondLst>
                                  <p:childTnLst>
                                    <p:set>
                                      <p:cBhvr>
                                        <p:cTn id="72" dur="1" fill="hold">
                                          <p:stCondLst>
                                            <p:cond delay="0"/>
                                          </p:stCondLst>
                                        </p:cTn>
                                        <p:tgtEl>
                                          <p:spTgt spid="239649"/>
                                        </p:tgtEl>
                                        <p:attrNameLst>
                                          <p:attrName>style.visibility</p:attrName>
                                        </p:attrNameLst>
                                      </p:cBhvr>
                                      <p:to>
                                        <p:strVal val="visible"/>
                                      </p:to>
                                    </p:set>
                                    <p:anim calcmode="lin" valueType="num">
                                      <p:cBhvr>
                                        <p:cTn id="73" dur="5" fill="hold"/>
                                        <p:tgtEl>
                                          <p:spTgt spid="239649"/>
                                        </p:tgtEl>
                                        <p:attrNameLst>
                                          <p:attrName>ppt_w</p:attrName>
                                        </p:attrNameLst>
                                      </p:cBhvr>
                                      <p:tavLst>
                                        <p:tav tm="0">
                                          <p:val>
                                            <p:fltVal val="0"/>
                                          </p:val>
                                        </p:tav>
                                        <p:tav tm="100000">
                                          <p:val>
                                            <p:strVal val="#ppt_w"/>
                                          </p:val>
                                        </p:tav>
                                      </p:tavLst>
                                    </p:anim>
                                    <p:anim calcmode="lin" valueType="num">
                                      <p:cBhvr>
                                        <p:cTn id="74" dur="5" fill="hold"/>
                                        <p:tgtEl>
                                          <p:spTgt spid="239649"/>
                                        </p:tgtEl>
                                        <p:attrNameLst>
                                          <p:attrName>ppt_h</p:attrName>
                                        </p:attrNameLst>
                                      </p:cBhvr>
                                      <p:tavLst>
                                        <p:tav tm="0">
                                          <p:val>
                                            <p:fltVal val="0"/>
                                          </p:val>
                                        </p:tav>
                                        <p:tav tm="100000">
                                          <p:val>
                                            <p:strVal val="#ppt_h"/>
                                          </p:val>
                                        </p:tav>
                                      </p:tavLst>
                                    </p:anim>
                                    <p:animEffect transition="in" filter="fade">
                                      <p:cBhvr>
                                        <p:cTn id="75" dur="5"/>
                                        <p:tgtEl>
                                          <p:spTgt spid="239649"/>
                                        </p:tgtEl>
                                      </p:cBhvr>
                                    </p:animEffect>
                                  </p:childTnLst>
                                  <p:subTnLst>
                                    <p:audio>
                                      <p:cMediaNode vol="100000">
                                        <p:cTn display="0" masterRel="sameClick">
                                          <p:stCondLst>
                                            <p:cond evt="begin" delay="0">
                                              <p:tn val="71"/>
                                            </p:cond>
                                          </p:stCondLst>
                                          <p:endCondLst>
                                            <p:cond evt="onStopAudio" delay="0">
                                              <p:tgtEl>
                                                <p:sldTgt/>
                                              </p:tgtEl>
                                            </p:cond>
                                          </p:endCondLst>
                                        </p:cTn>
                                        <p:tgtEl>
                                          <p:sndTgt r:embed="rId2" name="DESTROY.WAV"/>
                                        </p:tgtEl>
                                      </p:cMediaNode>
                                    </p:audio>
                                  </p:subTnLst>
                                </p:cTn>
                              </p:par>
                            </p:childTnLst>
                          </p:cTn>
                        </p:par>
                        <p:par>
                          <p:cTn id="76" fill="hold" nodeType="afterGroup">
                            <p:stCondLst>
                              <p:cond delay="5060"/>
                            </p:stCondLst>
                            <p:childTnLst>
                              <p:par>
                                <p:cTn id="77" presetID="53" presetClass="exit" presetSubtype="0" fill="hold" nodeType="afterEffect">
                                  <p:stCondLst>
                                    <p:cond delay="1000"/>
                                  </p:stCondLst>
                                  <p:childTnLst>
                                    <p:anim calcmode="lin" valueType="num">
                                      <p:cBhvr>
                                        <p:cTn id="78" dur="5"/>
                                        <p:tgtEl>
                                          <p:spTgt spid="239649"/>
                                        </p:tgtEl>
                                        <p:attrNameLst>
                                          <p:attrName>ppt_w</p:attrName>
                                        </p:attrNameLst>
                                      </p:cBhvr>
                                      <p:tavLst>
                                        <p:tav tm="0">
                                          <p:val>
                                            <p:strVal val="ppt_w"/>
                                          </p:val>
                                        </p:tav>
                                        <p:tav tm="100000">
                                          <p:val>
                                            <p:fltVal val="0"/>
                                          </p:val>
                                        </p:tav>
                                      </p:tavLst>
                                    </p:anim>
                                    <p:anim calcmode="lin" valueType="num">
                                      <p:cBhvr>
                                        <p:cTn id="79" dur="5"/>
                                        <p:tgtEl>
                                          <p:spTgt spid="239649"/>
                                        </p:tgtEl>
                                        <p:attrNameLst>
                                          <p:attrName>ppt_h</p:attrName>
                                        </p:attrNameLst>
                                      </p:cBhvr>
                                      <p:tavLst>
                                        <p:tav tm="0">
                                          <p:val>
                                            <p:strVal val="ppt_h"/>
                                          </p:val>
                                        </p:tav>
                                        <p:tav tm="100000">
                                          <p:val>
                                            <p:fltVal val="0"/>
                                          </p:val>
                                        </p:tav>
                                      </p:tavLst>
                                    </p:anim>
                                    <p:animEffect transition="out" filter="fade">
                                      <p:cBhvr>
                                        <p:cTn id="80" dur="5"/>
                                        <p:tgtEl>
                                          <p:spTgt spid="239649"/>
                                        </p:tgtEl>
                                      </p:cBhvr>
                                    </p:animEffect>
                                    <p:set>
                                      <p:cBhvr>
                                        <p:cTn id="81" dur="1" fill="hold">
                                          <p:stCondLst>
                                            <p:cond delay="4"/>
                                          </p:stCondLst>
                                        </p:cTn>
                                        <p:tgtEl>
                                          <p:spTgt spid="239649"/>
                                        </p:tgtEl>
                                        <p:attrNameLst>
                                          <p:attrName>style.visibility</p:attrName>
                                        </p:attrNameLst>
                                      </p:cBhvr>
                                      <p:to>
                                        <p:strVal val="hidden"/>
                                      </p:to>
                                    </p:set>
                                  </p:childTnLst>
                                </p:cTn>
                              </p:par>
                            </p:childTnLst>
                          </p:cTn>
                        </p:par>
                        <p:par>
                          <p:cTn id="82" fill="hold" nodeType="afterGroup">
                            <p:stCondLst>
                              <p:cond delay="6065"/>
                            </p:stCondLst>
                            <p:childTnLst>
                              <p:par>
                                <p:cTn id="83" presetID="53" presetClass="entr" presetSubtype="0" fill="hold" nodeType="afterEffect">
                                  <p:stCondLst>
                                    <p:cond delay="0"/>
                                  </p:stCondLst>
                                  <p:childTnLst>
                                    <p:set>
                                      <p:cBhvr>
                                        <p:cTn id="84" dur="1" fill="hold">
                                          <p:stCondLst>
                                            <p:cond delay="0"/>
                                          </p:stCondLst>
                                        </p:cTn>
                                        <p:tgtEl>
                                          <p:spTgt spid="239650"/>
                                        </p:tgtEl>
                                        <p:attrNameLst>
                                          <p:attrName>style.visibility</p:attrName>
                                        </p:attrNameLst>
                                      </p:cBhvr>
                                      <p:to>
                                        <p:strVal val="visible"/>
                                      </p:to>
                                    </p:set>
                                    <p:anim calcmode="lin" valueType="num">
                                      <p:cBhvr>
                                        <p:cTn id="85" dur="5" fill="hold"/>
                                        <p:tgtEl>
                                          <p:spTgt spid="239650"/>
                                        </p:tgtEl>
                                        <p:attrNameLst>
                                          <p:attrName>ppt_w</p:attrName>
                                        </p:attrNameLst>
                                      </p:cBhvr>
                                      <p:tavLst>
                                        <p:tav tm="0">
                                          <p:val>
                                            <p:fltVal val="0"/>
                                          </p:val>
                                        </p:tav>
                                        <p:tav tm="100000">
                                          <p:val>
                                            <p:strVal val="#ppt_w"/>
                                          </p:val>
                                        </p:tav>
                                      </p:tavLst>
                                    </p:anim>
                                    <p:anim calcmode="lin" valueType="num">
                                      <p:cBhvr>
                                        <p:cTn id="86" dur="5" fill="hold"/>
                                        <p:tgtEl>
                                          <p:spTgt spid="239650"/>
                                        </p:tgtEl>
                                        <p:attrNameLst>
                                          <p:attrName>ppt_h</p:attrName>
                                        </p:attrNameLst>
                                      </p:cBhvr>
                                      <p:tavLst>
                                        <p:tav tm="0">
                                          <p:val>
                                            <p:fltVal val="0"/>
                                          </p:val>
                                        </p:tav>
                                        <p:tav tm="100000">
                                          <p:val>
                                            <p:strVal val="#ppt_h"/>
                                          </p:val>
                                        </p:tav>
                                      </p:tavLst>
                                    </p:anim>
                                    <p:animEffect transition="in" filter="fade">
                                      <p:cBhvr>
                                        <p:cTn id="87" dur="5"/>
                                        <p:tgtEl>
                                          <p:spTgt spid="239650"/>
                                        </p:tgtEl>
                                      </p:cBhvr>
                                    </p:animEffect>
                                  </p:childTnLst>
                                  <p:subTnLst>
                                    <p:audio>
                                      <p:cMediaNode vol="100000">
                                        <p:cTn display="0" masterRel="sameClick">
                                          <p:stCondLst>
                                            <p:cond evt="begin" delay="0">
                                              <p:tn val="83"/>
                                            </p:cond>
                                          </p:stCondLst>
                                          <p:endCondLst>
                                            <p:cond evt="onStopAudio" delay="0">
                                              <p:tgtEl>
                                                <p:sldTgt/>
                                              </p:tgtEl>
                                            </p:cond>
                                          </p:endCondLst>
                                        </p:cTn>
                                        <p:tgtEl>
                                          <p:sndTgt r:embed="rId2" name="DESTROY.WAV"/>
                                        </p:tgtEl>
                                      </p:cMediaNode>
                                    </p:audio>
                                  </p:subTnLst>
                                </p:cTn>
                              </p:par>
                            </p:childTnLst>
                          </p:cTn>
                        </p:par>
                        <p:par>
                          <p:cTn id="88" fill="hold" nodeType="afterGroup">
                            <p:stCondLst>
                              <p:cond delay="6070"/>
                            </p:stCondLst>
                            <p:childTnLst>
                              <p:par>
                                <p:cTn id="89" presetID="53" presetClass="exit" presetSubtype="0" fill="hold" nodeType="afterEffect">
                                  <p:stCondLst>
                                    <p:cond delay="1000"/>
                                  </p:stCondLst>
                                  <p:childTnLst>
                                    <p:anim calcmode="lin" valueType="num">
                                      <p:cBhvr>
                                        <p:cTn id="90" dur="5"/>
                                        <p:tgtEl>
                                          <p:spTgt spid="239650"/>
                                        </p:tgtEl>
                                        <p:attrNameLst>
                                          <p:attrName>ppt_w</p:attrName>
                                        </p:attrNameLst>
                                      </p:cBhvr>
                                      <p:tavLst>
                                        <p:tav tm="0">
                                          <p:val>
                                            <p:strVal val="ppt_w"/>
                                          </p:val>
                                        </p:tav>
                                        <p:tav tm="100000">
                                          <p:val>
                                            <p:fltVal val="0"/>
                                          </p:val>
                                        </p:tav>
                                      </p:tavLst>
                                    </p:anim>
                                    <p:anim calcmode="lin" valueType="num">
                                      <p:cBhvr>
                                        <p:cTn id="91" dur="5"/>
                                        <p:tgtEl>
                                          <p:spTgt spid="239650"/>
                                        </p:tgtEl>
                                        <p:attrNameLst>
                                          <p:attrName>ppt_h</p:attrName>
                                        </p:attrNameLst>
                                      </p:cBhvr>
                                      <p:tavLst>
                                        <p:tav tm="0">
                                          <p:val>
                                            <p:strVal val="ppt_h"/>
                                          </p:val>
                                        </p:tav>
                                        <p:tav tm="100000">
                                          <p:val>
                                            <p:fltVal val="0"/>
                                          </p:val>
                                        </p:tav>
                                      </p:tavLst>
                                    </p:anim>
                                    <p:animEffect transition="out" filter="fade">
                                      <p:cBhvr>
                                        <p:cTn id="92" dur="5"/>
                                        <p:tgtEl>
                                          <p:spTgt spid="239650"/>
                                        </p:tgtEl>
                                      </p:cBhvr>
                                    </p:animEffect>
                                    <p:set>
                                      <p:cBhvr>
                                        <p:cTn id="93" dur="1" fill="hold">
                                          <p:stCondLst>
                                            <p:cond delay="4"/>
                                          </p:stCondLst>
                                        </p:cTn>
                                        <p:tgtEl>
                                          <p:spTgt spid="239650"/>
                                        </p:tgtEl>
                                        <p:attrNameLst>
                                          <p:attrName>style.visibility</p:attrName>
                                        </p:attrNameLst>
                                      </p:cBhvr>
                                      <p:to>
                                        <p:strVal val="hidden"/>
                                      </p:to>
                                    </p:set>
                                  </p:childTnLst>
                                </p:cTn>
                              </p:par>
                            </p:childTnLst>
                          </p:cTn>
                        </p:par>
                        <p:par>
                          <p:cTn id="94" fill="hold" nodeType="afterGroup">
                            <p:stCondLst>
                              <p:cond delay="7075"/>
                            </p:stCondLst>
                            <p:childTnLst>
                              <p:par>
                                <p:cTn id="95" presetID="53" presetClass="entr" presetSubtype="0" fill="hold" nodeType="afterEffect">
                                  <p:stCondLst>
                                    <p:cond delay="0"/>
                                  </p:stCondLst>
                                  <p:childTnLst>
                                    <p:set>
                                      <p:cBhvr>
                                        <p:cTn id="96" dur="1" fill="hold">
                                          <p:stCondLst>
                                            <p:cond delay="0"/>
                                          </p:stCondLst>
                                        </p:cTn>
                                        <p:tgtEl>
                                          <p:spTgt spid="239651"/>
                                        </p:tgtEl>
                                        <p:attrNameLst>
                                          <p:attrName>style.visibility</p:attrName>
                                        </p:attrNameLst>
                                      </p:cBhvr>
                                      <p:to>
                                        <p:strVal val="visible"/>
                                      </p:to>
                                    </p:set>
                                    <p:anim calcmode="lin" valueType="num">
                                      <p:cBhvr>
                                        <p:cTn id="97" dur="5" fill="hold"/>
                                        <p:tgtEl>
                                          <p:spTgt spid="239651"/>
                                        </p:tgtEl>
                                        <p:attrNameLst>
                                          <p:attrName>ppt_w</p:attrName>
                                        </p:attrNameLst>
                                      </p:cBhvr>
                                      <p:tavLst>
                                        <p:tav tm="0">
                                          <p:val>
                                            <p:fltVal val="0"/>
                                          </p:val>
                                        </p:tav>
                                        <p:tav tm="100000">
                                          <p:val>
                                            <p:strVal val="#ppt_w"/>
                                          </p:val>
                                        </p:tav>
                                      </p:tavLst>
                                    </p:anim>
                                    <p:anim calcmode="lin" valueType="num">
                                      <p:cBhvr>
                                        <p:cTn id="98" dur="5" fill="hold"/>
                                        <p:tgtEl>
                                          <p:spTgt spid="239651"/>
                                        </p:tgtEl>
                                        <p:attrNameLst>
                                          <p:attrName>ppt_h</p:attrName>
                                        </p:attrNameLst>
                                      </p:cBhvr>
                                      <p:tavLst>
                                        <p:tav tm="0">
                                          <p:val>
                                            <p:fltVal val="0"/>
                                          </p:val>
                                        </p:tav>
                                        <p:tav tm="100000">
                                          <p:val>
                                            <p:strVal val="#ppt_h"/>
                                          </p:val>
                                        </p:tav>
                                      </p:tavLst>
                                    </p:anim>
                                    <p:animEffect transition="in" filter="fade">
                                      <p:cBhvr>
                                        <p:cTn id="99" dur="5"/>
                                        <p:tgtEl>
                                          <p:spTgt spid="239651"/>
                                        </p:tgtEl>
                                      </p:cBhvr>
                                    </p:animEffect>
                                  </p:childTnLst>
                                  <p:subTnLst>
                                    <p:audio>
                                      <p:cMediaNode vol="100000">
                                        <p:cTn display="0" masterRel="sameClick">
                                          <p:stCondLst>
                                            <p:cond evt="begin" delay="0">
                                              <p:tn val="95"/>
                                            </p:cond>
                                          </p:stCondLst>
                                          <p:endCondLst>
                                            <p:cond evt="onStopAudio" delay="0">
                                              <p:tgtEl>
                                                <p:sldTgt/>
                                              </p:tgtEl>
                                            </p:cond>
                                          </p:endCondLst>
                                        </p:cTn>
                                        <p:tgtEl>
                                          <p:sndTgt r:embed="rId2" name="DESTROY.WAV"/>
                                        </p:tgtEl>
                                      </p:cMediaNode>
                                    </p:audio>
                                  </p:subTnLst>
                                </p:cTn>
                              </p:par>
                            </p:childTnLst>
                          </p:cTn>
                        </p:par>
                        <p:par>
                          <p:cTn id="100" fill="hold" nodeType="afterGroup">
                            <p:stCondLst>
                              <p:cond delay="7080"/>
                            </p:stCondLst>
                            <p:childTnLst>
                              <p:par>
                                <p:cTn id="101" presetID="53" presetClass="exit" presetSubtype="0" fill="hold" nodeType="afterEffect">
                                  <p:stCondLst>
                                    <p:cond delay="1000"/>
                                  </p:stCondLst>
                                  <p:childTnLst>
                                    <p:anim calcmode="lin" valueType="num">
                                      <p:cBhvr>
                                        <p:cTn id="102" dur="5"/>
                                        <p:tgtEl>
                                          <p:spTgt spid="239651"/>
                                        </p:tgtEl>
                                        <p:attrNameLst>
                                          <p:attrName>ppt_w</p:attrName>
                                        </p:attrNameLst>
                                      </p:cBhvr>
                                      <p:tavLst>
                                        <p:tav tm="0">
                                          <p:val>
                                            <p:strVal val="ppt_w"/>
                                          </p:val>
                                        </p:tav>
                                        <p:tav tm="100000">
                                          <p:val>
                                            <p:fltVal val="0"/>
                                          </p:val>
                                        </p:tav>
                                      </p:tavLst>
                                    </p:anim>
                                    <p:anim calcmode="lin" valueType="num">
                                      <p:cBhvr>
                                        <p:cTn id="103" dur="5"/>
                                        <p:tgtEl>
                                          <p:spTgt spid="239651"/>
                                        </p:tgtEl>
                                        <p:attrNameLst>
                                          <p:attrName>ppt_h</p:attrName>
                                        </p:attrNameLst>
                                      </p:cBhvr>
                                      <p:tavLst>
                                        <p:tav tm="0">
                                          <p:val>
                                            <p:strVal val="ppt_h"/>
                                          </p:val>
                                        </p:tav>
                                        <p:tav tm="100000">
                                          <p:val>
                                            <p:fltVal val="0"/>
                                          </p:val>
                                        </p:tav>
                                      </p:tavLst>
                                    </p:anim>
                                    <p:animEffect transition="out" filter="fade">
                                      <p:cBhvr>
                                        <p:cTn id="104" dur="5"/>
                                        <p:tgtEl>
                                          <p:spTgt spid="239651"/>
                                        </p:tgtEl>
                                      </p:cBhvr>
                                    </p:animEffect>
                                    <p:set>
                                      <p:cBhvr>
                                        <p:cTn id="105" dur="1" fill="hold">
                                          <p:stCondLst>
                                            <p:cond delay="4"/>
                                          </p:stCondLst>
                                        </p:cTn>
                                        <p:tgtEl>
                                          <p:spTgt spid="239651"/>
                                        </p:tgtEl>
                                        <p:attrNameLst>
                                          <p:attrName>style.visibility</p:attrName>
                                        </p:attrNameLst>
                                      </p:cBhvr>
                                      <p:to>
                                        <p:strVal val="hidden"/>
                                      </p:to>
                                    </p:set>
                                  </p:childTnLst>
                                </p:cTn>
                              </p:par>
                            </p:childTnLst>
                          </p:cTn>
                        </p:par>
                        <p:par>
                          <p:cTn id="106" fill="hold" nodeType="afterGroup">
                            <p:stCondLst>
                              <p:cond delay="8085"/>
                            </p:stCondLst>
                            <p:childTnLst>
                              <p:par>
                                <p:cTn id="107" presetID="53" presetClass="entr" presetSubtype="0" fill="hold" nodeType="afterEffect">
                                  <p:stCondLst>
                                    <p:cond delay="0"/>
                                  </p:stCondLst>
                                  <p:childTnLst>
                                    <p:set>
                                      <p:cBhvr>
                                        <p:cTn id="108" dur="1" fill="hold">
                                          <p:stCondLst>
                                            <p:cond delay="0"/>
                                          </p:stCondLst>
                                        </p:cTn>
                                        <p:tgtEl>
                                          <p:spTgt spid="239652"/>
                                        </p:tgtEl>
                                        <p:attrNameLst>
                                          <p:attrName>style.visibility</p:attrName>
                                        </p:attrNameLst>
                                      </p:cBhvr>
                                      <p:to>
                                        <p:strVal val="visible"/>
                                      </p:to>
                                    </p:set>
                                    <p:anim calcmode="lin" valueType="num">
                                      <p:cBhvr>
                                        <p:cTn id="109" dur="5" fill="hold"/>
                                        <p:tgtEl>
                                          <p:spTgt spid="239652"/>
                                        </p:tgtEl>
                                        <p:attrNameLst>
                                          <p:attrName>ppt_w</p:attrName>
                                        </p:attrNameLst>
                                      </p:cBhvr>
                                      <p:tavLst>
                                        <p:tav tm="0">
                                          <p:val>
                                            <p:fltVal val="0"/>
                                          </p:val>
                                        </p:tav>
                                        <p:tav tm="100000">
                                          <p:val>
                                            <p:strVal val="#ppt_w"/>
                                          </p:val>
                                        </p:tav>
                                      </p:tavLst>
                                    </p:anim>
                                    <p:anim calcmode="lin" valueType="num">
                                      <p:cBhvr>
                                        <p:cTn id="110" dur="5" fill="hold"/>
                                        <p:tgtEl>
                                          <p:spTgt spid="239652"/>
                                        </p:tgtEl>
                                        <p:attrNameLst>
                                          <p:attrName>ppt_h</p:attrName>
                                        </p:attrNameLst>
                                      </p:cBhvr>
                                      <p:tavLst>
                                        <p:tav tm="0">
                                          <p:val>
                                            <p:fltVal val="0"/>
                                          </p:val>
                                        </p:tav>
                                        <p:tav tm="100000">
                                          <p:val>
                                            <p:strVal val="#ppt_h"/>
                                          </p:val>
                                        </p:tav>
                                      </p:tavLst>
                                    </p:anim>
                                    <p:animEffect transition="in" filter="fade">
                                      <p:cBhvr>
                                        <p:cTn id="111" dur="5"/>
                                        <p:tgtEl>
                                          <p:spTgt spid="239652"/>
                                        </p:tgtEl>
                                      </p:cBhvr>
                                    </p:animEffect>
                                  </p:childTnLst>
                                  <p:subTnLst>
                                    <p:audio>
                                      <p:cMediaNode vol="100000">
                                        <p:cTn display="0" masterRel="sameClick">
                                          <p:stCondLst>
                                            <p:cond evt="begin" delay="0">
                                              <p:tn val="107"/>
                                            </p:cond>
                                          </p:stCondLst>
                                          <p:endCondLst>
                                            <p:cond evt="onStopAudio" delay="0">
                                              <p:tgtEl>
                                                <p:sldTgt/>
                                              </p:tgtEl>
                                            </p:cond>
                                          </p:endCondLst>
                                        </p:cTn>
                                        <p:tgtEl>
                                          <p:sndTgt r:embed="rId2" name="DESTROY.WAV"/>
                                        </p:tgtEl>
                                      </p:cMediaNode>
                                    </p:audio>
                                  </p:subTnLst>
                                </p:cTn>
                              </p:par>
                            </p:childTnLst>
                          </p:cTn>
                        </p:par>
                        <p:par>
                          <p:cTn id="112" fill="hold" nodeType="afterGroup">
                            <p:stCondLst>
                              <p:cond delay="8090"/>
                            </p:stCondLst>
                            <p:childTnLst>
                              <p:par>
                                <p:cTn id="113" presetID="53" presetClass="exit" presetSubtype="0" fill="hold" nodeType="afterEffect">
                                  <p:stCondLst>
                                    <p:cond delay="1000"/>
                                  </p:stCondLst>
                                  <p:childTnLst>
                                    <p:anim calcmode="lin" valueType="num">
                                      <p:cBhvr>
                                        <p:cTn id="114" dur="5"/>
                                        <p:tgtEl>
                                          <p:spTgt spid="239652"/>
                                        </p:tgtEl>
                                        <p:attrNameLst>
                                          <p:attrName>ppt_w</p:attrName>
                                        </p:attrNameLst>
                                      </p:cBhvr>
                                      <p:tavLst>
                                        <p:tav tm="0">
                                          <p:val>
                                            <p:strVal val="ppt_w"/>
                                          </p:val>
                                        </p:tav>
                                        <p:tav tm="100000">
                                          <p:val>
                                            <p:fltVal val="0"/>
                                          </p:val>
                                        </p:tav>
                                      </p:tavLst>
                                    </p:anim>
                                    <p:anim calcmode="lin" valueType="num">
                                      <p:cBhvr>
                                        <p:cTn id="115" dur="5"/>
                                        <p:tgtEl>
                                          <p:spTgt spid="239652"/>
                                        </p:tgtEl>
                                        <p:attrNameLst>
                                          <p:attrName>ppt_h</p:attrName>
                                        </p:attrNameLst>
                                      </p:cBhvr>
                                      <p:tavLst>
                                        <p:tav tm="0">
                                          <p:val>
                                            <p:strVal val="ppt_h"/>
                                          </p:val>
                                        </p:tav>
                                        <p:tav tm="100000">
                                          <p:val>
                                            <p:fltVal val="0"/>
                                          </p:val>
                                        </p:tav>
                                      </p:tavLst>
                                    </p:anim>
                                    <p:animEffect transition="out" filter="fade">
                                      <p:cBhvr>
                                        <p:cTn id="116" dur="5"/>
                                        <p:tgtEl>
                                          <p:spTgt spid="239652"/>
                                        </p:tgtEl>
                                      </p:cBhvr>
                                    </p:animEffect>
                                    <p:set>
                                      <p:cBhvr>
                                        <p:cTn id="117" dur="1" fill="hold">
                                          <p:stCondLst>
                                            <p:cond delay="4"/>
                                          </p:stCondLst>
                                        </p:cTn>
                                        <p:tgtEl>
                                          <p:spTgt spid="239652"/>
                                        </p:tgtEl>
                                        <p:attrNameLst>
                                          <p:attrName>style.visibility</p:attrName>
                                        </p:attrNameLst>
                                      </p:cBhvr>
                                      <p:to>
                                        <p:strVal val="hidden"/>
                                      </p:to>
                                    </p:set>
                                  </p:childTnLst>
                                </p:cTn>
                              </p:par>
                            </p:childTnLst>
                          </p:cTn>
                        </p:par>
                        <p:par>
                          <p:cTn id="118" fill="hold" nodeType="afterGroup">
                            <p:stCondLst>
                              <p:cond delay="9095"/>
                            </p:stCondLst>
                            <p:childTnLst>
                              <p:par>
                                <p:cTn id="119" presetID="53" presetClass="entr" presetSubtype="0" fill="hold" nodeType="afterEffect">
                                  <p:stCondLst>
                                    <p:cond delay="0"/>
                                  </p:stCondLst>
                                  <p:childTnLst>
                                    <p:set>
                                      <p:cBhvr>
                                        <p:cTn id="120" dur="1" fill="hold">
                                          <p:stCondLst>
                                            <p:cond delay="0"/>
                                          </p:stCondLst>
                                        </p:cTn>
                                        <p:tgtEl>
                                          <p:spTgt spid="239653"/>
                                        </p:tgtEl>
                                        <p:attrNameLst>
                                          <p:attrName>style.visibility</p:attrName>
                                        </p:attrNameLst>
                                      </p:cBhvr>
                                      <p:to>
                                        <p:strVal val="visible"/>
                                      </p:to>
                                    </p:set>
                                    <p:anim calcmode="lin" valueType="num">
                                      <p:cBhvr>
                                        <p:cTn id="121" dur="5" fill="hold"/>
                                        <p:tgtEl>
                                          <p:spTgt spid="239653"/>
                                        </p:tgtEl>
                                        <p:attrNameLst>
                                          <p:attrName>ppt_w</p:attrName>
                                        </p:attrNameLst>
                                      </p:cBhvr>
                                      <p:tavLst>
                                        <p:tav tm="0">
                                          <p:val>
                                            <p:fltVal val="0"/>
                                          </p:val>
                                        </p:tav>
                                        <p:tav tm="100000">
                                          <p:val>
                                            <p:strVal val="#ppt_w"/>
                                          </p:val>
                                        </p:tav>
                                      </p:tavLst>
                                    </p:anim>
                                    <p:anim calcmode="lin" valueType="num">
                                      <p:cBhvr>
                                        <p:cTn id="122" dur="5" fill="hold"/>
                                        <p:tgtEl>
                                          <p:spTgt spid="239653"/>
                                        </p:tgtEl>
                                        <p:attrNameLst>
                                          <p:attrName>ppt_h</p:attrName>
                                        </p:attrNameLst>
                                      </p:cBhvr>
                                      <p:tavLst>
                                        <p:tav tm="0">
                                          <p:val>
                                            <p:fltVal val="0"/>
                                          </p:val>
                                        </p:tav>
                                        <p:tav tm="100000">
                                          <p:val>
                                            <p:strVal val="#ppt_h"/>
                                          </p:val>
                                        </p:tav>
                                      </p:tavLst>
                                    </p:anim>
                                    <p:animEffect transition="in" filter="fade">
                                      <p:cBhvr>
                                        <p:cTn id="123" dur="5"/>
                                        <p:tgtEl>
                                          <p:spTgt spid="239653"/>
                                        </p:tgtEl>
                                      </p:cBhvr>
                                    </p:animEffect>
                                  </p:childTnLst>
                                  <p:subTnLst>
                                    <p:audio>
                                      <p:cMediaNode vol="100000">
                                        <p:cTn display="0" masterRel="sameClick">
                                          <p:stCondLst>
                                            <p:cond evt="begin" delay="0">
                                              <p:tn val="119"/>
                                            </p:cond>
                                          </p:stCondLst>
                                          <p:endCondLst>
                                            <p:cond evt="onStopAudio" delay="0">
                                              <p:tgtEl>
                                                <p:sldTgt/>
                                              </p:tgtEl>
                                            </p:cond>
                                          </p:endCondLst>
                                        </p:cTn>
                                        <p:tgtEl>
                                          <p:sndTgt r:embed="rId2" name="DESTROY.WAV"/>
                                        </p:tgtEl>
                                      </p:cMediaNode>
                                    </p:audio>
                                  </p:subTnLst>
                                </p:cTn>
                              </p:par>
                            </p:childTnLst>
                          </p:cTn>
                        </p:par>
                        <p:par>
                          <p:cTn id="124" fill="hold" nodeType="afterGroup">
                            <p:stCondLst>
                              <p:cond delay="9100"/>
                            </p:stCondLst>
                            <p:childTnLst>
                              <p:par>
                                <p:cTn id="125" presetID="53" presetClass="exit" presetSubtype="0" fill="hold" nodeType="afterEffect">
                                  <p:stCondLst>
                                    <p:cond delay="1000"/>
                                  </p:stCondLst>
                                  <p:childTnLst>
                                    <p:anim calcmode="lin" valueType="num">
                                      <p:cBhvr>
                                        <p:cTn id="126" dur="5"/>
                                        <p:tgtEl>
                                          <p:spTgt spid="239653"/>
                                        </p:tgtEl>
                                        <p:attrNameLst>
                                          <p:attrName>ppt_w</p:attrName>
                                        </p:attrNameLst>
                                      </p:cBhvr>
                                      <p:tavLst>
                                        <p:tav tm="0">
                                          <p:val>
                                            <p:strVal val="ppt_w"/>
                                          </p:val>
                                        </p:tav>
                                        <p:tav tm="100000">
                                          <p:val>
                                            <p:fltVal val="0"/>
                                          </p:val>
                                        </p:tav>
                                      </p:tavLst>
                                    </p:anim>
                                    <p:anim calcmode="lin" valueType="num">
                                      <p:cBhvr>
                                        <p:cTn id="127" dur="5"/>
                                        <p:tgtEl>
                                          <p:spTgt spid="239653"/>
                                        </p:tgtEl>
                                        <p:attrNameLst>
                                          <p:attrName>ppt_h</p:attrName>
                                        </p:attrNameLst>
                                      </p:cBhvr>
                                      <p:tavLst>
                                        <p:tav tm="0">
                                          <p:val>
                                            <p:strVal val="ppt_h"/>
                                          </p:val>
                                        </p:tav>
                                        <p:tav tm="100000">
                                          <p:val>
                                            <p:fltVal val="0"/>
                                          </p:val>
                                        </p:tav>
                                      </p:tavLst>
                                    </p:anim>
                                    <p:animEffect transition="out" filter="fade">
                                      <p:cBhvr>
                                        <p:cTn id="128" dur="5"/>
                                        <p:tgtEl>
                                          <p:spTgt spid="239653"/>
                                        </p:tgtEl>
                                      </p:cBhvr>
                                    </p:animEffect>
                                    <p:set>
                                      <p:cBhvr>
                                        <p:cTn id="129" dur="1" fill="hold">
                                          <p:stCondLst>
                                            <p:cond delay="4"/>
                                          </p:stCondLst>
                                        </p:cTn>
                                        <p:tgtEl>
                                          <p:spTgt spid="239653"/>
                                        </p:tgtEl>
                                        <p:attrNameLst>
                                          <p:attrName>style.visibility</p:attrName>
                                        </p:attrNameLst>
                                      </p:cBhvr>
                                      <p:to>
                                        <p:strVal val="hidden"/>
                                      </p:to>
                                    </p:set>
                                  </p:childTnLst>
                                </p:cTn>
                              </p:par>
                            </p:childTnLst>
                          </p:cTn>
                        </p:par>
                        <p:par>
                          <p:cTn id="130" fill="hold" nodeType="afterGroup">
                            <p:stCondLst>
                              <p:cond delay="10105"/>
                            </p:stCondLst>
                            <p:childTnLst>
                              <p:par>
                                <p:cTn id="131" presetID="53" presetClass="entr" presetSubtype="0" fill="hold" nodeType="afterEffect">
                                  <p:stCondLst>
                                    <p:cond delay="0"/>
                                  </p:stCondLst>
                                  <p:childTnLst>
                                    <p:set>
                                      <p:cBhvr>
                                        <p:cTn id="132" dur="1" fill="hold">
                                          <p:stCondLst>
                                            <p:cond delay="0"/>
                                          </p:stCondLst>
                                        </p:cTn>
                                        <p:tgtEl>
                                          <p:spTgt spid="239639"/>
                                        </p:tgtEl>
                                        <p:attrNameLst>
                                          <p:attrName>style.visibility</p:attrName>
                                        </p:attrNameLst>
                                      </p:cBhvr>
                                      <p:to>
                                        <p:strVal val="visible"/>
                                      </p:to>
                                    </p:set>
                                    <p:anim calcmode="lin" valueType="num">
                                      <p:cBhvr>
                                        <p:cTn id="133" dur="5" fill="hold"/>
                                        <p:tgtEl>
                                          <p:spTgt spid="239639"/>
                                        </p:tgtEl>
                                        <p:attrNameLst>
                                          <p:attrName>ppt_w</p:attrName>
                                        </p:attrNameLst>
                                      </p:cBhvr>
                                      <p:tavLst>
                                        <p:tav tm="0">
                                          <p:val>
                                            <p:fltVal val="0"/>
                                          </p:val>
                                        </p:tav>
                                        <p:tav tm="100000">
                                          <p:val>
                                            <p:strVal val="#ppt_w"/>
                                          </p:val>
                                        </p:tav>
                                      </p:tavLst>
                                    </p:anim>
                                    <p:anim calcmode="lin" valueType="num">
                                      <p:cBhvr>
                                        <p:cTn id="134" dur="5" fill="hold"/>
                                        <p:tgtEl>
                                          <p:spTgt spid="239639"/>
                                        </p:tgtEl>
                                        <p:attrNameLst>
                                          <p:attrName>ppt_h</p:attrName>
                                        </p:attrNameLst>
                                      </p:cBhvr>
                                      <p:tavLst>
                                        <p:tav tm="0">
                                          <p:val>
                                            <p:fltVal val="0"/>
                                          </p:val>
                                        </p:tav>
                                        <p:tav tm="100000">
                                          <p:val>
                                            <p:strVal val="#ppt_h"/>
                                          </p:val>
                                        </p:tav>
                                      </p:tavLst>
                                    </p:anim>
                                    <p:animEffect transition="in" filter="fade">
                                      <p:cBhvr>
                                        <p:cTn id="135" dur="5"/>
                                        <p:tgtEl>
                                          <p:spTgt spid="239639"/>
                                        </p:tgtEl>
                                      </p:cBhvr>
                                    </p:animEffect>
                                  </p:childTnLst>
                                  <p:subTnLst>
                                    <p:audio>
                                      <p:cMediaNode vol="100000">
                                        <p:cTn display="0" masterRel="sameClick">
                                          <p:stCondLst>
                                            <p:cond evt="begin" delay="0">
                                              <p:tn val="131"/>
                                            </p:cond>
                                          </p:stCondLst>
                                          <p:endCondLst>
                                            <p:cond evt="onStopAudio" delay="0">
                                              <p:tgtEl>
                                                <p:sldTgt/>
                                              </p:tgtEl>
                                            </p:cond>
                                          </p:endCondLst>
                                        </p:cTn>
                                        <p:tgtEl>
                                          <p:sndTgt r:embed="rId2" name="DESTROY.WAV"/>
                                        </p:tgtEl>
                                      </p:cMediaNode>
                                    </p:audio>
                                  </p:subTnLst>
                                </p:cTn>
                              </p:par>
                            </p:childTnLst>
                          </p:cTn>
                        </p:par>
                        <p:par>
                          <p:cTn id="136" fill="hold" nodeType="afterGroup">
                            <p:stCondLst>
                              <p:cond delay="10110"/>
                            </p:stCondLst>
                            <p:childTnLst>
                              <p:par>
                                <p:cTn id="137" presetID="53" presetClass="exit" presetSubtype="0" fill="hold" nodeType="afterEffect">
                                  <p:stCondLst>
                                    <p:cond delay="1000"/>
                                  </p:stCondLst>
                                  <p:childTnLst>
                                    <p:anim calcmode="lin" valueType="num">
                                      <p:cBhvr>
                                        <p:cTn id="138" dur="5"/>
                                        <p:tgtEl>
                                          <p:spTgt spid="239639"/>
                                        </p:tgtEl>
                                        <p:attrNameLst>
                                          <p:attrName>ppt_w</p:attrName>
                                        </p:attrNameLst>
                                      </p:cBhvr>
                                      <p:tavLst>
                                        <p:tav tm="0">
                                          <p:val>
                                            <p:strVal val="ppt_w"/>
                                          </p:val>
                                        </p:tav>
                                        <p:tav tm="100000">
                                          <p:val>
                                            <p:fltVal val="0"/>
                                          </p:val>
                                        </p:tav>
                                      </p:tavLst>
                                    </p:anim>
                                    <p:anim calcmode="lin" valueType="num">
                                      <p:cBhvr>
                                        <p:cTn id="139" dur="5"/>
                                        <p:tgtEl>
                                          <p:spTgt spid="239639"/>
                                        </p:tgtEl>
                                        <p:attrNameLst>
                                          <p:attrName>ppt_h</p:attrName>
                                        </p:attrNameLst>
                                      </p:cBhvr>
                                      <p:tavLst>
                                        <p:tav tm="0">
                                          <p:val>
                                            <p:strVal val="ppt_h"/>
                                          </p:val>
                                        </p:tav>
                                        <p:tav tm="100000">
                                          <p:val>
                                            <p:fltVal val="0"/>
                                          </p:val>
                                        </p:tav>
                                      </p:tavLst>
                                    </p:anim>
                                    <p:animEffect transition="out" filter="fade">
                                      <p:cBhvr>
                                        <p:cTn id="140" dur="5"/>
                                        <p:tgtEl>
                                          <p:spTgt spid="239639"/>
                                        </p:tgtEl>
                                      </p:cBhvr>
                                    </p:animEffect>
                                    <p:set>
                                      <p:cBhvr>
                                        <p:cTn id="141" dur="1" fill="hold">
                                          <p:stCondLst>
                                            <p:cond delay="4"/>
                                          </p:stCondLst>
                                        </p:cTn>
                                        <p:tgtEl>
                                          <p:spTgt spid="239639"/>
                                        </p:tgtEl>
                                        <p:attrNameLst>
                                          <p:attrName>style.visibility</p:attrName>
                                        </p:attrNameLst>
                                      </p:cBhvr>
                                      <p:to>
                                        <p:strVal val="hidden"/>
                                      </p:to>
                                    </p:set>
                                  </p:childTnLst>
                                </p:cTn>
                              </p:par>
                            </p:childTnLst>
                          </p:cTn>
                        </p:par>
                        <p:par>
                          <p:cTn id="142" fill="hold" nodeType="afterGroup">
                            <p:stCondLst>
                              <p:cond delay="11115"/>
                            </p:stCondLst>
                            <p:childTnLst>
                              <p:par>
                                <p:cTn id="143" presetID="53" presetClass="entr" presetSubtype="0" fill="hold" nodeType="afterEffect">
                                  <p:stCondLst>
                                    <p:cond delay="0"/>
                                  </p:stCondLst>
                                  <p:childTnLst>
                                    <p:set>
                                      <p:cBhvr>
                                        <p:cTn id="144" dur="1" fill="hold">
                                          <p:stCondLst>
                                            <p:cond delay="0"/>
                                          </p:stCondLst>
                                        </p:cTn>
                                        <p:tgtEl>
                                          <p:spTgt spid="239640"/>
                                        </p:tgtEl>
                                        <p:attrNameLst>
                                          <p:attrName>style.visibility</p:attrName>
                                        </p:attrNameLst>
                                      </p:cBhvr>
                                      <p:to>
                                        <p:strVal val="visible"/>
                                      </p:to>
                                    </p:set>
                                    <p:anim calcmode="lin" valueType="num">
                                      <p:cBhvr>
                                        <p:cTn id="145" dur="5" fill="hold"/>
                                        <p:tgtEl>
                                          <p:spTgt spid="239640"/>
                                        </p:tgtEl>
                                        <p:attrNameLst>
                                          <p:attrName>ppt_w</p:attrName>
                                        </p:attrNameLst>
                                      </p:cBhvr>
                                      <p:tavLst>
                                        <p:tav tm="0">
                                          <p:val>
                                            <p:fltVal val="0"/>
                                          </p:val>
                                        </p:tav>
                                        <p:tav tm="100000">
                                          <p:val>
                                            <p:strVal val="#ppt_w"/>
                                          </p:val>
                                        </p:tav>
                                      </p:tavLst>
                                    </p:anim>
                                    <p:anim calcmode="lin" valueType="num">
                                      <p:cBhvr>
                                        <p:cTn id="146" dur="5" fill="hold"/>
                                        <p:tgtEl>
                                          <p:spTgt spid="239640"/>
                                        </p:tgtEl>
                                        <p:attrNameLst>
                                          <p:attrName>ppt_h</p:attrName>
                                        </p:attrNameLst>
                                      </p:cBhvr>
                                      <p:tavLst>
                                        <p:tav tm="0">
                                          <p:val>
                                            <p:fltVal val="0"/>
                                          </p:val>
                                        </p:tav>
                                        <p:tav tm="100000">
                                          <p:val>
                                            <p:strVal val="#ppt_h"/>
                                          </p:val>
                                        </p:tav>
                                      </p:tavLst>
                                    </p:anim>
                                    <p:animEffect transition="in" filter="fade">
                                      <p:cBhvr>
                                        <p:cTn id="147" dur="5"/>
                                        <p:tgtEl>
                                          <p:spTgt spid="239640"/>
                                        </p:tgtEl>
                                      </p:cBhvr>
                                    </p:animEffect>
                                  </p:childTnLst>
                                  <p:subTnLst>
                                    <p:audio>
                                      <p:cMediaNode vol="100000">
                                        <p:cTn display="0" masterRel="sameClick">
                                          <p:stCondLst>
                                            <p:cond evt="begin" delay="0">
                                              <p:tn val="143"/>
                                            </p:cond>
                                          </p:stCondLst>
                                          <p:endCondLst>
                                            <p:cond evt="onStopAudio" delay="0">
                                              <p:tgtEl>
                                                <p:sldTgt/>
                                              </p:tgtEl>
                                            </p:cond>
                                          </p:endCondLst>
                                        </p:cTn>
                                        <p:tgtEl>
                                          <p:sndTgt r:embed="rId2" name="DESTROY.WAV"/>
                                        </p:tgtEl>
                                      </p:cMediaNode>
                                    </p:audio>
                                  </p:subTnLst>
                                </p:cTn>
                              </p:par>
                            </p:childTnLst>
                          </p:cTn>
                        </p:par>
                        <p:par>
                          <p:cTn id="148" fill="hold" nodeType="afterGroup">
                            <p:stCondLst>
                              <p:cond delay="11120"/>
                            </p:stCondLst>
                            <p:childTnLst>
                              <p:par>
                                <p:cTn id="149" presetID="53" presetClass="exit" presetSubtype="0" fill="hold" nodeType="afterEffect">
                                  <p:stCondLst>
                                    <p:cond delay="1000"/>
                                  </p:stCondLst>
                                  <p:childTnLst>
                                    <p:anim calcmode="lin" valueType="num">
                                      <p:cBhvr>
                                        <p:cTn id="150" dur="5"/>
                                        <p:tgtEl>
                                          <p:spTgt spid="239640"/>
                                        </p:tgtEl>
                                        <p:attrNameLst>
                                          <p:attrName>ppt_w</p:attrName>
                                        </p:attrNameLst>
                                      </p:cBhvr>
                                      <p:tavLst>
                                        <p:tav tm="0">
                                          <p:val>
                                            <p:strVal val="ppt_w"/>
                                          </p:val>
                                        </p:tav>
                                        <p:tav tm="100000">
                                          <p:val>
                                            <p:fltVal val="0"/>
                                          </p:val>
                                        </p:tav>
                                      </p:tavLst>
                                    </p:anim>
                                    <p:anim calcmode="lin" valueType="num">
                                      <p:cBhvr>
                                        <p:cTn id="151" dur="5"/>
                                        <p:tgtEl>
                                          <p:spTgt spid="239640"/>
                                        </p:tgtEl>
                                        <p:attrNameLst>
                                          <p:attrName>ppt_h</p:attrName>
                                        </p:attrNameLst>
                                      </p:cBhvr>
                                      <p:tavLst>
                                        <p:tav tm="0">
                                          <p:val>
                                            <p:strVal val="ppt_h"/>
                                          </p:val>
                                        </p:tav>
                                        <p:tav tm="100000">
                                          <p:val>
                                            <p:fltVal val="0"/>
                                          </p:val>
                                        </p:tav>
                                      </p:tavLst>
                                    </p:anim>
                                    <p:animEffect transition="out" filter="fade">
                                      <p:cBhvr>
                                        <p:cTn id="152" dur="5"/>
                                        <p:tgtEl>
                                          <p:spTgt spid="239640"/>
                                        </p:tgtEl>
                                      </p:cBhvr>
                                    </p:animEffect>
                                    <p:set>
                                      <p:cBhvr>
                                        <p:cTn id="153" dur="1" fill="hold">
                                          <p:stCondLst>
                                            <p:cond delay="4"/>
                                          </p:stCondLst>
                                        </p:cTn>
                                        <p:tgtEl>
                                          <p:spTgt spid="239640"/>
                                        </p:tgtEl>
                                        <p:attrNameLst>
                                          <p:attrName>style.visibility</p:attrName>
                                        </p:attrNameLst>
                                      </p:cBhvr>
                                      <p:to>
                                        <p:strVal val="hidden"/>
                                      </p:to>
                                    </p:set>
                                  </p:childTnLst>
                                </p:cTn>
                              </p:par>
                            </p:childTnLst>
                          </p:cTn>
                        </p:par>
                        <p:par>
                          <p:cTn id="154" fill="hold" nodeType="afterGroup">
                            <p:stCondLst>
                              <p:cond delay="12125"/>
                            </p:stCondLst>
                            <p:childTnLst>
                              <p:par>
                                <p:cTn id="155" presetID="53" presetClass="entr" presetSubtype="0" fill="hold" nodeType="afterEffect">
                                  <p:stCondLst>
                                    <p:cond delay="0"/>
                                  </p:stCondLst>
                                  <p:childTnLst>
                                    <p:set>
                                      <p:cBhvr>
                                        <p:cTn id="156" dur="1" fill="hold">
                                          <p:stCondLst>
                                            <p:cond delay="0"/>
                                          </p:stCondLst>
                                        </p:cTn>
                                        <p:tgtEl>
                                          <p:spTgt spid="239641"/>
                                        </p:tgtEl>
                                        <p:attrNameLst>
                                          <p:attrName>style.visibility</p:attrName>
                                        </p:attrNameLst>
                                      </p:cBhvr>
                                      <p:to>
                                        <p:strVal val="visible"/>
                                      </p:to>
                                    </p:set>
                                    <p:anim calcmode="lin" valueType="num">
                                      <p:cBhvr>
                                        <p:cTn id="157" dur="5" fill="hold"/>
                                        <p:tgtEl>
                                          <p:spTgt spid="239641"/>
                                        </p:tgtEl>
                                        <p:attrNameLst>
                                          <p:attrName>ppt_w</p:attrName>
                                        </p:attrNameLst>
                                      </p:cBhvr>
                                      <p:tavLst>
                                        <p:tav tm="0">
                                          <p:val>
                                            <p:fltVal val="0"/>
                                          </p:val>
                                        </p:tav>
                                        <p:tav tm="100000">
                                          <p:val>
                                            <p:strVal val="#ppt_w"/>
                                          </p:val>
                                        </p:tav>
                                      </p:tavLst>
                                    </p:anim>
                                    <p:anim calcmode="lin" valueType="num">
                                      <p:cBhvr>
                                        <p:cTn id="158" dur="5" fill="hold"/>
                                        <p:tgtEl>
                                          <p:spTgt spid="239641"/>
                                        </p:tgtEl>
                                        <p:attrNameLst>
                                          <p:attrName>ppt_h</p:attrName>
                                        </p:attrNameLst>
                                      </p:cBhvr>
                                      <p:tavLst>
                                        <p:tav tm="0">
                                          <p:val>
                                            <p:fltVal val="0"/>
                                          </p:val>
                                        </p:tav>
                                        <p:tav tm="100000">
                                          <p:val>
                                            <p:strVal val="#ppt_h"/>
                                          </p:val>
                                        </p:tav>
                                      </p:tavLst>
                                    </p:anim>
                                    <p:animEffect transition="in" filter="fade">
                                      <p:cBhvr>
                                        <p:cTn id="159" dur="5"/>
                                        <p:tgtEl>
                                          <p:spTgt spid="239641"/>
                                        </p:tgtEl>
                                      </p:cBhvr>
                                    </p:animEffect>
                                  </p:childTnLst>
                                  <p:subTnLst>
                                    <p:audio>
                                      <p:cMediaNode vol="100000">
                                        <p:cTn display="0" masterRel="sameClick">
                                          <p:stCondLst>
                                            <p:cond evt="begin" delay="0">
                                              <p:tn val="155"/>
                                            </p:cond>
                                          </p:stCondLst>
                                          <p:endCondLst>
                                            <p:cond evt="onStopAudio" delay="0">
                                              <p:tgtEl>
                                                <p:sldTgt/>
                                              </p:tgtEl>
                                            </p:cond>
                                          </p:endCondLst>
                                        </p:cTn>
                                        <p:tgtEl>
                                          <p:sndTgt r:embed="rId2" name="DESTROY.WAV"/>
                                        </p:tgtEl>
                                      </p:cMediaNode>
                                    </p:audio>
                                  </p:subTnLst>
                                </p:cTn>
                              </p:par>
                            </p:childTnLst>
                          </p:cTn>
                        </p:par>
                        <p:par>
                          <p:cTn id="160" fill="hold" nodeType="afterGroup">
                            <p:stCondLst>
                              <p:cond delay="12130"/>
                            </p:stCondLst>
                            <p:childTnLst>
                              <p:par>
                                <p:cTn id="161" presetID="53" presetClass="exit" presetSubtype="0" fill="hold" nodeType="afterEffect">
                                  <p:stCondLst>
                                    <p:cond delay="1000"/>
                                  </p:stCondLst>
                                  <p:childTnLst>
                                    <p:anim calcmode="lin" valueType="num">
                                      <p:cBhvr>
                                        <p:cTn id="162" dur="5"/>
                                        <p:tgtEl>
                                          <p:spTgt spid="239641"/>
                                        </p:tgtEl>
                                        <p:attrNameLst>
                                          <p:attrName>ppt_w</p:attrName>
                                        </p:attrNameLst>
                                      </p:cBhvr>
                                      <p:tavLst>
                                        <p:tav tm="0">
                                          <p:val>
                                            <p:strVal val="ppt_w"/>
                                          </p:val>
                                        </p:tav>
                                        <p:tav tm="100000">
                                          <p:val>
                                            <p:fltVal val="0"/>
                                          </p:val>
                                        </p:tav>
                                      </p:tavLst>
                                    </p:anim>
                                    <p:anim calcmode="lin" valueType="num">
                                      <p:cBhvr>
                                        <p:cTn id="163" dur="5"/>
                                        <p:tgtEl>
                                          <p:spTgt spid="239641"/>
                                        </p:tgtEl>
                                        <p:attrNameLst>
                                          <p:attrName>ppt_h</p:attrName>
                                        </p:attrNameLst>
                                      </p:cBhvr>
                                      <p:tavLst>
                                        <p:tav tm="0">
                                          <p:val>
                                            <p:strVal val="ppt_h"/>
                                          </p:val>
                                        </p:tav>
                                        <p:tav tm="100000">
                                          <p:val>
                                            <p:fltVal val="0"/>
                                          </p:val>
                                        </p:tav>
                                      </p:tavLst>
                                    </p:anim>
                                    <p:animEffect transition="out" filter="fade">
                                      <p:cBhvr>
                                        <p:cTn id="164" dur="5"/>
                                        <p:tgtEl>
                                          <p:spTgt spid="239641"/>
                                        </p:tgtEl>
                                      </p:cBhvr>
                                    </p:animEffect>
                                    <p:set>
                                      <p:cBhvr>
                                        <p:cTn id="165" dur="1" fill="hold">
                                          <p:stCondLst>
                                            <p:cond delay="4"/>
                                          </p:stCondLst>
                                        </p:cTn>
                                        <p:tgtEl>
                                          <p:spTgt spid="239641"/>
                                        </p:tgtEl>
                                        <p:attrNameLst>
                                          <p:attrName>style.visibility</p:attrName>
                                        </p:attrNameLst>
                                      </p:cBhvr>
                                      <p:to>
                                        <p:strVal val="hidden"/>
                                      </p:to>
                                    </p:set>
                                  </p:childTnLst>
                                </p:cTn>
                              </p:par>
                            </p:childTnLst>
                          </p:cTn>
                        </p:par>
                        <p:par>
                          <p:cTn id="166" fill="hold" nodeType="afterGroup">
                            <p:stCondLst>
                              <p:cond delay="13135"/>
                            </p:stCondLst>
                            <p:childTnLst>
                              <p:par>
                                <p:cTn id="167" presetID="53" presetClass="entr" presetSubtype="0" fill="hold" nodeType="afterEffect">
                                  <p:stCondLst>
                                    <p:cond delay="0"/>
                                  </p:stCondLst>
                                  <p:childTnLst>
                                    <p:set>
                                      <p:cBhvr>
                                        <p:cTn id="168" dur="1" fill="hold">
                                          <p:stCondLst>
                                            <p:cond delay="0"/>
                                          </p:stCondLst>
                                        </p:cTn>
                                        <p:tgtEl>
                                          <p:spTgt spid="239642"/>
                                        </p:tgtEl>
                                        <p:attrNameLst>
                                          <p:attrName>style.visibility</p:attrName>
                                        </p:attrNameLst>
                                      </p:cBhvr>
                                      <p:to>
                                        <p:strVal val="visible"/>
                                      </p:to>
                                    </p:set>
                                    <p:anim calcmode="lin" valueType="num">
                                      <p:cBhvr>
                                        <p:cTn id="169" dur="5" fill="hold"/>
                                        <p:tgtEl>
                                          <p:spTgt spid="239642"/>
                                        </p:tgtEl>
                                        <p:attrNameLst>
                                          <p:attrName>ppt_w</p:attrName>
                                        </p:attrNameLst>
                                      </p:cBhvr>
                                      <p:tavLst>
                                        <p:tav tm="0">
                                          <p:val>
                                            <p:fltVal val="0"/>
                                          </p:val>
                                        </p:tav>
                                        <p:tav tm="100000">
                                          <p:val>
                                            <p:strVal val="#ppt_w"/>
                                          </p:val>
                                        </p:tav>
                                      </p:tavLst>
                                    </p:anim>
                                    <p:anim calcmode="lin" valueType="num">
                                      <p:cBhvr>
                                        <p:cTn id="170" dur="5" fill="hold"/>
                                        <p:tgtEl>
                                          <p:spTgt spid="239642"/>
                                        </p:tgtEl>
                                        <p:attrNameLst>
                                          <p:attrName>ppt_h</p:attrName>
                                        </p:attrNameLst>
                                      </p:cBhvr>
                                      <p:tavLst>
                                        <p:tav tm="0">
                                          <p:val>
                                            <p:fltVal val="0"/>
                                          </p:val>
                                        </p:tav>
                                        <p:tav tm="100000">
                                          <p:val>
                                            <p:strVal val="#ppt_h"/>
                                          </p:val>
                                        </p:tav>
                                      </p:tavLst>
                                    </p:anim>
                                    <p:animEffect transition="in" filter="fade">
                                      <p:cBhvr>
                                        <p:cTn id="171" dur="5"/>
                                        <p:tgtEl>
                                          <p:spTgt spid="239642"/>
                                        </p:tgtEl>
                                      </p:cBhvr>
                                    </p:animEffect>
                                  </p:childTnLst>
                                  <p:subTnLst>
                                    <p:audio>
                                      <p:cMediaNode vol="100000">
                                        <p:cTn display="0" masterRel="sameClick">
                                          <p:stCondLst>
                                            <p:cond evt="begin" delay="0">
                                              <p:tn val="167"/>
                                            </p:cond>
                                          </p:stCondLst>
                                          <p:endCondLst>
                                            <p:cond evt="onStopAudio" delay="0">
                                              <p:tgtEl>
                                                <p:sldTgt/>
                                              </p:tgtEl>
                                            </p:cond>
                                          </p:endCondLst>
                                        </p:cTn>
                                        <p:tgtEl>
                                          <p:sndTgt r:embed="rId2" name="DESTROY.WAV"/>
                                        </p:tgtEl>
                                      </p:cMediaNode>
                                    </p:audio>
                                  </p:subTnLst>
                                </p:cTn>
                              </p:par>
                            </p:childTnLst>
                          </p:cTn>
                        </p:par>
                        <p:par>
                          <p:cTn id="172" fill="hold" nodeType="afterGroup">
                            <p:stCondLst>
                              <p:cond delay="13140"/>
                            </p:stCondLst>
                            <p:childTnLst>
                              <p:par>
                                <p:cTn id="173" presetID="53" presetClass="exit" presetSubtype="0" fill="hold" nodeType="afterEffect">
                                  <p:stCondLst>
                                    <p:cond delay="1000"/>
                                  </p:stCondLst>
                                  <p:childTnLst>
                                    <p:anim calcmode="lin" valueType="num">
                                      <p:cBhvr>
                                        <p:cTn id="174" dur="5"/>
                                        <p:tgtEl>
                                          <p:spTgt spid="239642"/>
                                        </p:tgtEl>
                                        <p:attrNameLst>
                                          <p:attrName>ppt_w</p:attrName>
                                        </p:attrNameLst>
                                      </p:cBhvr>
                                      <p:tavLst>
                                        <p:tav tm="0">
                                          <p:val>
                                            <p:strVal val="ppt_w"/>
                                          </p:val>
                                        </p:tav>
                                        <p:tav tm="100000">
                                          <p:val>
                                            <p:fltVal val="0"/>
                                          </p:val>
                                        </p:tav>
                                      </p:tavLst>
                                    </p:anim>
                                    <p:anim calcmode="lin" valueType="num">
                                      <p:cBhvr>
                                        <p:cTn id="175" dur="5"/>
                                        <p:tgtEl>
                                          <p:spTgt spid="239642"/>
                                        </p:tgtEl>
                                        <p:attrNameLst>
                                          <p:attrName>ppt_h</p:attrName>
                                        </p:attrNameLst>
                                      </p:cBhvr>
                                      <p:tavLst>
                                        <p:tav tm="0">
                                          <p:val>
                                            <p:strVal val="ppt_h"/>
                                          </p:val>
                                        </p:tav>
                                        <p:tav tm="100000">
                                          <p:val>
                                            <p:fltVal val="0"/>
                                          </p:val>
                                        </p:tav>
                                      </p:tavLst>
                                    </p:anim>
                                    <p:animEffect transition="out" filter="fade">
                                      <p:cBhvr>
                                        <p:cTn id="176" dur="5"/>
                                        <p:tgtEl>
                                          <p:spTgt spid="239642"/>
                                        </p:tgtEl>
                                      </p:cBhvr>
                                    </p:animEffect>
                                    <p:set>
                                      <p:cBhvr>
                                        <p:cTn id="177" dur="1" fill="hold">
                                          <p:stCondLst>
                                            <p:cond delay="4"/>
                                          </p:stCondLst>
                                        </p:cTn>
                                        <p:tgtEl>
                                          <p:spTgt spid="239642"/>
                                        </p:tgtEl>
                                        <p:attrNameLst>
                                          <p:attrName>style.visibility</p:attrName>
                                        </p:attrNameLst>
                                      </p:cBhvr>
                                      <p:to>
                                        <p:strVal val="hidden"/>
                                      </p:to>
                                    </p:set>
                                  </p:childTnLst>
                                </p:cTn>
                              </p:par>
                            </p:childTnLst>
                          </p:cTn>
                        </p:par>
                        <p:par>
                          <p:cTn id="178" fill="hold" nodeType="afterGroup">
                            <p:stCondLst>
                              <p:cond delay="14145"/>
                            </p:stCondLst>
                            <p:childTnLst>
                              <p:par>
                                <p:cTn id="179" presetID="53" presetClass="entr" presetSubtype="0" fill="hold" nodeType="afterEffect">
                                  <p:stCondLst>
                                    <p:cond delay="0"/>
                                  </p:stCondLst>
                                  <p:childTnLst>
                                    <p:set>
                                      <p:cBhvr>
                                        <p:cTn id="180" dur="1" fill="hold">
                                          <p:stCondLst>
                                            <p:cond delay="0"/>
                                          </p:stCondLst>
                                        </p:cTn>
                                        <p:tgtEl>
                                          <p:spTgt spid="239643"/>
                                        </p:tgtEl>
                                        <p:attrNameLst>
                                          <p:attrName>style.visibility</p:attrName>
                                        </p:attrNameLst>
                                      </p:cBhvr>
                                      <p:to>
                                        <p:strVal val="visible"/>
                                      </p:to>
                                    </p:set>
                                    <p:anim calcmode="lin" valueType="num">
                                      <p:cBhvr>
                                        <p:cTn id="181" dur="5" fill="hold"/>
                                        <p:tgtEl>
                                          <p:spTgt spid="239643"/>
                                        </p:tgtEl>
                                        <p:attrNameLst>
                                          <p:attrName>ppt_w</p:attrName>
                                        </p:attrNameLst>
                                      </p:cBhvr>
                                      <p:tavLst>
                                        <p:tav tm="0">
                                          <p:val>
                                            <p:fltVal val="0"/>
                                          </p:val>
                                        </p:tav>
                                        <p:tav tm="100000">
                                          <p:val>
                                            <p:strVal val="#ppt_w"/>
                                          </p:val>
                                        </p:tav>
                                      </p:tavLst>
                                    </p:anim>
                                    <p:anim calcmode="lin" valueType="num">
                                      <p:cBhvr>
                                        <p:cTn id="182" dur="5" fill="hold"/>
                                        <p:tgtEl>
                                          <p:spTgt spid="239643"/>
                                        </p:tgtEl>
                                        <p:attrNameLst>
                                          <p:attrName>ppt_h</p:attrName>
                                        </p:attrNameLst>
                                      </p:cBhvr>
                                      <p:tavLst>
                                        <p:tav tm="0">
                                          <p:val>
                                            <p:fltVal val="0"/>
                                          </p:val>
                                        </p:tav>
                                        <p:tav tm="100000">
                                          <p:val>
                                            <p:strVal val="#ppt_h"/>
                                          </p:val>
                                        </p:tav>
                                      </p:tavLst>
                                    </p:anim>
                                    <p:animEffect transition="in" filter="fade">
                                      <p:cBhvr>
                                        <p:cTn id="183" dur="5"/>
                                        <p:tgtEl>
                                          <p:spTgt spid="239643"/>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2" name="DESTROY.WAV"/>
                                        </p:tgtEl>
                                      </p:cMediaNode>
                                    </p:audio>
                                  </p:subTnLst>
                                </p:cTn>
                              </p:par>
                            </p:childTnLst>
                          </p:cTn>
                        </p:par>
                        <p:par>
                          <p:cTn id="184" fill="hold" nodeType="afterGroup">
                            <p:stCondLst>
                              <p:cond delay="14150"/>
                            </p:stCondLst>
                            <p:childTnLst>
                              <p:par>
                                <p:cTn id="185" presetID="53" presetClass="exit" presetSubtype="0" fill="hold" nodeType="afterEffect">
                                  <p:stCondLst>
                                    <p:cond delay="1000"/>
                                  </p:stCondLst>
                                  <p:childTnLst>
                                    <p:anim calcmode="lin" valueType="num">
                                      <p:cBhvr>
                                        <p:cTn id="186" dur="5"/>
                                        <p:tgtEl>
                                          <p:spTgt spid="239643"/>
                                        </p:tgtEl>
                                        <p:attrNameLst>
                                          <p:attrName>ppt_w</p:attrName>
                                        </p:attrNameLst>
                                      </p:cBhvr>
                                      <p:tavLst>
                                        <p:tav tm="0">
                                          <p:val>
                                            <p:strVal val="ppt_w"/>
                                          </p:val>
                                        </p:tav>
                                        <p:tav tm="100000">
                                          <p:val>
                                            <p:fltVal val="0"/>
                                          </p:val>
                                        </p:tav>
                                      </p:tavLst>
                                    </p:anim>
                                    <p:anim calcmode="lin" valueType="num">
                                      <p:cBhvr>
                                        <p:cTn id="187" dur="5"/>
                                        <p:tgtEl>
                                          <p:spTgt spid="239643"/>
                                        </p:tgtEl>
                                        <p:attrNameLst>
                                          <p:attrName>ppt_h</p:attrName>
                                        </p:attrNameLst>
                                      </p:cBhvr>
                                      <p:tavLst>
                                        <p:tav tm="0">
                                          <p:val>
                                            <p:strVal val="ppt_h"/>
                                          </p:val>
                                        </p:tav>
                                        <p:tav tm="100000">
                                          <p:val>
                                            <p:fltVal val="0"/>
                                          </p:val>
                                        </p:tav>
                                      </p:tavLst>
                                    </p:anim>
                                    <p:animEffect transition="out" filter="fade">
                                      <p:cBhvr>
                                        <p:cTn id="188" dur="5"/>
                                        <p:tgtEl>
                                          <p:spTgt spid="239643"/>
                                        </p:tgtEl>
                                      </p:cBhvr>
                                    </p:animEffect>
                                    <p:set>
                                      <p:cBhvr>
                                        <p:cTn id="189" dur="1" fill="hold">
                                          <p:stCondLst>
                                            <p:cond delay="4"/>
                                          </p:stCondLst>
                                        </p:cTn>
                                        <p:tgtEl>
                                          <p:spTgt spid="239643"/>
                                        </p:tgtEl>
                                        <p:attrNameLst>
                                          <p:attrName>style.visibility</p:attrName>
                                        </p:attrNameLst>
                                      </p:cBhvr>
                                      <p:to>
                                        <p:strVal val="hidden"/>
                                      </p:to>
                                    </p:set>
                                  </p:childTnLst>
                                </p:cTn>
                              </p:par>
                            </p:childTnLst>
                          </p:cTn>
                        </p:par>
                        <p:par>
                          <p:cTn id="190" fill="hold" nodeType="afterGroup">
                            <p:stCondLst>
                              <p:cond delay="15155"/>
                            </p:stCondLst>
                            <p:childTnLst>
                              <p:par>
                                <p:cTn id="191" presetID="53" presetClass="entr" presetSubtype="0" fill="hold" nodeType="afterEffect">
                                  <p:stCondLst>
                                    <p:cond delay="0"/>
                                  </p:stCondLst>
                                  <p:childTnLst>
                                    <p:set>
                                      <p:cBhvr>
                                        <p:cTn id="192" dur="1" fill="hold">
                                          <p:stCondLst>
                                            <p:cond delay="0"/>
                                          </p:stCondLst>
                                        </p:cTn>
                                        <p:tgtEl>
                                          <p:spTgt spid="239634"/>
                                        </p:tgtEl>
                                        <p:attrNameLst>
                                          <p:attrName>style.visibility</p:attrName>
                                        </p:attrNameLst>
                                      </p:cBhvr>
                                      <p:to>
                                        <p:strVal val="visible"/>
                                      </p:to>
                                    </p:set>
                                    <p:anim calcmode="lin" valueType="num">
                                      <p:cBhvr>
                                        <p:cTn id="193" dur="5" fill="hold"/>
                                        <p:tgtEl>
                                          <p:spTgt spid="239634"/>
                                        </p:tgtEl>
                                        <p:attrNameLst>
                                          <p:attrName>ppt_w</p:attrName>
                                        </p:attrNameLst>
                                      </p:cBhvr>
                                      <p:tavLst>
                                        <p:tav tm="0">
                                          <p:val>
                                            <p:fltVal val="0"/>
                                          </p:val>
                                        </p:tav>
                                        <p:tav tm="100000">
                                          <p:val>
                                            <p:strVal val="#ppt_w"/>
                                          </p:val>
                                        </p:tav>
                                      </p:tavLst>
                                    </p:anim>
                                    <p:anim calcmode="lin" valueType="num">
                                      <p:cBhvr>
                                        <p:cTn id="194" dur="5" fill="hold"/>
                                        <p:tgtEl>
                                          <p:spTgt spid="239634"/>
                                        </p:tgtEl>
                                        <p:attrNameLst>
                                          <p:attrName>ppt_h</p:attrName>
                                        </p:attrNameLst>
                                      </p:cBhvr>
                                      <p:tavLst>
                                        <p:tav tm="0">
                                          <p:val>
                                            <p:fltVal val="0"/>
                                          </p:val>
                                        </p:tav>
                                        <p:tav tm="100000">
                                          <p:val>
                                            <p:strVal val="#ppt_h"/>
                                          </p:val>
                                        </p:tav>
                                      </p:tavLst>
                                    </p:anim>
                                    <p:animEffect transition="in" filter="fade">
                                      <p:cBhvr>
                                        <p:cTn id="195" dur="5"/>
                                        <p:tgtEl>
                                          <p:spTgt spid="239634"/>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2" name="DESTROY.WAV"/>
                                        </p:tgtEl>
                                      </p:cMediaNode>
                                    </p:audio>
                                  </p:subTnLst>
                                </p:cTn>
                              </p:par>
                            </p:childTnLst>
                          </p:cTn>
                        </p:par>
                        <p:par>
                          <p:cTn id="196" fill="hold" nodeType="afterGroup">
                            <p:stCondLst>
                              <p:cond delay="15160"/>
                            </p:stCondLst>
                            <p:childTnLst>
                              <p:par>
                                <p:cTn id="197" presetID="53" presetClass="exit" presetSubtype="0" fill="hold" nodeType="afterEffect">
                                  <p:stCondLst>
                                    <p:cond delay="1000"/>
                                  </p:stCondLst>
                                  <p:childTnLst>
                                    <p:anim calcmode="lin" valueType="num">
                                      <p:cBhvr>
                                        <p:cTn id="198" dur="5"/>
                                        <p:tgtEl>
                                          <p:spTgt spid="239634"/>
                                        </p:tgtEl>
                                        <p:attrNameLst>
                                          <p:attrName>ppt_w</p:attrName>
                                        </p:attrNameLst>
                                      </p:cBhvr>
                                      <p:tavLst>
                                        <p:tav tm="0">
                                          <p:val>
                                            <p:strVal val="ppt_w"/>
                                          </p:val>
                                        </p:tav>
                                        <p:tav tm="100000">
                                          <p:val>
                                            <p:fltVal val="0"/>
                                          </p:val>
                                        </p:tav>
                                      </p:tavLst>
                                    </p:anim>
                                    <p:anim calcmode="lin" valueType="num">
                                      <p:cBhvr>
                                        <p:cTn id="199" dur="5"/>
                                        <p:tgtEl>
                                          <p:spTgt spid="239634"/>
                                        </p:tgtEl>
                                        <p:attrNameLst>
                                          <p:attrName>ppt_h</p:attrName>
                                        </p:attrNameLst>
                                      </p:cBhvr>
                                      <p:tavLst>
                                        <p:tav tm="0">
                                          <p:val>
                                            <p:strVal val="ppt_h"/>
                                          </p:val>
                                        </p:tav>
                                        <p:tav tm="100000">
                                          <p:val>
                                            <p:fltVal val="0"/>
                                          </p:val>
                                        </p:tav>
                                      </p:tavLst>
                                    </p:anim>
                                    <p:animEffect transition="out" filter="fade">
                                      <p:cBhvr>
                                        <p:cTn id="200" dur="5"/>
                                        <p:tgtEl>
                                          <p:spTgt spid="239634"/>
                                        </p:tgtEl>
                                      </p:cBhvr>
                                    </p:animEffect>
                                    <p:set>
                                      <p:cBhvr>
                                        <p:cTn id="201" dur="1" fill="hold">
                                          <p:stCondLst>
                                            <p:cond delay="4"/>
                                          </p:stCondLst>
                                        </p:cTn>
                                        <p:tgtEl>
                                          <p:spTgt spid="239634"/>
                                        </p:tgtEl>
                                        <p:attrNameLst>
                                          <p:attrName>style.visibility</p:attrName>
                                        </p:attrNameLst>
                                      </p:cBhvr>
                                      <p:to>
                                        <p:strVal val="hidden"/>
                                      </p:to>
                                    </p:set>
                                  </p:childTnLst>
                                </p:cTn>
                              </p:par>
                            </p:childTnLst>
                          </p:cTn>
                        </p:par>
                        <p:par>
                          <p:cTn id="202" fill="hold" nodeType="afterGroup">
                            <p:stCondLst>
                              <p:cond delay="16165"/>
                            </p:stCondLst>
                            <p:childTnLst>
                              <p:par>
                                <p:cTn id="203" presetID="53" presetClass="entr" presetSubtype="0" fill="hold" nodeType="afterEffect">
                                  <p:stCondLst>
                                    <p:cond delay="0"/>
                                  </p:stCondLst>
                                  <p:childTnLst>
                                    <p:set>
                                      <p:cBhvr>
                                        <p:cTn id="204" dur="1" fill="hold">
                                          <p:stCondLst>
                                            <p:cond delay="0"/>
                                          </p:stCondLst>
                                        </p:cTn>
                                        <p:tgtEl>
                                          <p:spTgt spid="239635"/>
                                        </p:tgtEl>
                                        <p:attrNameLst>
                                          <p:attrName>style.visibility</p:attrName>
                                        </p:attrNameLst>
                                      </p:cBhvr>
                                      <p:to>
                                        <p:strVal val="visible"/>
                                      </p:to>
                                    </p:set>
                                    <p:anim calcmode="lin" valueType="num">
                                      <p:cBhvr>
                                        <p:cTn id="205" dur="5" fill="hold"/>
                                        <p:tgtEl>
                                          <p:spTgt spid="239635"/>
                                        </p:tgtEl>
                                        <p:attrNameLst>
                                          <p:attrName>ppt_w</p:attrName>
                                        </p:attrNameLst>
                                      </p:cBhvr>
                                      <p:tavLst>
                                        <p:tav tm="0">
                                          <p:val>
                                            <p:fltVal val="0"/>
                                          </p:val>
                                        </p:tav>
                                        <p:tav tm="100000">
                                          <p:val>
                                            <p:strVal val="#ppt_w"/>
                                          </p:val>
                                        </p:tav>
                                      </p:tavLst>
                                    </p:anim>
                                    <p:anim calcmode="lin" valueType="num">
                                      <p:cBhvr>
                                        <p:cTn id="206" dur="5" fill="hold"/>
                                        <p:tgtEl>
                                          <p:spTgt spid="239635"/>
                                        </p:tgtEl>
                                        <p:attrNameLst>
                                          <p:attrName>ppt_h</p:attrName>
                                        </p:attrNameLst>
                                      </p:cBhvr>
                                      <p:tavLst>
                                        <p:tav tm="0">
                                          <p:val>
                                            <p:fltVal val="0"/>
                                          </p:val>
                                        </p:tav>
                                        <p:tav tm="100000">
                                          <p:val>
                                            <p:strVal val="#ppt_h"/>
                                          </p:val>
                                        </p:tav>
                                      </p:tavLst>
                                    </p:anim>
                                    <p:animEffect transition="in" filter="fade">
                                      <p:cBhvr>
                                        <p:cTn id="207" dur="5"/>
                                        <p:tgtEl>
                                          <p:spTgt spid="239635"/>
                                        </p:tgtEl>
                                      </p:cBhvr>
                                    </p:animEffect>
                                  </p:childTnLst>
                                  <p:subTnLst>
                                    <p:audio>
                                      <p:cMediaNode vol="100000">
                                        <p:cTn display="0" masterRel="sameClick">
                                          <p:stCondLst>
                                            <p:cond evt="begin" delay="0">
                                              <p:tn val="203"/>
                                            </p:cond>
                                          </p:stCondLst>
                                          <p:endCondLst>
                                            <p:cond evt="onStopAudio" delay="0">
                                              <p:tgtEl>
                                                <p:sldTgt/>
                                              </p:tgtEl>
                                            </p:cond>
                                          </p:endCondLst>
                                        </p:cTn>
                                        <p:tgtEl>
                                          <p:sndTgt r:embed="rId2" name="DESTROY.WAV"/>
                                        </p:tgtEl>
                                      </p:cMediaNode>
                                    </p:audio>
                                  </p:subTnLst>
                                </p:cTn>
                              </p:par>
                            </p:childTnLst>
                          </p:cTn>
                        </p:par>
                        <p:par>
                          <p:cTn id="208" fill="hold" nodeType="afterGroup">
                            <p:stCondLst>
                              <p:cond delay="16170"/>
                            </p:stCondLst>
                            <p:childTnLst>
                              <p:par>
                                <p:cTn id="209" presetID="53" presetClass="exit" presetSubtype="0" fill="hold" nodeType="afterEffect">
                                  <p:stCondLst>
                                    <p:cond delay="1000"/>
                                  </p:stCondLst>
                                  <p:childTnLst>
                                    <p:anim calcmode="lin" valueType="num">
                                      <p:cBhvr>
                                        <p:cTn id="210" dur="5"/>
                                        <p:tgtEl>
                                          <p:spTgt spid="239635"/>
                                        </p:tgtEl>
                                        <p:attrNameLst>
                                          <p:attrName>ppt_w</p:attrName>
                                        </p:attrNameLst>
                                      </p:cBhvr>
                                      <p:tavLst>
                                        <p:tav tm="0">
                                          <p:val>
                                            <p:strVal val="ppt_w"/>
                                          </p:val>
                                        </p:tav>
                                        <p:tav tm="100000">
                                          <p:val>
                                            <p:fltVal val="0"/>
                                          </p:val>
                                        </p:tav>
                                      </p:tavLst>
                                    </p:anim>
                                    <p:anim calcmode="lin" valueType="num">
                                      <p:cBhvr>
                                        <p:cTn id="211" dur="5"/>
                                        <p:tgtEl>
                                          <p:spTgt spid="239635"/>
                                        </p:tgtEl>
                                        <p:attrNameLst>
                                          <p:attrName>ppt_h</p:attrName>
                                        </p:attrNameLst>
                                      </p:cBhvr>
                                      <p:tavLst>
                                        <p:tav tm="0">
                                          <p:val>
                                            <p:strVal val="ppt_h"/>
                                          </p:val>
                                        </p:tav>
                                        <p:tav tm="100000">
                                          <p:val>
                                            <p:fltVal val="0"/>
                                          </p:val>
                                        </p:tav>
                                      </p:tavLst>
                                    </p:anim>
                                    <p:animEffect transition="out" filter="fade">
                                      <p:cBhvr>
                                        <p:cTn id="212" dur="5"/>
                                        <p:tgtEl>
                                          <p:spTgt spid="239635"/>
                                        </p:tgtEl>
                                      </p:cBhvr>
                                    </p:animEffect>
                                    <p:set>
                                      <p:cBhvr>
                                        <p:cTn id="213" dur="1" fill="hold">
                                          <p:stCondLst>
                                            <p:cond delay="4"/>
                                          </p:stCondLst>
                                        </p:cTn>
                                        <p:tgtEl>
                                          <p:spTgt spid="239635"/>
                                        </p:tgtEl>
                                        <p:attrNameLst>
                                          <p:attrName>style.visibility</p:attrName>
                                        </p:attrNameLst>
                                      </p:cBhvr>
                                      <p:to>
                                        <p:strVal val="hidden"/>
                                      </p:to>
                                    </p:set>
                                  </p:childTnLst>
                                </p:cTn>
                              </p:par>
                            </p:childTnLst>
                          </p:cTn>
                        </p:par>
                        <p:par>
                          <p:cTn id="214" fill="hold" nodeType="afterGroup">
                            <p:stCondLst>
                              <p:cond delay="17175"/>
                            </p:stCondLst>
                            <p:childTnLst>
                              <p:par>
                                <p:cTn id="215" presetID="53" presetClass="entr" presetSubtype="0" fill="hold" nodeType="afterEffect">
                                  <p:stCondLst>
                                    <p:cond delay="0"/>
                                  </p:stCondLst>
                                  <p:childTnLst>
                                    <p:set>
                                      <p:cBhvr>
                                        <p:cTn id="216" dur="1" fill="hold">
                                          <p:stCondLst>
                                            <p:cond delay="0"/>
                                          </p:stCondLst>
                                        </p:cTn>
                                        <p:tgtEl>
                                          <p:spTgt spid="239636"/>
                                        </p:tgtEl>
                                        <p:attrNameLst>
                                          <p:attrName>style.visibility</p:attrName>
                                        </p:attrNameLst>
                                      </p:cBhvr>
                                      <p:to>
                                        <p:strVal val="visible"/>
                                      </p:to>
                                    </p:set>
                                    <p:anim calcmode="lin" valueType="num">
                                      <p:cBhvr>
                                        <p:cTn id="217" dur="5" fill="hold"/>
                                        <p:tgtEl>
                                          <p:spTgt spid="239636"/>
                                        </p:tgtEl>
                                        <p:attrNameLst>
                                          <p:attrName>ppt_w</p:attrName>
                                        </p:attrNameLst>
                                      </p:cBhvr>
                                      <p:tavLst>
                                        <p:tav tm="0">
                                          <p:val>
                                            <p:fltVal val="0"/>
                                          </p:val>
                                        </p:tav>
                                        <p:tav tm="100000">
                                          <p:val>
                                            <p:strVal val="#ppt_w"/>
                                          </p:val>
                                        </p:tav>
                                      </p:tavLst>
                                    </p:anim>
                                    <p:anim calcmode="lin" valueType="num">
                                      <p:cBhvr>
                                        <p:cTn id="218" dur="5" fill="hold"/>
                                        <p:tgtEl>
                                          <p:spTgt spid="239636"/>
                                        </p:tgtEl>
                                        <p:attrNameLst>
                                          <p:attrName>ppt_h</p:attrName>
                                        </p:attrNameLst>
                                      </p:cBhvr>
                                      <p:tavLst>
                                        <p:tav tm="0">
                                          <p:val>
                                            <p:fltVal val="0"/>
                                          </p:val>
                                        </p:tav>
                                        <p:tav tm="100000">
                                          <p:val>
                                            <p:strVal val="#ppt_h"/>
                                          </p:val>
                                        </p:tav>
                                      </p:tavLst>
                                    </p:anim>
                                    <p:animEffect transition="in" filter="fade">
                                      <p:cBhvr>
                                        <p:cTn id="219" dur="5"/>
                                        <p:tgtEl>
                                          <p:spTgt spid="239636"/>
                                        </p:tgtEl>
                                      </p:cBhvr>
                                    </p:animEffect>
                                  </p:childTnLst>
                                  <p:subTnLst>
                                    <p:audio>
                                      <p:cMediaNode vol="100000">
                                        <p:cTn display="0" masterRel="sameClick">
                                          <p:stCondLst>
                                            <p:cond evt="begin" delay="0">
                                              <p:tn val="215"/>
                                            </p:cond>
                                          </p:stCondLst>
                                          <p:endCondLst>
                                            <p:cond evt="onStopAudio" delay="0">
                                              <p:tgtEl>
                                                <p:sldTgt/>
                                              </p:tgtEl>
                                            </p:cond>
                                          </p:endCondLst>
                                        </p:cTn>
                                        <p:tgtEl>
                                          <p:sndTgt r:embed="rId2" name="DESTROY.WAV"/>
                                        </p:tgtEl>
                                      </p:cMediaNode>
                                    </p:audio>
                                  </p:subTnLst>
                                </p:cTn>
                              </p:par>
                            </p:childTnLst>
                          </p:cTn>
                        </p:par>
                        <p:par>
                          <p:cTn id="220" fill="hold" nodeType="afterGroup">
                            <p:stCondLst>
                              <p:cond delay="17180"/>
                            </p:stCondLst>
                            <p:childTnLst>
                              <p:par>
                                <p:cTn id="221" presetID="53" presetClass="exit" presetSubtype="0" fill="hold" nodeType="afterEffect">
                                  <p:stCondLst>
                                    <p:cond delay="1000"/>
                                  </p:stCondLst>
                                  <p:childTnLst>
                                    <p:anim calcmode="lin" valueType="num">
                                      <p:cBhvr>
                                        <p:cTn id="222" dur="5"/>
                                        <p:tgtEl>
                                          <p:spTgt spid="239636"/>
                                        </p:tgtEl>
                                        <p:attrNameLst>
                                          <p:attrName>ppt_w</p:attrName>
                                        </p:attrNameLst>
                                      </p:cBhvr>
                                      <p:tavLst>
                                        <p:tav tm="0">
                                          <p:val>
                                            <p:strVal val="ppt_w"/>
                                          </p:val>
                                        </p:tav>
                                        <p:tav tm="100000">
                                          <p:val>
                                            <p:fltVal val="0"/>
                                          </p:val>
                                        </p:tav>
                                      </p:tavLst>
                                    </p:anim>
                                    <p:anim calcmode="lin" valueType="num">
                                      <p:cBhvr>
                                        <p:cTn id="223" dur="5"/>
                                        <p:tgtEl>
                                          <p:spTgt spid="239636"/>
                                        </p:tgtEl>
                                        <p:attrNameLst>
                                          <p:attrName>ppt_h</p:attrName>
                                        </p:attrNameLst>
                                      </p:cBhvr>
                                      <p:tavLst>
                                        <p:tav tm="0">
                                          <p:val>
                                            <p:strVal val="ppt_h"/>
                                          </p:val>
                                        </p:tav>
                                        <p:tav tm="100000">
                                          <p:val>
                                            <p:fltVal val="0"/>
                                          </p:val>
                                        </p:tav>
                                      </p:tavLst>
                                    </p:anim>
                                    <p:animEffect transition="out" filter="fade">
                                      <p:cBhvr>
                                        <p:cTn id="224" dur="5"/>
                                        <p:tgtEl>
                                          <p:spTgt spid="239636"/>
                                        </p:tgtEl>
                                      </p:cBhvr>
                                    </p:animEffect>
                                    <p:set>
                                      <p:cBhvr>
                                        <p:cTn id="225" dur="1" fill="hold">
                                          <p:stCondLst>
                                            <p:cond delay="4"/>
                                          </p:stCondLst>
                                        </p:cTn>
                                        <p:tgtEl>
                                          <p:spTgt spid="239636"/>
                                        </p:tgtEl>
                                        <p:attrNameLst>
                                          <p:attrName>style.visibility</p:attrName>
                                        </p:attrNameLst>
                                      </p:cBhvr>
                                      <p:to>
                                        <p:strVal val="hidden"/>
                                      </p:to>
                                    </p:set>
                                  </p:childTnLst>
                                </p:cTn>
                              </p:par>
                            </p:childTnLst>
                          </p:cTn>
                        </p:par>
                        <p:par>
                          <p:cTn id="226" fill="hold" nodeType="afterGroup">
                            <p:stCondLst>
                              <p:cond delay="18185"/>
                            </p:stCondLst>
                            <p:childTnLst>
                              <p:par>
                                <p:cTn id="227" presetID="53" presetClass="entr" presetSubtype="0" fill="hold" nodeType="afterEffect">
                                  <p:stCondLst>
                                    <p:cond delay="0"/>
                                  </p:stCondLst>
                                  <p:childTnLst>
                                    <p:set>
                                      <p:cBhvr>
                                        <p:cTn id="228" dur="1" fill="hold">
                                          <p:stCondLst>
                                            <p:cond delay="0"/>
                                          </p:stCondLst>
                                        </p:cTn>
                                        <p:tgtEl>
                                          <p:spTgt spid="239637"/>
                                        </p:tgtEl>
                                        <p:attrNameLst>
                                          <p:attrName>style.visibility</p:attrName>
                                        </p:attrNameLst>
                                      </p:cBhvr>
                                      <p:to>
                                        <p:strVal val="visible"/>
                                      </p:to>
                                    </p:set>
                                    <p:anim calcmode="lin" valueType="num">
                                      <p:cBhvr>
                                        <p:cTn id="229" dur="5" fill="hold"/>
                                        <p:tgtEl>
                                          <p:spTgt spid="239637"/>
                                        </p:tgtEl>
                                        <p:attrNameLst>
                                          <p:attrName>ppt_w</p:attrName>
                                        </p:attrNameLst>
                                      </p:cBhvr>
                                      <p:tavLst>
                                        <p:tav tm="0">
                                          <p:val>
                                            <p:fltVal val="0"/>
                                          </p:val>
                                        </p:tav>
                                        <p:tav tm="100000">
                                          <p:val>
                                            <p:strVal val="#ppt_w"/>
                                          </p:val>
                                        </p:tav>
                                      </p:tavLst>
                                    </p:anim>
                                    <p:anim calcmode="lin" valueType="num">
                                      <p:cBhvr>
                                        <p:cTn id="230" dur="5" fill="hold"/>
                                        <p:tgtEl>
                                          <p:spTgt spid="239637"/>
                                        </p:tgtEl>
                                        <p:attrNameLst>
                                          <p:attrName>ppt_h</p:attrName>
                                        </p:attrNameLst>
                                      </p:cBhvr>
                                      <p:tavLst>
                                        <p:tav tm="0">
                                          <p:val>
                                            <p:fltVal val="0"/>
                                          </p:val>
                                        </p:tav>
                                        <p:tav tm="100000">
                                          <p:val>
                                            <p:strVal val="#ppt_h"/>
                                          </p:val>
                                        </p:tav>
                                      </p:tavLst>
                                    </p:anim>
                                    <p:animEffect transition="in" filter="fade">
                                      <p:cBhvr>
                                        <p:cTn id="231" dur="5"/>
                                        <p:tgtEl>
                                          <p:spTgt spid="239637"/>
                                        </p:tgtEl>
                                      </p:cBhvr>
                                    </p:animEffect>
                                  </p:childTnLst>
                                  <p:subTnLst>
                                    <p:audio>
                                      <p:cMediaNode vol="100000">
                                        <p:cTn display="0" masterRel="sameClick">
                                          <p:stCondLst>
                                            <p:cond evt="begin" delay="0">
                                              <p:tn val="227"/>
                                            </p:cond>
                                          </p:stCondLst>
                                          <p:endCondLst>
                                            <p:cond evt="onStopAudio" delay="0">
                                              <p:tgtEl>
                                                <p:sldTgt/>
                                              </p:tgtEl>
                                            </p:cond>
                                          </p:endCondLst>
                                        </p:cTn>
                                        <p:tgtEl>
                                          <p:sndTgt r:embed="rId2" name="DESTROY.WAV"/>
                                        </p:tgtEl>
                                      </p:cMediaNode>
                                    </p:audio>
                                  </p:subTnLst>
                                </p:cTn>
                              </p:par>
                            </p:childTnLst>
                          </p:cTn>
                        </p:par>
                        <p:par>
                          <p:cTn id="232" fill="hold" nodeType="afterGroup">
                            <p:stCondLst>
                              <p:cond delay="18190"/>
                            </p:stCondLst>
                            <p:childTnLst>
                              <p:par>
                                <p:cTn id="233" presetID="53" presetClass="exit" presetSubtype="0" fill="hold" nodeType="afterEffect">
                                  <p:stCondLst>
                                    <p:cond delay="1000"/>
                                  </p:stCondLst>
                                  <p:childTnLst>
                                    <p:anim calcmode="lin" valueType="num">
                                      <p:cBhvr>
                                        <p:cTn id="234" dur="5"/>
                                        <p:tgtEl>
                                          <p:spTgt spid="239637"/>
                                        </p:tgtEl>
                                        <p:attrNameLst>
                                          <p:attrName>ppt_w</p:attrName>
                                        </p:attrNameLst>
                                      </p:cBhvr>
                                      <p:tavLst>
                                        <p:tav tm="0">
                                          <p:val>
                                            <p:strVal val="ppt_w"/>
                                          </p:val>
                                        </p:tav>
                                        <p:tav tm="100000">
                                          <p:val>
                                            <p:fltVal val="0"/>
                                          </p:val>
                                        </p:tav>
                                      </p:tavLst>
                                    </p:anim>
                                    <p:anim calcmode="lin" valueType="num">
                                      <p:cBhvr>
                                        <p:cTn id="235" dur="5"/>
                                        <p:tgtEl>
                                          <p:spTgt spid="239637"/>
                                        </p:tgtEl>
                                        <p:attrNameLst>
                                          <p:attrName>ppt_h</p:attrName>
                                        </p:attrNameLst>
                                      </p:cBhvr>
                                      <p:tavLst>
                                        <p:tav tm="0">
                                          <p:val>
                                            <p:strVal val="ppt_h"/>
                                          </p:val>
                                        </p:tav>
                                        <p:tav tm="100000">
                                          <p:val>
                                            <p:fltVal val="0"/>
                                          </p:val>
                                        </p:tav>
                                      </p:tavLst>
                                    </p:anim>
                                    <p:animEffect transition="out" filter="fade">
                                      <p:cBhvr>
                                        <p:cTn id="236" dur="5"/>
                                        <p:tgtEl>
                                          <p:spTgt spid="239637"/>
                                        </p:tgtEl>
                                      </p:cBhvr>
                                    </p:animEffect>
                                    <p:set>
                                      <p:cBhvr>
                                        <p:cTn id="237" dur="1" fill="hold">
                                          <p:stCondLst>
                                            <p:cond delay="4"/>
                                          </p:stCondLst>
                                        </p:cTn>
                                        <p:tgtEl>
                                          <p:spTgt spid="239637"/>
                                        </p:tgtEl>
                                        <p:attrNameLst>
                                          <p:attrName>style.visibility</p:attrName>
                                        </p:attrNameLst>
                                      </p:cBhvr>
                                      <p:to>
                                        <p:strVal val="hidden"/>
                                      </p:to>
                                    </p:set>
                                  </p:childTnLst>
                                </p:cTn>
                              </p:par>
                            </p:childTnLst>
                          </p:cTn>
                        </p:par>
                        <p:par>
                          <p:cTn id="238" fill="hold" nodeType="afterGroup">
                            <p:stCondLst>
                              <p:cond delay="19195"/>
                            </p:stCondLst>
                            <p:childTnLst>
                              <p:par>
                                <p:cTn id="239" presetID="53" presetClass="entr" presetSubtype="0" fill="hold" nodeType="afterEffect">
                                  <p:stCondLst>
                                    <p:cond delay="0"/>
                                  </p:stCondLst>
                                  <p:childTnLst>
                                    <p:set>
                                      <p:cBhvr>
                                        <p:cTn id="240" dur="1" fill="hold">
                                          <p:stCondLst>
                                            <p:cond delay="0"/>
                                          </p:stCondLst>
                                        </p:cTn>
                                        <p:tgtEl>
                                          <p:spTgt spid="239638"/>
                                        </p:tgtEl>
                                        <p:attrNameLst>
                                          <p:attrName>style.visibility</p:attrName>
                                        </p:attrNameLst>
                                      </p:cBhvr>
                                      <p:to>
                                        <p:strVal val="visible"/>
                                      </p:to>
                                    </p:set>
                                    <p:anim calcmode="lin" valueType="num">
                                      <p:cBhvr>
                                        <p:cTn id="241" dur="5" fill="hold"/>
                                        <p:tgtEl>
                                          <p:spTgt spid="239638"/>
                                        </p:tgtEl>
                                        <p:attrNameLst>
                                          <p:attrName>ppt_w</p:attrName>
                                        </p:attrNameLst>
                                      </p:cBhvr>
                                      <p:tavLst>
                                        <p:tav tm="0">
                                          <p:val>
                                            <p:fltVal val="0"/>
                                          </p:val>
                                        </p:tav>
                                        <p:tav tm="100000">
                                          <p:val>
                                            <p:strVal val="#ppt_w"/>
                                          </p:val>
                                        </p:tav>
                                      </p:tavLst>
                                    </p:anim>
                                    <p:anim calcmode="lin" valueType="num">
                                      <p:cBhvr>
                                        <p:cTn id="242" dur="5" fill="hold"/>
                                        <p:tgtEl>
                                          <p:spTgt spid="239638"/>
                                        </p:tgtEl>
                                        <p:attrNameLst>
                                          <p:attrName>ppt_h</p:attrName>
                                        </p:attrNameLst>
                                      </p:cBhvr>
                                      <p:tavLst>
                                        <p:tav tm="0">
                                          <p:val>
                                            <p:fltVal val="0"/>
                                          </p:val>
                                        </p:tav>
                                        <p:tav tm="100000">
                                          <p:val>
                                            <p:strVal val="#ppt_h"/>
                                          </p:val>
                                        </p:tav>
                                      </p:tavLst>
                                    </p:anim>
                                    <p:animEffect transition="in" filter="fade">
                                      <p:cBhvr>
                                        <p:cTn id="243" dur="5"/>
                                        <p:tgtEl>
                                          <p:spTgt spid="239638"/>
                                        </p:tgtEl>
                                      </p:cBhvr>
                                    </p:animEffect>
                                  </p:childTnLst>
                                  <p:subTnLst>
                                    <p:audio>
                                      <p:cMediaNode vol="100000">
                                        <p:cTn display="0" masterRel="sameClick">
                                          <p:stCondLst>
                                            <p:cond evt="begin" delay="0">
                                              <p:tn val="239"/>
                                            </p:cond>
                                          </p:stCondLst>
                                          <p:endCondLst>
                                            <p:cond evt="onStopAudio" delay="0">
                                              <p:tgtEl>
                                                <p:sldTgt/>
                                              </p:tgtEl>
                                            </p:cond>
                                          </p:endCondLst>
                                        </p:cTn>
                                        <p:tgtEl>
                                          <p:sndTgt r:embed="rId2" name="DESTROY.WAV"/>
                                        </p:tgtEl>
                                      </p:cMediaNode>
                                    </p:audio>
                                  </p:subTnLst>
                                </p:cTn>
                              </p:par>
                            </p:childTnLst>
                          </p:cTn>
                        </p:par>
                        <p:par>
                          <p:cTn id="244" fill="hold" nodeType="afterGroup">
                            <p:stCondLst>
                              <p:cond delay="19200"/>
                            </p:stCondLst>
                            <p:childTnLst>
                              <p:par>
                                <p:cTn id="245" presetID="53" presetClass="exit" presetSubtype="0" fill="hold" nodeType="afterEffect">
                                  <p:stCondLst>
                                    <p:cond delay="1000"/>
                                  </p:stCondLst>
                                  <p:childTnLst>
                                    <p:anim calcmode="lin" valueType="num">
                                      <p:cBhvr>
                                        <p:cTn id="246" dur="5"/>
                                        <p:tgtEl>
                                          <p:spTgt spid="239638"/>
                                        </p:tgtEl>
                                        <p:attrNameLst>
                                          <p:attrName>ppt_w</p:attrName>
                                        </p:attrNameLst>
                                      </p:cBhvr>
                                      <p:tavLst>
                                        <p:tav tm="0">
                                          <p:val>
                                            <p:strVal val="ppt_w"/>
                                          </p:val>
                                        </p:tav>
                                        <p:tav tm="100000">
                                          <p:val>
                                            <p:fltVal val="0"/>
                                          </p:val>
                                        </p:tav>
                                      </p:tavLst>
                                    </p:anim>
                                    <p:anim calcmode="lin" valueType="num">
                                      <p:cBhvr>
                                        <p:cTn id="247" dur="5"/>
                                        <p:tgtEl>
                                          <p:spTgt spid="239638"/>
                                        </p:tgtEl>
                                        <p:attrNameLst>
                                          <p:attrName>ppt_h</p:attrName>
                                        </p:attrNameLst>
                                      </p:cBhvr>
                                      <p:tavLst>
                                        <p:tav tm="0">
                                          <p:val>
                                            <p:strVal val="ppt_h"/>
                                          </p:val>
                                        </p:tav>
                                        <p:tav tm="100000">
                                          <p:val>
                                            <p:fltVal val="0"/>
                                          </p:val>
                                        </p:tav>
                                      </p:tavLst>
                                    </p:anim>
                                    <p:animEffect transition="out" filter="fade">
                                      <p:cBhvr>
                                        <p:cTn id="248" dur="5"/>
                                        <p:tgtEl>
                                          <p:spTgt spid="239638"/>
                                        </p:tgtEl>
                                      </p:cBhvr>
                                    </p:animEffect>
                                    <p:set>
                                      <p:cBhvr>
                                        <p:cTn id="249" dur="1" fill="hold">
                                          <p:stCondLst>
                                            <p:cond delay="4"/>
                                          </p:stCondLst>
                                        </p:cTn>
                                        <p:tgtEl>
                                          <p:spTgt spid="239638"/>
                                        </p:tgtEl>
                                        <p:attrNameLst>
                                          <p:attrName>style.visibility</p:attrName>
                                        </p:attrNameLst>
                                      </p:cBhvr>
                                      <p:to>
                                        <p:strVal val="hidden"/>
                                      </p:to>
                                    </p:set>
                                  </p:childTnLst>
                                </p:cTn>
                              </p:par>
                            </p:childTnLst>
                          </p:cTn>
                        </p:par>
                        <p:par>
                          <p:cTn id="250" fill="hold" nodeType="afterGroup">
                            <p:stCondLst>
                              <p:cond delay="20205"/>
                            </p:stCondLst>
                            <p:childTnLst>
                              <p:par>
                                <p:cTn id="251" presetID="53" presetClass="entr" presetSubtype="0" fill="hold" nodeType="afterEffect">
                                  <p:stCondLst>
                                    <p:cond delay="0"/>
                                  </p:stCondLst>
                                  <p:childTnLst>
                                    <p:set>
                                      <p:cBhvr>
                                        <p:cTn id="252" dur="1" fill="hold">
                                          <p:stCondLst>
                                            <p:cond delay="0"/>
                                          </p:stCondLst>
                                        </p:cTn>
                                        <p:tgtEl>
                                          <p:spTgt spid="239629"/>
                                        </p:tgtEl>
                                        <p:attrNameLst>
                                          <p:attrName>style.visibility</p:attrName>
                                        </p:attrNameLst>
                                      </p:cBhvr>
                                      <p:to>
                                        <p:strVal val="visible"/>
                                      </p:to>
                                    </p:set>
                                    <p:anim calcmode="lin" valueType="num">
                                      <p:cBhvr>
                                        <p:cTn id="253" dur="5" fill="hold"/>
                                        <p:tgtEl>
                                          <p:spTgt spid="239629"/>
                                        </p:tgtEl>
                                        <p:attrNameLst>
                                          <p:attrName>ppt_w</p:attrName>
                                        </p:attrNameLst>
                                      </p:cBhvr>
                                      <p:tavLst>
                                        <p:tav tm="0">
                                          <p:val>
                                            <p:fltVal val="0"/>
                                          </p:val>
                                        </p:tav>
                                        <p:tav tm="100000">
                                          <p:val>
                                            <p:strVal val="#ppt_w"/>
                                          </p:val>
                                        </p:tav>
                                      </p:tavLst>
                                    </p:anim>
                                    <p:anim calcmode="lin" valueType="num">
                                      <p:cBhvr>
                                        <p:cTn id="254" dur="5" fill="hold"/>
                                        <p:tgtEl>
                                          <p:spTgt spid="239629"/>
                                        </p:tgtEl>
                                        <p:attrNameLst>
                                          <p:attrName>ppt_h</p:attrName>
                                        </p:attrNameLst>
                                      </p:cBhvr>
                                      <p:tavLst>
                                        <p:tav tm="0">
                                          <p:val>
                                            <p:fltVal val="0"/>
                                          </p:val>
                                        </p:tav>
                                        <p:tav tm="100000">
                                          <p:val>
                                            <p:strVal val="#ppt_h"/>
                                          </p:val>
                                        </p:tav>
                                      </p:tavLst>
                                    </p:anim>
                                    <p:animEffect transition="in" filter="fade">
                                      <p:cBhvr>
                                        <p:cTn id="255" dur="5"/>
                                        <p:tgtEl>
                                          <p:spTgt spid="239629"/>
                                        </p:tgtEl>
                                      </p:cBhvr>
                                    </p:animEffect>
                                  </p:childTnLst>
                                  <p:subTnLst>
                                    <p:audio>
                                      <p:cMediaNode vol="100000">
                                        <p:cTn display="0" masterRel="sameClick">
                                          <p:stCondLst>
                                            <p:cond evt="begin" delay="0">
                                              <p:tn val="251"/>
                                            </p:cond>
                                          </p:stCondLst>
                                          <p:endCondLst>
                                            <p:cond evt="onStopAudio" delay="0">
                                              <p:tgtEl>
                                                <p:sldTgt/>
                                              </p:tgtEl>
                                            </p:cond>
                                          </p:endCondLst>
                                        </p:cTn>
                                        <p:tgtEl>
                                          <p:sndTgt r:embed="rId2" name="DESTROY.WAV"/>
                                        </p:tgtEl>
                                      </p:cMediaNode>
                                    </p:audio>
                                  </p:subTnLst>
                                </p:cTn>
                              </p:par>
                            </p:childTnLst>
                          </p:cTn>
                        </p:par>
                        <p:par>
                          <p:cTn id="256" fill="hold" nodeType="afterGroup">
                            <p:stCondLst>
                              <p:cond delay="20210"/>
                            </p:stCondLst>
                            <p:childTnLst>
                              <p:par>
                                <p:cTn id="257" presetID="53" presetClass="exit" presetSubtype="0" fill="hold" nodeType="afterEffect">
                                  <p:stCondLst>
                                    <p:cond delay="1000"/>
                                  </p:stCondLst>
                                  <p:childTnLst>
                                    <p:anim calcmode="lin" valueType="num">
                                      <p:cBhvr>
                                        <p:cTn id="258" dur="5"/>
                                        <p:tgtEl>
                                          <p:spTgt spid="239629"/>
                                        </p:tgtEl>
                                        <p:attrNameLst>
                                          <p:attrName>ppt_w</p:attrName>
                                        </p:attrNameLst>
                                      </p:cBhvr>
                                      <p:tavLst>
                                        <p:tav tm="0">
                                          <p:val>
                                            <p:strVal val="ppt_w"/>
                                          </p:val>
                                        </p:tav>
                                        <p:tav tm="100000">
                                          <p:val>
                                            <p:fltVal val="0"/>
                                          </p:val>
                                        </p:tav>
                                      </p:tavLst>
                                    </p:anim>
                                    <p:anim calcmode="lin" valueType="num">
                                      <p:cBhvr>
                                        <p:cTn id="259" dur="5"/>
                                        <p:tgtEl>
                                          <p:spTgt spid="239629"/>
                                        </p:tgtEl>
                                        <p:attrNameLst>
                                          <p:attrName>ppt_h</p:attrName>
                                        </p:attrNameLst>
                                      </p:cBhvr>
                                      <p:tavLst>
                                        <p:tav tm="0">
                                          <p:val>
                                            <p:strVal val="ppt_h"/>
                                          </p:val>
                                        </p:tav>
                                        <p:tav tm="100000">
                                          <p:val>
                                            <p:fltVal val="0"/>
                                          </p:val>
                                        </p:tav>
                                      </p:tavLst>
                                    </p:anim>
                                    <p:animEffect transition="out" filter="fade">
                                      <p:cBhvr>
                                        <p:cTn id="260" dur="5"/>
                                        <p:tgtEl>
                                          <p:spTgt spid="239629"/>
                                        </p:tgtEl>
                                      </p:cBhvr>
                                    </p:animEffect>
                                    <p:set>
                                      <p:cBhvr>
                                        <p:cTn id="261" dur="1" fill="hold">
                                          <p:stCondLst>
                                            <p:cond delay="4"/>
                                          </p:stCondLst>
                                        </p:cTn>
                                        <p:tgtEl>
                                          <p:spTgt spid="239629"/>
                                        </p:tgtEl>
                                        <p:attrNameLst>
                                          <p:attrName>style.visibility</p:attrName>
                                        </p:attrNameLst>
                                      </p:cBhvr>
                                      <p:to>
                                        <p:strVal val="hidden"/>
                                      </p:to>
                                    </p:set>
                                  </p:childTnLst>
                                </p:cTn>
                              </p:par>
                            </p:childTnLst>
                          </p:cTn>
                        </p:par>
                        <p:par>
                          <p:cTn id="262" fill="hold" nodeType="afterGroup">
                            <p:stCondLst>
                              <p:cond delay="21215"/>
                            </p:stCondLst>
                            <p:childTnLst>
                              <p:par>
                                <p:cTn id="263" presetID="53" presetClass="entr" presetSubtype="0" fill="hold" nodeType="afterEffect">
                                  <p:stCondLst>
                                    <p:cond delay="0"/>
                                  </p:stCondLst>
                                  <p:childTnLst>
                                    <p:set>
                                      <p:cBhvr>
                                        <p:cTn id="264" dur="1" fill="hold">
                                          <p:stCondLst>
                                            <p:cond delay="0"/>
                                          </p:stCondLst>
                                        </p:cTn>
                                        <p:tgtEl>
                                          <p:spTgt spid="239630"/>
                                        </p:tgtEl>
                                        <p:attrNameLst>
                                          <p:attrName>style.visibility</p:attrName>
                                        </p:attrNameLst>
                                      </p:cBhvr>
                                      <p:to>
                                        <p:strVal val="visible"/>
                                      </p:to>
                                    </p:set>
                                    <p:anim calcmode="lin" valueType="num">
                                      <p:cBhvr>
                                        <p:cTn id="265" dur="5" fill="hold"/>
                                        <p:tgtEl>
                                          <p:spTgt spid="239630"/>
                                        </p:tgtEl>
                                        <p:attrNameLst>
                                          <p:attrName>ppt_w</p:attrName>
                                        </p:attrNameLst>
                                      </p:cBhvr>
                                      <p:tavLst>
                                        <p:tav tm="0">
                                          <p:val>
                                            <p:fltVal val="0"/>
                                          </p:val>
                                        </p:tav>
                                        <p:tav tm="100000">
                                          <p:val>
                                            <p:strVal val="#ppt_w"/>
                                          </p:val>
                                        </p:tav>
                                      </p:tavLst>
                                    </p:anim>
                                    <p:anim calcmode="lin" valueType="num">
                                      <p:cBhvr>
                                        <p:cTn id="266" dur="5" fill="hold"/>
                                        <p:tgtEl>
                                          <p:spTgt spid="239630"/>
                                        </p:tgtEl>
                                        <p:attrNameLst>
                                          <p:attrName>ppt_h</p:attrName>
                                        </p:attrNameLst>
                                      </p:cBhvr>
                                      <p:tavLst>
                                        <p:tav tm="0">
                                          <p:val>
                                            <p:fltVal val="0"/>
                                          </p:val>
                                        </p:tav>
                                        <p:tav tm="100000">
                                          <p:val>
                                            <p:strVal val="#ppt_h"/>
                                          </p:val>
                                        </p:tav>
                                      </p:tavLst>
                                    </p:anim>
                                    <p:animEffect transition="in" filter="fade">
                                      <p:cBhvr>
                                        <p:cTn id="267" dur="5"/>
                                        <p:tgtEl>
                                          <p:spTgt spid="239630"/>
                                        </p:tgtEl>
                                      </p:cBhvr>
                                    </p:animEffect>
                                  </p:childTnLst>
                                  <p:subTnLst>
                                    <p:audio>
                                      <p:cMediaNode vol="100000">
                                        <p:cTn display="0" masterRel="sameClick">
                                          <p:stCondLst>
                                            <p:cond evt="begin" delay="0">
                                              <p:tn val="263"/>
                                            </p:cond>
                                          </p:stCondLst>
                                          <p:endCondLst>
                                            <p:cond evt="onStopAudio" delay="0">
                                              <p:tgtEl>
                                                <p:sldTgt/>
                                              </p:tgtEl>
                                            </p:cond>
                                          </p:endCondLst>
                                        </p:cTn>
                                        <p:tgtEl>
                                          <p:sndTgt r:embed="rId2" name="DESTROY.WAV"/>
                                        </p:tgtEl>
                                      </p:cMediaNode>
                                    </p:audio>
                                  </p:subTnLst>
                                </p:cTn>
                              </p:par>
                            </p:childTnLst>
                          </p:cTn>
                        </p:par>
                        <p:par>
                          <p:cTn id="268" fill="hold" nodeType="afterGroup">
                            <p:stCondLst>
                              <p:cond delay="21220"/>
                            </p:stCondLst>
                            <p:childTnLst>
                              <p:par>
                                <p:cTn id="269" presetID="53" presetClass="exit" presetSubtype="0" fill="hold" nodeType="afterEffect">
                                  <p:stCondLst>
                                    <p:cond delay="1000"/>
                                  </p:stCondLst>
                                  <p:childTnLst>
                                    <p:anim calcmode="lin" valueType="num">
                                      <p:cBhvr>
                                        <p:cTn id="270" dur="5"/>
                                        <p:tgtEl>
                                          <p:spTgt spid="239630"/>
                                        </p:tgtEl>
                                        <p:attrNameLst>
                                          <p:attrName>ppt_w</p:attrName>
                                        </p:attrNameLst>
                                      </p:cBhvr>
                                      <p:tavLst>
                                        <p:tav tm="0">
                                          <p:val>
                                            <p:strVal val="ppt_w"/>
                                          </p:val>
                                        </p:tav>
                                        <p:tav tm="100000">
                                          <p:val>
                                            <p:fltVal val="0"/>
                                          </p:val>
                                        </p:tav>
                                      </p:tavLst>
                                    </p:anim>
                                    <p:anim calcmode="lin" valueType="num">
                                      <p:cBhvr>
                                        <p:cTn id="271" dur="5"/>
                                        <p:tgtEl>
                                          <p:spTgt spid="239630"/>
                                        </p:tgtEl>
                                        <p:attrNameLst>
                                          <p:attrName>ppt_h</p:attrName>
                                        </p:attrNameLst>
                                      </p:cBhvr>
                                      <p:tavLst>
                                        <p:tav tm="0">
                                          <p:val>
                                            <p:strVal val="ppt_h"/>
                                          </p:val>
                                        </p:tav>
                                        <p:tav tm="100000">
                                          <p:val>
                                            <p:fltVal val="0"/>
                                          </p:val>
                                        </p:tav>
                                      </p:tavLst>
                                    </p:anim>
                                    <p:animEffect transition="out" filter="fade">
                                      <p:cBhvr>
                                        <p:cTn id="272" dur="5"/>
                                        <p:tgtEl>
                                          <p:spTgt spid="239630"/>
                                        </p:tgtEl>
                                      </p:cBhvr>
                                    </p:animEffect>
                                    <p:set>
                                      <p:cBhvr>
                                        <p:cTn id="273" dur="1" fill="hold">
                                          <p:stCondLst>
                                            <p:cond delay="4"/>
                                          </p:stCondLst>
                                        </p:cTn>
                                        <p:tgtEl>
                                          <p:spTgt spid="239630"/>
                                        </p:tgtEl>
                                        <p:attrNameLst>
                                          <p:attrName>style.visibility</p:attrName>
                                        </p:attrNameLst>
                                      </p:cBhvr>
                                      <p:to>
                                        <p:strVal val="hidden"/>
                                      </p:to>
                                    </p:set>
                                  </p:childTnLst>
                                </p:cTn>
                              </p:par>
                            </p:childTnLst>
                          </p:cTn>
                        </p:par>
                        <p:par>
                          <p:cTn id="274" fill="hold" nodeType="afterGroup">
                            <p:stCondLst>
                              <p:cond delay="22225"/>
                            </p:stCondLst>
                            <p:childTnLst>
                              <p:par>
                                <p:cTn id="275" presetID="53" presetClass="entr" presetSubtype="0" fill="hold" nodeType="afterEffect">
                                  <p:stCondLst>
                                    <p:cond delay="0"/>
                                  </p:stCondLst>
                                  <p:childTnLst>
                                    <p:set>
                                      <p:cBhvr>
                                        <p:cTn id="276" dur="1" fill="hold">
                                          <p:stCondLst>
                                            <p:cond delay="0"/>
                                          </p:stCondLst>
                                        </p:cTn>
                                        <p:tgtEl>
                                          <p:spTgt spid="239631"/>
                                        </p:tgtEl>
                                        <p:attrNameLst>
                                          <p:attrName>style.visibility</p:attrName>
                                        </p:attrNameLst>
                                      </p:cBhvr>
                                      <p:to>
                                        <p:strVal val="visible"/>
                                      </p:to>
                                    </p:set>
                                    <p:anim calcmode="lin" valueType="num">
                                      <p:cBhvr>
                                        <p:cTn id="277" dur="5" fill="hold"/>
                                        <p:tgtEl>
                                          <p:spTgt spid="239631"/>
                                        </p:tgtEl>
                                        <p:attrNameLst>
                                          <p:attrName>ppt_w</p:attrName>
                                        </p:attrNameLst>
                                      </p:cBhvr>
                                      <p:tavLst>
                                        <p:tav tm="0">
                                          <p:val>
                                            <p:fltVal val="0"/>
                                          </p:val>
                                        </p:tav>
                                        <p:tav tm="100000">
                                          <p:val>
                                            <p:strVal val="#ppt_w"/>
                                          </p:val>
                                        </p:tav>
                                      </p:tavLst>
                                    </p:anim>
                                    <p:anim calcmode="lin" valueType="num">
                                      <p:cBhvr>
                                        <p:cTn id="278" dur="5" fill="hold"/>
                                        <p:tgtEl>
                                          <p:spTgt spid="239631"/>
                                        </p:tgtEl>
                                        <p:attrNameLst>
                                          <p:attrName>ppt_h</p:attrName>
                                        </p:attrNameLst>
                                      </p:cBhvr>
                                      <p:tavLst>
                                        <p:tav tm="0">
                                          <p:val>
                                            <p:fltVal val="0"/>
                                          </p:val>
                                        </p:tav>
                                        <p:tav tm="100000">
                                          <p:val>
                                            <p:strVal val="#ppt_h"/>
                                          </p:val>
                                        </p:tav>
                                      </p:tavLst>
                                    </p:anim>
                                    <p:animEffect transition="in" filter="fade">
                                      <p:cBhvr>
                                        <p:cTn id="279" dur="5"/>
                                        <p:tgtEl>
                                          <p:spTgt spid="239631"/>
                                        </p:tgtEl>
                                      </p:cBhvr>
                                    </p:animEffect>
                                  </p:childTnLst>
                                  <p:subTnLst>
                                    <p:audio>
                                      <p:cMediaNode vol="100000">
                                        <p:cTn display="0" masterRel="sameClick">
                                          <p:stCondLst>
                                            <p:cond evt="begin" delay="0">
                                              <p:tn val="275"/>
                                            </p:cond>
                                          </p:stCondLst>
                                          <p:endCondLst>
                                            <p:cond evt="onStopAudio" delay="0">
                                              <p:tgtEl>
                                                <p:sldTgt/>
                                              </p:tgtEl>
                                            </p:cond>
                                          </p:endCondLst>
                                        </p:cTn>
                                        <p:tgtEl>
                                          <p:sndTgt r:embed="rId2" name="DESTROY.WAV"/>
                                        </p:tgtEl>
                                      </p:cMediaNode>
                                    </p:audio>
                                  </p:subTnLst>
                                </p:cTn>
                              </p:par>
                            </p:childTnLst>
                          </p:cTn>
                        </p:par>
                        <p:par>
                          <p:cTn id="280" fill="hold" nodeType="afterGroup">
                            <p:stCondLst>
                              <p:cond delay="22230"/>
                            </p:stCondLst>
                            <p:childTnLst>
                              <p:par>
                                <p:cTn id="281" presetID="53" presetClass="exit" presetSubtype="0" fill="hold" nodeType="afterEffect">
                                  <p:stCondLst>
                                    <p:cond delay="1000"/>
                                  </p:stCondLst>
                                  <p:childTnLst>
                                    <p:anim calcmode="lin" valueType="num">
                                      <p:cBhvr>
                                        <p:cTn id="282" dur="5"/>
                                        <p:tgtEl>
                                          <p:spTgt spid="239631"/>
                                        </p:tgtEl>
                                        <p:attrNameLst>
                                          <p:attrName>ppt_w</p:attrName>
                                        </p:attrNameLst>
                                      </p:cBhvr>
                                      <p:tavLst>
                                        <p:tav tm="0">
                                          <p:val>
                                            <p:strVal val="ppt_w"/>
                                          </p:val>
                                        </p:tav>
                                        <p:tav tm="100000">
                                          <p:val>
                                            <p:fltVal val="0"/>
                                          </p:val>
                                        </p:tav>
                                      </p:tavLst>
                                    </p:anim>
                                    <p:anim calcmode="lin" valueType="num">
                                      <p:cBhvr>
                                        <p:cTn id="283" dur="5"/>
                                        <p:tgtEl>
                                          <p:spTgt spid="239631"/>
                                        </p:tgtEl>
                                        <p:attrNameLst>
                                          <p:attrName>ppt_h</p:attrName>
                                        </p:attrNameLst>
                                      </p:cBhvr>
                                      <p:tavLst>
                                        <p:tav tm="0">
                                          <p:val>
                                            <p:strVal val="ppt_h"/>
                                          </p:val>
                                        </p:tav>
                                        <p:tav tm="100000">
                                          <p:val>
                                            <p:fltVal val="0"/>
                                          </p:val>
                                        </p:tav>
                                      </p:tavLst>
                                    </p:anim>
                                    <p:animEffect transition="out" filter="fade">
                                      <p:cBhvr>
                                        <p:cTn id="284" dur="5"/>
                                        <p:tgtEl>
                                          <p:spTgt spid="239631"/>
                                        </p:tgtEl>
                                      </p:cBhvr>
                                    </p:animEffect>
                                    <p:set>
                                      <p:cBhvr>
                                        <p:cTn id="285" dur="1" fill="hold">
                                          <p:stCondLst>
                                            <p:cond delay="4"/>
                                          </p:stCondLst>
                                        </p:cTn>
                                        <p:tgtEl>
                                          <p:spTgt spid="239631"/>
                                        </p:tgtEl>
                                        <p:attrNameLst>
                                          <p:attrName>style.visibility</p:attrName>
                                        </p:attrNameLst>
                                      </p:cBhvr>
                                      <p:to>
                                        <p:strVal val="hidden"/>
                                      </p:to>
                                    </p:set>
                                  </p:childTnLst>
                                </p:cTn>
                              </p:par>
                            </p:childTnLst>
                          </p:cTn>
                        </p:par>
                        <p:par>
                          <p:cTn id="286" fill="hold" nodeType="afterGroup">
                            <p:stCondLst>
                              <p:cond delay="23235"/>
                            </p:stCondLst>
                            <p:childTnLst>
                              <p:par>
                                <p:cTn id="287" presetID="53" presetClass="entr" presetSubtype="0" fill="hold" nodeType="afterEffect">
                                  <p:stCondLst>
                                    <p:cond delay="0"/>
                                  </p:stCondLst>
                                  <p:childTnLst>
                                    <p:set>
                                      <p:cBhvr>
                                        <p:cTn id="288" dur="1" fill="hold">
                                          <p:stCondLst>
                                            <p:cond delay="0"/>
                                          </p:stCondLst>
                                        </p:cTn>
                                        <p:tgtEl>
                                          <p:spTgt spid="239632"/>
                                        </p:tgtEl>
                                        <p:attrNameLst>
                                          <p:attrName>style.visibility</p:attrName>
                                        </p:attrNameLst>
                                      </p:cBhvr>
                                      <p:to>
                                        <p:strVal val="visible"/>
                                      </p:to>
                                    </p:set>
                                    <p:anim calcmode="lin" valueType="num">
                                      <p:cBhvr>
                                        <p:cTn id="289" dur="5" fill="hold"/>
                                        <p:tgtEl>
                                          <p:spTgt spid="239632"/>
                                        </p:tgtEl>
                                        <p:attrNameLst>
                                          <p:attrName>ppt_w</p:attrName>
                                        </p:attrNameLst>
                                      </p:cBhvr>
                                      <p:tavLst>
                                        <p:tav tm="0">
                                          <p:val>
                                            <p:fltVal val="0"/>
                                          </p:val>
                                        </p:tav>
                                        <p:tav tm="100000">
                                          <p:val>
                                            <p:strVal val="#ppt_w"/>
                                          </p:val>
                                        </p:tav>
                                      </p:tavLst>
                                    </p:anim>
                                    <p:anim calcmode="lin" valueType="num">
                                      <p:cBhvr>
                                        <p:cTn id="290" dur="5" fill="hold"/>
                                        <p:tgtEl>
                                          <p:spTgt spid="239632"/>
                                        </p:tgtEl>
                                        <p:attrNameLst>
                                          <p:attrName>ppt_h</p:attrName>
                                        </p:attrNameLst>
                                      </p:cBhvr>
                                      <p:tavLst>
                                        <p:tav tm="0">
                                          <p:val>
                                            <p:fltVal val="0"/>
                                          </p:val>
                                        </p:tav>
                                        <p:tav tm="100000">
                                          <p:val>
                                            <p:strVal val="#ppt_h"/>
                                          </p:val>
                                        </p:tav>
                                      </p:tavLst>
                                    </p:anim>
                                    <p:animEffect transition="in" filter="fade">
                                      <p:cBhvr>
                                        <p:cTn id="291" dur="5"/>
                                        <p:tgtEl>
                                          <p:spTgt spid="239632"/>
                                        </p:tgtEl>
                                      </p:cBhvr>
                                    </p:animEffect>
                                  </p:childTnLst>
                                  <p:subTnLst>
                                    <p:audio>
                                      <p:cMediaNode vol="100000">
                                        <p:cTn display="0" masterRel="sameClick">
                                          <p:stCondLst>
                                            <p:cond evt="begin" delay="0">
                                              <p:tn val="287"/>
                                            </p:cond>
                                          </p:stCondLst>
                                          <p:endCondLst>
                                            <p:cond evt="onStopAudio" delay="0">
                                              <p:tgtEl>
                                                <p:sldTgt/>
                                              </p:tgtEl>
                                            </p:cond>
                                          </p:endCondLst>
                                        </p:cTn>
                                        <p:tgtEl>
                                          <p:sndTgt r:embed="rId2" name="DESTROY.WAV"/>
                                        </p:tgtEl>
                                      </p:cMediaNode>
                                    </p:audio>
                                  </p:subTnLst>
                                </p:cTn>
                              </p:par>
                            </p:childTnLst>
                          </p:cTn>
                        </p:par>
                        <p:par>
                          <p:cTn id="292" fill="hold" nodeType="afterGroup">
                            <p:stCondLst>
                              <p:cond delay="23240"/>
                            </p:stCondLst>
                            <p:childTnLst>
                              <p:par>
                                <p:cTn id="293" presetID="53" presetClass="exit" presetSubtype="0" fill="hold" nodeType="afterEffect">
                                  <p:stCondLst>
                                    <p:cond delay="1000"/>
                                  </p:stCondLst>
                                  <p:childTnLst>
                                    <p:anim calcmode="lin" valueType="num">
                                      <p:cBhvr>
                                        <p:cTn id="294" dur="5"/>
                                        <p:tgtEl>
                                          <p:spTgt spid="239632"/>
                                        </p:tgtEl>
                                        <p:attrNameLst>
                                          <p:attrName>ppt_w</p:attrName>
                                        </p:attrNameLst>
                                      </p:cBhvr>
                                      <p:tavLst>
                                        <p:tav tm="0">
                                          <p:val>
                                            <p:strVal val="ppt_w"/>
                                          </p:val>
                                        </p:tav>
                                        <p:tav tm="100000">
                                          <p:val>
                                            <p:fltVal val="0"/>
                                          </p:val>
                                        </p:tav>
                                      </p:tavLst>
                                    </p:anim>
                                    <p:anim calcmode="lin" valueType="num">
                                      <p:cBhvr>
                                        <p:cTn id="295" dur="5"/>
                                        <p:tgtEl>
                                          <p:spTgt spid="239632"/>
                                        </p:tgtEl>
                                        <p:attrNameLst>
                                          <p:attrName>ppt_h</p:attrName>
                                        </p:attrNameLst>
                                      </p:cBhvr>
                                      <p:tavLst>
                                        <p:tav tm="0">
                                          <p:val>
                                            <p:strVal val="ppt_h"/>
                                          </p:val>
                                        </p:tav>
                                        <p:tav tm="100000">
                                          <p:val>
                                            <p:fltVal val="0"/>
                                          </p:val>
                                        </p:tav>
                                      </p:tavLst>
                                    </p:anim>
                                    <p:animEffect transition="out" filter="fade">
                                      <p:cBhvr>
                                        <p:cTn id="296" dur="5"/>
                                        <p:tgtEl>
                                          <p:spTgt spid="239632"/>
                                        </p:tgtEl>
                                      </p:cBhvr>
                                    </p:animEffect>
                                    <p:set>
                                      <p:cBhvr>
                                        <p:cTn id="297" dur="1" fill="hold">
                                          <p:stCondLst>
                                            <p:cond delay="4"/>
                                          </p:stCondLst>
                                        </p:cTn>
                                        <p:tgtEl>
                                          <p:spTgt spid="239632"/>
                                        </p:tgtEl>
                                        <p:attrNameLst>
                                          <p:attrName>style.visibility</p:attrName>
                                        </p:attrNameLst>
                                      </p:cBhvr>
                                      <p:to>
                                        <p:strVal val="hidden"/>
                                      </p:to>
                                    </p:set>
                                  </p:childTnLst>
                                </p:cTn>
                              </p:par>
                            </p:childTnLst>
                          </p:cTn>
                        </p:par>
                        <p:par>
                          <p:cTn id="298" fill="hold" nodeType="afterGroup">
                            <p:stCondLst>
                              <p:cond delay="24245"/>
                            </p:stCondLst>
                            <p:childTnLst>
                              <p:par>
                                <p:cTn id="299" presetID="53" presetClass="entr" presetSubtype="0" fill="hold" nodeType="afterEffect">
                                  <p:stCondLst>
                                    <p:cond delay="0"/>
                                  </p:stCondLst>
                                  <p:childTnLst>
                                    <p:set>
                                      <p:cBhvr>
                                        <p:cTn id="300" dur="1" fill="hold">
                                          <p:stCondLst>
                                            <p:cond delay="0"/>
                                          </p:stCondLst>
                                        </p:cTn>
                                        <p:tgtEl>
                                          <p:spTgt spid="239633"/>
                                        </p:tgtEl>
                                        <p:attrNameLst>
                                          <p:attrName>style.visibility</p:attrName>
                                        </p:attrNameLst>
                                      </p:cBhvr>
                                      <p:to>
                                        <p:strVal val="visible"/>
                                      </p:to>
                                    </p:set>
                                    <p:anim calcmode="lin" valueType="num">
                                      <p:cBhvr>
                                        <p:cTn id="301" dur="5" fill="hold"/>
                                        <p:tgtEl>
                                          <p:spTgt spid="239633"/>
                                        </p:tgtEl>
                                        <p:attrNameLst>
                                          <p:attrName>ppt_w</p:attrName>
                                        </p:attrNameLst>
                                      </p:cBhvr>
                                      <p:tavLst>
                                        <p:tav tm="0">
                                          <p:val>
                                            <p:fltVal val="0"/>
                                          </p:val>
                                        </p:tav>
                                        <p:tav tm="100000">
                                          <p:val>
                                            <p:strVal val="#ppt_w"/>
                                          </p:val>
                                        </p:tav>
                                      </p:tavLst>
                                    </p:anim>
                                    <p:anim calcmode="lin" valueType="num">
                                      <p:cBhvr>
                                        <p:cTn id="302" dur="5" fill="hold"/>
                                        <p:tgtEl>
                                          <p:spTgt spid="239633"/>
                                        </p:tgtEl>
                                        <p:attrNameLst>
                                          <p:attrName>ppt_h</p:attrName>
                                        </p:attrNameLst>
                                      </p:cBhvr>
                                      <p:tavLst>
                                        <p:tav tm="0">
                                          <p:val>
                                            <p:fltVal val="0"/>
                                          </p:val>
                                        </p:tav>
                                        <p:tav tm="100000">
                                          <p:val>
                                            <p:strVal val="#ppt_h"/>
                                          </p:val>
                                        </p:tav>
                                      </p:tavLst>
                                    </p:anim>
                                    <p:animEffect transition="in" filter="fade">
                                      <p:cBhvr>
                                        <p:cTn id="303" dur="5"/>
                                        <p:tgtEl>
                                          <p:spTgt spid="239633"/>
                                        </p:tgtEl>
                                      </p:cBhvr>
                                    </p:animEffect>
                                  </p:childTnLst>
                                  <p:subTnLst>
                                    <p:audio>
                                      <p:cMediaNode vol="100000">
                                        <p:cTn display="0" masterRel="sameClick">
                                          <p:stCondLst>
                                            <p:cond evt="begin" delay="0">
                                              <p:tn val="299"/>
                                            </p:cond>
                                          </p:stCondLst>
                                          <p:endCondLst>
                                            <p:cond evt="onStopAudio" delay="0">
                                              <p:tgtEl>
                                                <p:sldTgt/>
                                              </p:tgtEl>
                                            </p:cond>
                                          </p:endCondLst>
                                        </p:cTn>
                                        <p:tgtEl>
                                          <p:sndTgt r:embed="rId2" name="DESTROY.WAV"/>
                                        </p:tgtEl>
                                      </p:cMediaNode>
                                    </p:audio>
                                  </p:subTnLst>
                                </p:cTn>
                              </p:par>
                            </p:childTnLst>
                          </p:cTn>
                        </p:par>
                        <p:par>
                          <p:cTn id="304" fill="hold" nodeType="afterGroup">
                            <p:stCondLst>
                              <p:cond delay="24250"/>
                            </p:stCondLst>
                            <p:childTnLst>
                              <p:par>
                                <p:cTn id="305" presetID="53" presetClass="exit" presetSubtype="0" fill="hold" nodeType="afterEffect">
                                  <p:stCondLst>
                                    <p:cond delay="1000"/>
                                  </p:stCondLst>
                                  <p:childTnLst>
                                    <p:anim calcmode="lin" valueType="num">
                                      <p:cBhvr>
                                        <p:cTn id="306" dur="5"/>
                                        <p:tgtEl>
                                          <p:spTgt spid="239633"/>
                                        </p:tgtEl>
                                        <p:attrNameLst>
                                          <p:attrName>ppt_w</p:attrName>
                                        </p:attrNameLst>
                                      </p:cBhvr>
                                      <p:tavLst>
                                        <p:tav tm="0">
                                          <p:val>
                                            <p:strVal val="ppt_w"/>
                                          </p:val>
                                        </p:tav>
                                        <p:tav tm="100000">
                                          <p:val>
                                            <p:fltVal val="0"/>
                                          </p:val>
                                        </p:tav>
                                      </p:tavLst>
                                    </p:anim>
                                    <p:anim calcmode="lin" valueType="num">
                                      <p:cBhvr>
                                        <p:cTn id="307" dur="5"/>
                                        <p:tgtEl>
                                          <p:spTgt spid="239633"/>
                                        </p:tgtEl>
                                        <p:attrNameLst>
                                          <p:attrName>ppt_h</p:attrName>
                                        </p:attrNameLst>
                                      </p:cBhvr>
                                      <p:tavLst>
                                        <p:tav tm="0">
                                          <p:val>
                                            <p:strVal val="ppt_h"/>
                                          </p:val>
                                        </p:tav>
                                        <p:tav tm="100000">
                                          <p:val>
                                            <p:fltVal val="0"/>
                                          </p:val>
                                        </p:tav>
                                      </p:tavLst>
                                    </p:anim>
                                    <p:animEffect transition="out" filter="fade">
                                      <p:cBhvr>
                                        <p:cTn id="308" dur="5"/>
                                        <p:tgtEl>
                                          <p:spTgt spid="239633"/>
                                        </p:tgtEl>
                                      </p:cBhvr>
                                    </p:animEffect>
                                    <p:set>
                                      <p:cBhvr>
                                        <p:cTn id="309" dur="1" fill="hold">
                                          <p:stCondLst>
                                            <p:cond delay="4"/>
                                          </p:stCondLst>
                                        </p:cTn>
                                        <p:tgtEl>
                                          <p:spTgt spid="239633"/>
                                        </p:tgtEl>
                                        <p:attrNameLst>
                                          <p:attrName>style.visibility</p:attrName>
                                        </p:attrNameLst>
                                      </p:cBhvr>
                                      <p:to>
                                        <p:strVal val="hidden"/>
                                      </p:to>
                                    </p:set>
                                  </p:childTnLst>
                                </p:cTn>
                              </p:par>
                            </p:childTnLst>
                          </p:cTn>
                        </p:par>
                        <p:par>
                          <p:cTn id="310" fill="hold" nodeType="afterGroup">
                            <p:stCondLst>
                              <p:cond delay="25255"/>
                            </p:stCondLst>
                            <p:childTnLst>
                              <p:par>
                                <p:cTn id="311" presetID="53" presetClass="entr" presetSubtype="0" fill="hold" nodeType="afterEffect">
                                  <p:stCondLst>
                                    <p:cond delay="0"/>
                                  </p:stCondLst>
                                  <p:childTnLst>
                                    <p:set>
                                      <p:cBhvr>
                                        <p:cTn id="312" dur="1" fill="hold">
                                          <p:stCondLst>
                                            <p:cond delay="0"/>
                                          </p:stCondLst>
                                        </p:cTn>
                                        <p:tgtEl>
                                          <p:spTgt spid="239621"/>
                                        </p:tgtEl>
                                        <p:attrNameLst>
                                          <p:attrName>style.visibility</p:attrName>
                                        </p:attrNameLst>
                                      </p:cBhvr>
                                      <p:to>
                                        <p:strVal val="visible"/>
                                      </p:to>
                                    </p:set>
                                    <p:anim calcmode="lin" valueType="num">
                                      <p:cBhvr>
                                        <p:cTn id="313" dur="5" fill="hold"/>
                                        <p:tgtEl>
                                          <p:spTgt spid="239621"/>
                                        </p:tgtEl>
                                        <p:attrNameLst>
                                          <p:attrName>ppt_w</p:attrName>
                                        </p:attrNameLst>
                                      </p:cBhvr>
                                      <p:tavLst>
                                        <p:tav tm="0">
                                          <p:val>
                                            <p:fltVal val="0"/>
                                          </p:val>
                                        </p:tav>
                                        <p:tav tm="100000">
                                          <p:val>
                                            <p:strVal val="#ppt_w"/>
                                          </p:val>
                                        </p:tav>
                                      </p:tavLst>
                                    </p:anim>
                                    <p:anim calcmode="lin" valueType="num">
                                      <p:cBhvr>
                                        <p:cTn id="314" dur="5" fill="hold"/>
                                        <p:tgtEl>
                                          <p:spTgt spid="239621"/>
                                        </p:tgtEl>
                                        <p:attrNameLst>
                                          <p:attrName>ppt_h</p:attrName>
                                        </p:attrNameLst>
                                      </p:cBhvr>
                                      <p:tavLst>
                                        <p:tav tm="0">
                                          <p:val>
                                            <p:fltVal val="0"/>
                                          </p:val>
                                        </p:tav>
                                        <p:tav tm="100000">
                                          <p:val>
                                            <p:strVal val="#ppt_h"/>
                                          </p:val>
                                        </p:tav>
                                      </p:tavLst>
                                    </p:anim>
                                    <p:animEffect transition="in" filter="fade">
                                      <p:cBhvr>
                                        <p:cTn id="315" dur="5"/>
                                        <p:tgtEl>
                                          <p:spTgt spid="239621"/>
                                        </p:tgtEl>
                                      </p:cBhvr>
                                    </p:animEffect>
                                  </p:childTnLst>
                                  <p:subTnLst>
                                    <p:audio>
                                      <p:cMediaNode vol="100000">
                                        <p:cTn display="0" masterRel="sameClick">
                                          <p:stCondLst>
                                            <p:cond evt="begin" delay="0">
                                              <p:tn val="311"/>
                                            </p:cond>
                                          </p:stCondLst>
                                          <p:endCondLst>
                                            <p:cond evt="onStopAudio" delay="0">
                                              <p:tgtEl>
                                                <p:sldTgt/>
                                              </p:tgtEl>
                                            </p:cond>
                                          </p:endCondLst>
                                        </p:cTn>
                                        <p:tgtEl>
                                          <p:sndTgt r:embed="rId2" name="DESTROY.WAV"/>
                                        </p:tgtEl>
                                      </p:cMediaNode>
                                    </p:audio>
                                  </p:subTnLst>
                                </p:cTn>
                              </p:par>
                            </p:childTnLst>
                          </p:cTn>
                        </p:par>
                        <p:par>
                          <p:cTn id="316" fill="hold" nodeType="afterGroup">
                            <p:stCondLst>
                              <p:cond delay="25260"/>
                            </p:stCondLst>
                            <p:childTnLst>
                              <p:par>
                                <p:cTn id="317" presetID="53" presetClass="exit" presetSubtype="0" fill="hold" nodeType="afterEffect">
                                  <p:stCondLst>
                                    <p:cond delay="1000"/>
                                  </p:stCondLst>
                                  <p:childTnLst>
                                    <p:anim calcmode="lin" valueType="num">
                                      <p:cBhvr>
                                        <p:cTn id="318" dur="5"/>
                                        <p:tgtEl>
                                          <p:spTgt spid="239621"/>
                                        </p:tgtEl>
                                        <p:attrNameLst>
                                          <p:attrName>ppt_w</p:attrName>
                                        </p:attrNameLst>
                                      </p:cBhvr>
                                      <p:tavLst>
                                        <p:tav tm="0">
                                          <p:val>
                                            <p:strVal val="ppt_w"/>
                                          </p:val>
                                        </p:tav>
                                        <p:tav tm="100000">
                                          <p:val>
                                            <p:fltVal val="0"/>
                                          </p:val>
                                        </p:tav>
                                      </p:tavLst>
                                    </p:anim>
                                    <p:anim calcmode="lin" valueType="num">
                                      <p:cBhvr>
                                        <p:cTn id="319" dur="5"/>
                                        <p:tgtEl>
                                          <p:spTgt spid="239621"/>
                                        </p:tgtEl>
                                        <p:attrNameLst>
                                          <p:attrName>ppt_h</p:attrName>
                                        </p:attrNameLst>
                                      </p:cBhvr>
                                      <p:tavLst>
                                        <p:tav tm="0">
                                          <p:val>
                                            <p:strVal val="ppt_h"/>
                                          </p:val>
                                        </p:tav>
                                        <p:tav tm="100000">
                                          <p:val>
                                            <p:fltVal val="0"/>
                                          </p:val>
                                        </p:tav>
                                      </p:tavLst>
                                    </p:anim>
                                    <p:animEffect transition="out" filter="fade">
                                      <p:cBhvr>
                                        <p:cTn id="320" dur="5"/>
                                        <p:tgtEl>
                                          <p:spTgt spid="239621"/>
                                        </p:tgtEl>
                                      </p:cBhvr>
                                    </p:animEffect>
                                    <p:set>
                                      <p:cBhvr>
                                        <p:cTn id="321" dur="1" fill="hold">
                                          <p:stCondLst>
                                            <p:cond delay="4"/>
                                          </p:stCondLst>
                                        </p:cTn>
                                        <p:tgtEl>
                                          <p:spTgt spid="239621"/>
                                        </p:tgtEl>
                                        <p:attrNameLst>
                                          <p:attrName>style.visibility</p:attrName>
                                        </p:attrNameLst>
                                      </p:cBhvr>
                                      <p:to>
                                        <p:strVal val="hidden"/>
                                      </p:to>
                                    </p:set>
                                  </p:childTnLst>
                                </p:cTn>
                              </p:par>
                            </p:childTnLst>
                          </p:cTn>
                        </p:par>
                        <p:par>
                          <p:cTn id="322" fill="hold" nodeType="afterGroup">
                            <p:stCondLst>
                              <p:cond delay="26265"/>
                            </p:stCondLst>
                            <p:childTnLst>
                              <p:par>
                                <p:cTn id="323" presetID="53" presetClass="entr" presetSubtype="0" fill="hold" nodeType="afterEffect">
                                  <p:stCondLst>
                                    <p:cond delay="0"/>
                                  </p:stCondLst>
                                  <p:childTnLst>
                                    <p:set>
                                      <p:cBhvr>
                                        <p:cTn id="324" dur="1" fill="hold">
                                          <p:stCondLst>
                                            <p:cond delay="0"/>
                                          </p:stCondLst>
                                        </p:cTn>
                                        <p:tgtEl>
                                          <p:spTgt spid="239622"/>
                                        </p:tgtEl>
                                        <p:attrNameLst>
                                          <p:attrName>style.visibility</p:attrName>
                                        </p:attrNameLst>
                                      </p:cBhvr>
                                      <p:to>
                                        <p:strVal val="visible"/>
                                      </p:to>
                                    </p:set>
                                    <p:anim calcmode="lin" valueType="num">
                                      <p:cBhvr>
                                        <p:cTn id="325" dur="5" fill="hold"/>
                                        <p:tgtEl>
                                          <p:spTgt spid="239622"/>
                                        </p:tgtEl>
                                        <p:attrNameLst>
                                          <p:attrName>ppt_w</p:attrName>
                                        </p:attrNameLst>
                                      </p:cBhvr>
                                      <p:tavLst>
                                        <p:tav tm="0">
                                          <p:val>
                                            <p:fltVal val="0"/>
                                          </p:val>
                                        </p:tav>
                                        <p:tav tm="100000">
                                          <p:val>
                                            <p:strVal val="#ppt_w"/>
                                          </p:val>
                                        </p:tav>
                                      </p:tavLst>
                                    </p:anim>
                                    <p:anim calcmode="lin" valueType="num">
                                      <p:cBhvr>
                                        <p:cTn id="326" dur="5" fill="hold"/>
                                        <p:tgtEl>
                                          <p:spTgt spid="239622"/>
                                        </p:tgtEl>
                                        <p:attrNameLst>
                                          <p:attrName>ppt_h</p:attrName>
                                        </p:attrNameLst>
                                      </p:cBhvr>
                                      <p:tavLst>
                                        <p:tav tm="0">
                                          <p:val>
                                            <p:fltVal val="0"/>
                                          </p:val>
                                        </p:tav>
                                        <p:tav tm="100000">
                                          <p:val>
                                            <p:strVal val="#ppt_h"/>
                                          </p:val>
                                        </p:tav>
                                      </p:tavLst>
                                    </p:anim>
                                    <p:animEffect transition="in" filter="fade">
                                      <p:cBhvr>
                                        <p:cTn id="327" dur="5"/>
                                        <p:tgtEl>
                                          <p:spTgt spid="239622"/>
                                        </p:tgtEl>
                                      </p:cBhvr>
                                    </p:animEffect>
                                  </p:childTnLst>
                                  <p:subTnLst>
                                    <p:audio>
                                      <p:cMediaNode vol="100000">
                                        <p:cTn display="0" masterRel="sameClick">
                                          <p:stCondLst>
                                            <p:cond evt="begin" delay="0">
                                              <p:tn val="323"/>
                                            </p:cond>
                                          </p:stCondLst>
                                          <p:endCondLst>
                                            <p:cond evt="onStopAudio" delay="0">
                                              <p:tgtEl>
                                                <p:sldTgt/>
                                              </p:tgtEl>
                                            </p:cond>
                                          </p:endCondLst>
                                        </p:cTn>
                                        <p:tgtEl>
                                          <p:sndTgt r:embed="rId2" name="DESTROY.WAV"/>
                                        </p:tgtEl>
                                      </p:cMediaNode>
                                    </p:audio>
                                  </p:subTnLst>
                                </p:cTn>
                              </p:par>
                            </p:childTnLst>
                          </p:cTn>
                        </p:par>
                        <p:par>
                          <p:cTn id="328" fill="hold" nodeType="afterGroup">
                            <p:stCondLst>
                              <p:cond delay="26270"/>
                            </p:stCondLst>
                            <p:childTnLst>
                              <p:par>
                                <p:cTn id="329" presetID="53" presetClass="exit" presetSubtype="0" fill="hold" nodeType="afterEffect">
                                  <p:stCondLst>
                                    <p:cond delay="1000"/>
                                  </p:stCondLst>
                                  <p:childTnLst>
                                    <p:anim calcmode="lin" valueType="num">
                                      <p:cBhvr>
                                        <p:cTn id="330" dur="5"/>
                                        <p:tgtEl>
                                          <p:spTgt spid="239622"/>
                                        </p:tgtEl>
                                        <p:attrNameLst>
                                          <p:attrName>ppt_w</p:attrName>
                                        </p:attrNameLst>
                                      </p:cBhvr>
                                      <p:tavLst>
                                        <p:tav tm="0">
                                          <p:val>
                                            <p:strVal val="ppt_w"/>
                                          </p:val>
                                        </p:tav>
                                        <p:tav tm="100000">
                                          <p:val>
                                            <p:fltVal val="0"/>
                                          </p:val>
                                        </p:tav>
                                      </p:tavLst>
                                    </p:anim>
                                    <p:anim calcmode="lin" valueType="num">
                                      <p:cBhvr>
                                        <p:cTn id="331" dur="5"/>
                                        <p:tgtEl>
                                          <p:spTgt spid="239622"/>
                                        </p:tgtEl>
                                        <p:attrNameLst>
                                          <p:attrName>ppt_h</p:attrName>
                                        </p:attrNameLst>
                                      </p:cBhvr>
                                      <p:tavLst>
                                        <p:tav tm="0">
                                          <p:val>
                                            <p:strVal val="ppt_h"/>
                                          </p:val>
                                        </p:tav>
                                        <p:tav tm="100000">
                                          <p:val>
                                            <p:fltVal val="0"/>
                                          </p:val>
                                        </p:tav>
                                      </p:tavLst>
                                    </p:anim>
                                    <p:animEffect transition="out" filter="fade">
                                      <p:cBhvr>
                                        <p:cTn id="332" dur="5"/>
                                        <p:tgtEl>
                                          <p:spTgt spid="239622"/>
                                        </p:tgtEl>
                                      </p:cBhvr>
                                    </p:animEffect>
                                    <p:set>
                                      <p:cBhvr>
                                        <p:cTn id="333" dur="1" fill="hold">
                                          <p:stCondLst>
                                            <p:cond delay="4"/>
                                          </p:stCondLst>
                                        </p:cTn>
                                        <p:tgtEl>
                                          <p:spTgt spid="239622"/>
                                        </p:tgtEl>
                                        <p:attrNameLst>
                                          <p:attrName>style.visibility</p:attrName>
                                        </p:attrNameLst>
                                      </p:cBhvr>
                                      <p:to>
                                        <p:strVal val="hidden"/>
                                      </p:to>
                                    </p:set>
                                  </p:childTnLst>
                                </p:cTn>
                              </p:par>
                            </p:childTnLst>
                          </p:cTn>
                        </p:par>
                        <p:par>
                          <p:cTn id="334" fill="hold" nodeType="afterGroup">
                            <p:stCondLst>
                              <p:cond delay="27275"/>
                            </p:stCondLst>
                            <p:childTnLst>
                              <p:par>
                                <p:cTn id="335" presetID="53" presetClass="entr" presetSubtype="0" fill="hold" nodeType="afterEffect">
                                  <p:stCondLst>
                                    <p:cond delay="0"/>
                                  </p:stCondLst>
                                  <p:childTnLst>
                                    <p:set>
                                      <p:cBhvr>
                                        <p:cTn id="336" dur="1" fill="hold">
                                          <p:stCondLst>
                                            <p:cond delay="0"/>
                                          </p:stCondLst>
                                        </p:cTn>
                                        <p:tgtEl>
                                          <p:spTgt spid="239623"/>
                                        </p:tgtEl>
                                        <p:attrNameLst>
                                          <p:attrName>style.visibility</p:attrName>
                                        </p:attrNameLst>
                                      </p:cBhvr>
                                      <p:to>
                                        <p:strVal val="visible"/>
                                      </p:to>
                                    </p:set>
                                    <p:anim calcmode="lin" valueType="num">
                                      <p:cBhvr>
                                        <p:cTn id="337" dur="5" fill="hold"/>
                                        <p:tgtEl>
                                          <p:spTgt spid="239623"/>
                                        </p:tgtEl>
                                        <p:attrNameLst>
                                          <p:attrName>ppt_w</p:attrName>
                                        </p:attrNameLst>
                                      </p:cBhvr>
                                      <p:tavLst>
                                        <p:tav tm="0">
                                          <p:val>
                                            <p:fltVal val="0"/>
                                          </p:val>
                                        </p:tav>
                                        <p:tav tm="100000">
                                          <p:val>
                                            <p:strVal val="#ppt_w"/>
                                          </p:val>
                                        </p:tav>
                                      </p:tavLst>
                                    </p:anim>
                                    <p:anim calcmode="lin" valueType="num">
                                      <p:cBhvr>
                                        <p:cTn id="338" dur="5" fill="hold"/>
                                        <p:tgtEl>
                                          <p:spTgt spid="239623"/>
                                        </p:tgtEl>
                                        <p:attrNameLst>
                                          <p:attrName>ppt_h</p:attrName>
                                        </p:attrNameLst>
                                      </p:cBhvr>
                                      <p:tavLst>
                                        <p:tav tm="0">
                                          <p:val>
                                            <p:fltVal val="0"/>
                                          </p:val>
                                        </p:tav>
                                        <p:tav tm="100000">
                                          <p:val>
                                            <p:strVal val="#ppt_h"/>
                                          </p:val>
                                        </p:tav>
                                      </p:tavLst>
                                    </p:anim>
                                    <p:animEffect transition="in" filter="fade">
                                      <p:cBhvr>
                                        <p:cTn id="339" dur="5"/>
                                        <p:tgtEl>
                                          <p:spTgt spid="239623"/>
                                        </p:tgtEl>
                                      </p:cBhvr>
                                    </p:animEffect>
                                  </p:childTnLst>
                                  <p:subTnLst>
                                    <p:audio>
                                      <p:cMediaNode vol="100000">
                                        <p:cTn display="0" masterRel="sameClick">
                                          <p:stCondLst>
                                            <p:cond evt="begin" delay="0">
                                              <p:tn val="335"/>
                                            </p:cond>
                                          </p:stCondLst>
                                          <p:endCondLst>
                                            <p:cond evt="onStopAudio" delay="0">
                                              <p:tgtEl>
                                                <p:sldTgt/>
                                              </p:tgtEl>
                                            </p:cond>
                                          </p:endCondLst>
                                        </p:cTn>
                                        <p:tgtEl>
                                          <p:sndTgt r:embed="rId2" name="DESTROY.WAV"/>
                                        </p:tgtEl>
                                      </p:cMediaNode>
                                    </p:audio>
                                  </p:subTnLst>
                                </p:cTn>
                              </p:par>
                            </p:childTnLst>
                          </p:cTn>
                        </p:par>
                        <p:par>
                          <p:cTn id="340" fill="hold" nodeType="afterGroup">
                            <p:stCondLst>
                              <p:cond delay="27280"/>
                            </p:stCondLst>
                            <p:childTnLst>
                              <p:par>
                                <p:cTn id="341" presetID="53" presetClass="exit" presetSubtype="0" fill="hold" nodeType="afterEffect">
                                  <p:stCondLst>
                                    <p:cond delay="1000"/>
                                  </p:stCondLst>
                                  <p:childTnLst>
                                    <p:anim calcmode="lin" valueType="num">
                                      <p:cBhvr>
                                        <p:cTn id="342" dur="5"/>
                                        <p:tgtEl>
                                          <p:spTgt spid="239623"/>
                                        </p:tgtEl>
                                        <p:attrNameLst>
                                          <p:attrName>ppt_w</p:attrName>
                                        </p:attrNameLst>
                                      </p:cBhvr>
                                      <p:tavLst>
                                        <p:tav tm="0">
                                          <p:val>
                                            <p:strVal val="ppt_w"/>
                                          </p:val>
                                        </p:tav>
                                        <p:tav tm="100000">
                                          <p:val>
                                            <p:fltVal val="0"/>
                                          </p:val>
                                        </p:tav>
                                      </p:tavLst>
                                    </p:anim>
                                    <p:anim calcmode="lin" valueType="num">
                                      <p:cBhvr>
                                        <p:cTn id="343" dur="5"/>
                                        <p:tgtEl>
                                          <p:spTgt spid="239623"/>
                                        </p:tgtEl>
                                        <p:attrNameLst>
                                          <p:attrName>ppt_h</p:attrName>
                                        </p:attrNameLst>
                                      </p:cBhvr>
                                      <p:tavLst>
                                        <p:tav tm="0">
                                          <p:val>
                                            <p:strVal val="ppt_h"/>
                                          </p:val>
                                        </p:tav>
                                        <p:tav tm="100000">
                                          <p:val>
                                            <p:fltVal val="0"/>
                                          </p:val>
                                        </p:tav>
                                      </p:tavLst>
                                    </p:anim>
                                    <p:animEffect transition="out" filter="fade">
                                      <p:cBhvr>
                                        <p:cTn id="344" dur="5"/>
                                        <p:tgtEl>
                                          <p:spTgt spid="239623"/>
                                        </p:tgtEl>
                                      </p:cBhvr>
                                    </p:animEffect>
                                    <p:set>
                                      <p:cBhvr>
                                        <p:cTn id="345" dur="1" fill="hold">
                                          <p:stCondLst>
                                            <p:cond delay="4"/>
                                          </p:stCondLst>
                                        </p:cTn>
                                        <p:tgtEl>
                                          <p:spTgt spid="239623"/>
                                        </p:tgtEl>
                                        <p:attrNameLst>
                                          <p:attrName>style.visibility</p:attrName>
                                        </p:attrNameLst>
                                      </p:cBhvr>
                                      <p:to>
                                        <p:strVal val="hidden"/>
                                      </p:to>
                                    </p:set>
                                  </p:childTnLst>
                                </p:cTn>
                              </p:par>
                            </p:childTnLst>
                          </p:cTn>
                        </p:par>
                        <p:par>
                          <p:cTn id="346" fill="hold" nodeType="afterGroup">
                            <p:stCondLst>
                              <p:cond delay="28285"/>
                            </p:stCondLst>
                            <p:childTnLst>
                              <p:par>
                                <p:cTn id="347" presetID="53" presetClass="entr" presetSubtype="0" fill="hold" nodeType="afterEffect">
                                  <p:stCondLst>
                                    <p:cond delay="0"/>
                                  </p:stCondLst>
                                  <p:childTnLst>
                                    <p:set>
                                      <p:cBhvr>
                                        <p:cTn id="348" dur="1" fill="hold">
                                          <p:stCondLst>
                                            <p:cond delay="0"/>
                                          </p:stCondLst>
                                        </p:cTn>
                                        <p:tgtEl>
                                          <p:spTgt spid="239624"/>
                                        </p:tgtEl>
                                        <p:attrNameLst>
                                          <p:attrName>style.visibility</p:attrName>
                                        </p:attrNameLst>
                                      </p:cBhvr>
                                      <p:to>
                                        <p:strVal val="visible"/>
                                      </p:to>
                                    </p:set>
                                    <p:anim calcmode="lin" valueType="num">
                                      <p:cBhvr>
                                        <p:cTn id="349" dur="5" fill="hold"/>
                                        <p:tgtEl>
                                          <p:spTgt spid="239624"/>
                                        </p:tgtEl>
                                        <p:attrNameLst>
                                          <p:attrName>ppt_w</p:attrName>
                                        </p:attrNameLst>
                                      </p:cBhvr>
                                      <p:tavLst>
                                        <p:tav tm="0">
                                          <p:val>
                                            <p:fltVal val="0"/>
                                          </p:val>
                                        </p:tav>
                                        <p:tav tm="100000">
                                          <p:val>
                                            <p:strVal val="#ppt_w"/>
                                          </p:val>
                                        </p:tav>
                                      </p:tavLst>
                                    </p:anim>
                                    <p:anim calcmode="lin" valueType="num">
                                      <p:cBhvr>
                                        <p:cTn id="350" dur="5" fill="hold"/>
                                        <p:tgtEl>
                                          <p:spTgt spid="239624"/>
                                        </p:tgtEl>
                                        <p:attrNameLst>
                                          <p:attrName>ppt_h</p:attrName>
                                        </p:attrNameLst>
                                      </p:cBhvr>
                                      <p:tavLst>
                                        <p:tav tm="0">
                                          <p:val>
                                            <p:fltVal val="0"/>
                                          </p:val>
                                        </p:tav>
                                        <p:tav tm="100000">
                                          <p:val>
                                            <p:strVal val="#ppt_h"/>
                                          </p:val>
                                        </p:tav>
                                      </p:tavLst>
                                    </p:anim>
                                    <p:animEffect transition="in" filter="fade">
                                      <p:cBhvr>
                                        <p:cTn id="351" dur="5"/>
                                        <p:tgtEl>
                                          <p:spTgt spid="239624"/>
                                        </p:tgtEl>
                                      </p:cBhvr>
                                    </p:animEffect>
                                  </p:childTnLst>
                                  <p:subTnLst>
                                    <p:audio>
                                      <p:cMediaNode vol="100000">
                                        <p:cTn display="0" masterRel="sameClick">
                                          <p:stCondLst>
                                            <p:cond evt="begin" delay="0">
                                              <p:tn val="347"/>
                                            </p:cond>
                                          </p:stCondLst>
                                          <p:endCondLst>
                                            <p:cond evt="onStopAudio" delay="0">
                                              <p:tgtEl>
                                                <p:sldTgt/>
                                              </p:tgtEl>
                                            </p:cond>
                                          </p:endCondLst>
                                        </p:cTn>
                                        <p:tgtEl>
                                          <p:sndTgt r:embed="rId2" name="DESTROY.WAV"/>
                                        </p:tgtEl>
                                      </p:cMediaNode>
                                    </p:audio>
                                  </p:subTnLst>
                                </p:cTn>
                              </p:par>
                            </p:childTnLst>
                          </p:cTn>
                        </p:par>
                        <p:par>
                          <p:cTn id="352" fill="hold" nodeType="afterGroup">
                            <p:stCondLst>
                              <p:cond delay="28290"/>
                            </p:stCondLst>
                            <p:childTnLst>
                              <p:par>
                                <p:cTn id="353" presetID="53" presetClass="exit" presetSubtype="0" fill="hold" nodeType="afterEffect">
                                  <p:stCondLst>
                                    <p:cond delay="1000"/>
                                  </p:stCondLst>
                                  <p:childTnLst>
                                    <p:anim calcmode="lin" valueType="num">
                                      <p:cBhvr>
                                        <p:cTn id="354" dur="5"/>
                                        <p:tgtEl>
                                          <p:spTgt spid="239624"/>
                                        </p:tgtEl>
                                        <p:attrNameLst>
                                          <p:attrName>ppt_w</p:attrName>
                                        </p:attrNameLst>
                                      </p:cBhvr>
                                      <p:tavLst>
                                        <p:tav tm="0">
                                          <p:val>
                                            <p:strVal val="ppt_w"/>
                                          </p:val>
                                        </p:tav>
                                        <p:tav tm="100000">
                                          <p:val>
                                            <p:fltVal val="0"/>
                                          </p:val>
                                        </p:tav>
                                      </p:tavLst>
                                    </p:anim>
                                    <p:anim calcmode="lin" valueType="num">
                                      <p:cBhvr>
                                        <p:cTn id="355" dur="5"/>
                                        <p:tgtEl>
                                          <p:spTgt spid="239624"/>
                                        </p:tgtEl>
                                        <p:attrNameLst>
                                          <p:attrName>ppt_h</p:attrName>
                                        </p:attrNameLst>
                                      </p:cBhvr>
                                      <p:tavLst>
                                        <p:tav tm="0">
                                          <p:val>
                                            <p:strVal val="ppt_h"/>
                                          </p:val>
                                        </p:tav>
                                        <p:tav tm="100000">
                                          <p:val>
                                            <p:fltVal val="0"/>
                                          </p:val>
                                        </p:tav>
                                      </p:tavLst>
                                    </p:anim>
                                    <p:animEffect transition="out" filter="fade">
                                      <p:cBhvr>
                                        <p:cTn id="356" dur="5"/>
                                        <p:tgtEl>
                                          <p:spTgt spid="239624"/>
                                        </p:tgtEl>
                                      </p:cBhvr>
                                    </p:animEffect>
                                    <p:set>
                                      <p:cBhvr>
                                        <p:cTn id="357" dur="1" fill="hold">
                                          <p:stCondLst>
                                            <p:cond delay="4"/>
                                          </p:stCondLst>
                                        </p:cTn>
                                        <p:tgtEl>
                                          <p:spTgt spid="239624"/>
                                        </p:tgtEl>
                                        <p:attrNameLst>
                                          <p:attrName>style.visibility</p:attrName>
                                        </p:attrNameLst>
                                      </p:cBhvr>
                                      <p:to>
                                        <p:strVal val="hidden"/>
                                      </p:to>
                                    </p:set>
                                  </p:childTnLst>
                                </p:cTn>
                              </p:par>
                            </p:childTnLst>
                          </p:cTn>
                        </p:par>
                        <p:par>
                          <p:cTn id="358" fill="hold" nodeType="afterGroup">
                            <p:stCondLst>
                              <p:cond delay="29295"/>
                            </p:stCondLst>
                            <p:childTnLst>
                              <p:par>
                                <p:cTn id="359" presetID="53" presetClass="entr" presetSubtype="0" fill="hold" nodeType="afterEffect">
                                  <p:stCondLst>
                                    <p:cond delay="0"/>
                                  </p:stCondLst>
                                  <p:childTnLst>
                                    <p:set>
                                      <p:cBhvr>
                                        <p:cTn id="360" dur="1" fill="hold">
                                          <p:stCondLst>
                                            <p:cond delay="0"/>
                                          </p:stCondLst>
                                        </p:cTn>
                                        <p:tgtEl>
                                          <p:spTgt spid="239625"/>
                                        </p:tgtEl>
                                        <p:attrNameLst>
                                          <p:attrName>style.visibility</p:attrName>
                                        </p:attrNameLst>
                                      </p:cBhvr>
                                      <p:to>
                                        <p:strVal val="visible"/>
                                      </p:to>
                                    </p:set>
                                    <p:anim calcmode="lin" valueType="num">
                                      <p:cBhvr>
                                        <p:cTn id="361" dur="2000" fill="hold"/>
                                        <p:tgtEl>
                                          <p:spTgt spid="239625"/>
                                        </p:tgtEl>
                                        <p:attrNameLst>
                                          <p:attrName>ppt_w</p:attrName>
                                        </p:attrNameLst>
                                      </p:cBhvr>
                                      <p:tavLst>
                                        <p:tav tm="0">
                                          <p:val>
                                            <p:fltVal val="0"/>
                                          </p:val>
                                        </p:tav>
                                        <p:tav tm="100000">
                                          <p:val>
                                            <p:strVal val="#ppt_w"/>
                                          </p:val>
                                        </p:tav>
                                      </p:tavLst>
                                    </p:anim>
                                    <p:anim calcmode="lin" valueType="num">
                                      <p:cBhvr>
                                        <p:cTn id="362" dur="2000" fill="hold"/>
                                        <p:tgtEl>
                                          <p:spTgt spid="239625"/>
                                        </p:tgtEl>
                                        <p:attrNameLst>
                                          <p:attrName>ppt_h</p:attrName>
                                        </p:attrNameLst>
                                      </p:cBhvr>
                                      <p:tavLst>
                                        <p:tav tm="0">
                                          <p:val>
                                            <p:fltVal val="0"/>
                                          </p:val>
                                        </p:tav>
                                        <p:tav tm="100000">
                                          <p:val>
                                            <p:strVal val="#ppt_h"/>
                                          </p:val>
                                        </p:tav>
                                      </p:tavLst>
                                    </p:anim>
                                    <p:animEffect transition="in" filter="fade">
                                      <p:cBhvr>
                                        <p:cTn id="363" dur="2000"/>
                                        <p:tgtEl>
                                          <p:spTgt spid="239625"/>
                                        </p:tgtEl>
                                      </p:cBhvr>
                                    </p:animEffect>
                                  </p:childTnLst>
                                  <p:subTnLst>
                                    <p:audio>
                                      <p:cMediaNode>
                                        <p:cTn display="0" masterRel="sameClick">
                                          <p:stCondLst>
                                            <p:cond evt="begin" delay="0">
                                              <p:tn val="359"/>
                                            </p:cond>
                                          </p:stCondLst>
                                          <p:endCondLst>
                                            <p:cond evt="onStopAudio" delay="0">
                                              <p:tgtEl>
                                                <p:sldTgt/>
                                              </p:tgtEl>
                                            </p:cond>
                                          </p:endCondLst>
                                        </p:cTn>
                                        <p:tgtEl>
                                          <p:sndTgt r:embed="rId3" name="drumroll.wav"/>
                                        </p:tgtEl>
                                      </p:cMediaNode>
                                    </p:audio>
                                  </p:subTnLst>
                                </p:cTn>
                              </p:par>
                              <p:par>
                                <p:cTn id="364" presetID="8" presetClass="entr" presetSubtype="16" fill="hold" grpId="0" nodeType="withEffect" nodePh="1">
                                  <p:stCondLst>
                                    <p:cond delay="0"/>
                                  </p:stCondLst>
                                  <p:endCondLst>
                                    <p:cond evt="begin" delay="0">
                                      <p:tn val="364"/>
                                    </p:cond>
                                  </p:endCondLst>
                                  <p:childTnLst>
                                    <p:set>
                                      <p:cBhvr>
                                        <p:cTn id="365" dur="1" fill="hold">
                                          <p:stCondLst>
                                            <p:cond delay="0"/>
                                          </p:stCondLst>
                                        </p:cTn>
                                        <p:tgtEl>
                                          <p:spTgt spid="51318"/>
                                        </p:tgtEl>
                                        <p:attrNameLst>
                                          <p:attrName>style.visibility</p:attrName>
                                        </p:attrNameLst>
                                      </p:cBhvr>
                                      <p:to>
                                        <p:strVal val="visible"/>
                                      </p:to>
                                    </p:set>
                                    <p:animEffect transition="in" filter="diamond(in)">
                                      <p:cBhvr>
                                        <p:cTn id="366" dur="2000"/>
                                        <p:tgtEl>
                                          <p:spTgt spid="51318"/>
                                        </p:tgtEl>
                                      </p:cBhvr>
                                    </p:animEffect>
                                  </p:childTnLst>
                                </p:cTn>
                              </p:par>
                            </p:childTnLst>
                          </p:cTn>
                        </p:par>
                      </p:childTnLst>
                    </p:cTn>
                  </p:par>
                  <p:par>
                    <p:cTn id="367" fill="hold" nodeType="clickPar">
                      <p:stCondLst>
                        <p:cond delay="indefinite"/>
                      </p:stCondLst>
                      <p:childTnLst>
                        <p:par>
                          <p:cTn id="368" fill="hold" nodeType="withGroup">
                            <p:stCondLst>
                              <p:cond delay="0"/>
                            </p:stCondLst>
                            <p:childTnLst>
                              <p:par>
                                <p:cTn id="369" presetID="4" presetClass="entr" presetSubtype="16" fill="hold" grpId="0" nodeType="clickEffect">
                                  <p:stCondLst>
                                    <p:cond delay="0"/>
                                  </p:stCondLst>
                                  <p:childTnLst>
                                    <p:set>
                                      <p:cBhvr>
                                        <p:cTn id="370" dur="1" fill="hold">
                                          <p:stCondLst>
                                            <p:cond delay="0"/>
                                          </p:stCondLst>
                                        </p:cTn>
                                        <p:tgtEl>
                                          <p:spTgt spid="51330"/>
                                        </p:tgtEl>
                                        <p:attrNameLst>
                                          <p:attrName>style.visibility</p:attrName>
                                        </p:attrNameLst>
                                      </p:cBhvr>
                                      <p:to>
                                        <p:strVal val="visible"/>
                                      </p:to>
                                    </p:set>
                                    <p:animEffect transition="in" filter="box(in)">
                                      <p:cBhvr>
                                        <p:cTn id="371" dur="500"/>
                                        <p:tgtEl>
                                          <p:spTgt spid="51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18" grpId="0"/>
      <p:bldP spid="5133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5" name="Picture 3" descr="CLOCK_FW">
            <a:extLst>
              <a:ext uri="{FF2B5EF4-FFF2-40B4-BE49-F238E27FC236}">
                <a16:creationId xmlns:a16="http://schemas.microsoft.com/office/drawing/2014/main" xmlns="" id="{D038DD88-D262-40E9-EA8D-7EFE1500658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23383" y="917225"/>
            <a:ext cx="1147288" cy="106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6" name="Rectangle 4">
            <a:extLst>
              <a:ext uri="{FF2B5EF4-FFF2-40B4-BE49-F238E27FC236}">
                <a16:creationId xmlns:a16="http://schemas.microsoft.com/office/drawing/2014/main" xmlns="" id="{CFC78E6E-4DA7-B7D1-4772-ACF7B84498EC}"/>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30</a:t>
            </a:r>
          </a:p>
        </p:txBody>
      </p:sp>
      <p:sp>
        <p:nvSpPr>
          <p:cNvPr id="238597" name="Rectangle 5">
            <a:extLst>
              <a:ext uri="{FF2B5EF4-FFF2-40B4-BE49-F238E27FC236}">
                <a16:creationId xmlns:a16="http://schemas.microsoft.com/office/drawing/2014/main" xmlns="" id="{33D82CF8-AB1D-EFA9-F4C2-002595202DA5}"/>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4</a:t>
            </a:r>
          </a:p>
        </p:txBody>
      </p:sp>
      <p:sp>
        <p:nvSpPr>
          <p:cNvPr id="238598" name="Rectangle 6">
            <a:extLst>
              <a:ext uri="{FF2B5EF4-FFF2-40B4-BE49-F238E27FC236}">
                <a16:creationId xmlns:a16="http://schemas.microsoft.com/office/drawing/2014/main" xmlns="" id="{C098DE7A-4B7F-1FA1-8DEF-88C614DC454C}"/>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3</a:t>
            </a:r>
          </a:p>
        </p:txBody>
      </p:sp>
      <p:sp>
        <p:nvSpPr>
          <p:cNvPr id="238599" name="Rectangle 7">
            <a:extLst>
              <a:ext uri="{FF2B5EF4-FFF2-40B4-BE49-F238E27FC236}">
                <a16:creationId xmlns:a16="http://schemas.microsoft.com/office/drawing/2014/main" xmlns="" id="{5627A97D-E808-C267-91C1-DAEECD3F4736}"/>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a:t>
            </a:r>
          </a:p>
        </p:txBody>
      </p:sp>
      <p:sp>
        <p:nvSpPr>
          <p:cNvPr id="238600" name="Rectangle 8">
            <a:extLst>
              <a:ext uri="{FF2B5EF4-FFF2-40B4-BE49-F238E27FC236}">
                <a16:creationId xmlns:a16="http://schemas.microsoft.com/office/drawing/2014/main" xmlns="" id="{C9C6DC96-FF95-4840-1AFF-D4A8A2B73CE7}"/>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1</a:t>
            </a:r>
          </a:p>
        </p:txBody>
      </p:sp>
      <p:sp>
        <p:nvSpPr>
          <p:cNvPr id="238601" name="Rectangle 9">
            <a:extLst>
              <a:ext uri="{FF2B5EF4-FFF2-40B4-BE49-F238E27FC236}">
                <a16:creationId xmlns:a16="http://schemas.microsoft.com/office/drawing/2014/main" xmlns="" id="{15B33DC1-B0DF-7699-30EA-1DA467EA8C91}"/>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0</a:t>
            </a:r>
          </a:p>
        </p:txBody>
      </p:sp>
      <p:sp>
        <p:nvSpPr>
          <p:cNvPr id="238603" name="Text Box 11">
            <a:extLst>
              <a:ext uri="{FF2B5EF4-FFF2-40B4-BE49-F238E27FC236}">
                <a16:creationId xmlns:a16="http://schemas.microsoft.com/office/drawing/2014/main" xmlns="" id="{BECE8D09-821D-956C-5645-0AA20FBD8C8F}"/>
              </a:ext>
            </a:extLst>
          </p:cNvPr>
          <p:cNvSpPr txBox="1">
            <a:spLocks noChangeArrowheads="1"/>
          </p:cNvSpPr>
          <p:nvPr/>
        </p:nvSpPr>
        <p:spPr bwMode="auto">
          <a:xfrm>
            <a:off x="1413466" y="4832354"/>
            <a:ext cx="9352369" cy="118995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95384" tIns="47694" rIns="95384" bIns="47694">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marL="342900" lvl="0" indent="-342900">
              <a:lnSpc>
                <a:spcPct val="130000"/>
              </a:lnSpc>
              <a:spcAft>
                <a:spcPts val="800"/>
              </a:spcAft>
              <a:buFont typeface="+mj-lt"/>
              <a:buAutoNum type="arabicParenBoth"/>
            </a:pPr>
            <a:r>
              <a:rPr lang="en-US" sz="2800" dirty="0">
                <a:solidFill>
                  <a:srgbClr val="0D0D0D"/>
                </a:solidFill>
                <a:ea typeface="Calibri" panose="020F0502020204030204" pitchFamily="34" charset="0"/>
                <a:cs typeface="Times New Roman" panose="02020603050405020304" pitchFamily="18" charset="0"/>
              </a:rPr>
              <a:t> </a:t>
            </a:r>
            <a:r>
              <a:rPr lang="vi-VN" sz="2800" dirty="0">
                <a:solidFill>
                  <a:srgbClr val="0D0D0D"/>
                </a:solidFill>
                <a:ea typeface="Calibri" panose="020F0502020204030204" pitchFamily="34" charset="0"/>
                <a:cs typeface="Times New Roman" panose="02020603050405020304" pitchFamily="18" charset="0"/>
              </a:rPr>
              <a:t>Pu-skin</a:t>
            </a:r>
            <a:endParaRPr lang="en-US" sz="2800" dirty="0">
              <a:ea typeface="Calibri" panose="020F0502020204030204" pitchFamily="34" charset="0"/>
              <a:cs typeface="Times New Roman" panose="02020603050405020304" pitchFamily="18" charset="0"/>
            </a:endParaRPr>
          </a:p>
          <a:p>
            <a:r>
              <a:rPr lang="en-US" sz="2800" dirty="0">
                <a:solidFill>
                  <a:srgbClr val="0D0D0D"/>
                </a:solidFill>
                <a:ea typeface="Calibri" panose="020F0502020204030204" pitchFamily="34" charset="0"/>
              </a:rPr>
              <a:t>(2) </a:t>
            </a:r>
            <a:r>
              <a:rPr lang="vi-VN" sz="2800" dirty="0">
                <a:solidFill>
                  <a:srgbClr val="0D0D0D"/>
                </a:solidFill>
                <a:ea typeface="Calibri" panose="020F0502020204030204" pitchFamily="34" charset="0"/>
              </a:rPr>
              <a:t>tình yêu</a:t>
            </a:r>
            <a:endParaRPr lang="en-US" altLang="en-US" sz="2574" dirty="0">
              <a:solidFill>
                <a:srgbClr val="FF3300"/>
              </a:solidFill>
            </a:endParaRPr>
          </a:p>
        </p:txBody>
      </p:sp>
      <p:sp>
        <p:nvSpPr>
          <p:cNvPr id="52236" name="Text Box 12">
            <a:extLst>
              <a:ext uri="{FF2B5EF4-FFF2-40B4-BE49-F238E27FC236}">
                <a16:creationId xmlns:a16="http://schemas.microsoft.com/office/drawing/2014/main" xmlns="" id="{1415FD7A-7F14-D520-5DC0-0C5A06DFCA1B}"/>
              </a:ext>
            </a:extLst>
          </p:cNvPr>
          <p:cNvSpPr txBox="1">
            <a:spLocks noChangeArrowheads="1"/>
          </p:cNvSpPr>
          <p:nvPr/>
        </p:nvSpPr>
        <p:spPr bwMode="auto">
          <a:xfrm>
            <a:off x="2609485" y="669000"/>
            <a:ext cx="6073969" cy="756500"/>
          </a:xfrm>
          <a:prstGeom prst="rect">
            <a:avLst/>
          </a:prstGeom>
          <a:gradFill rotWithShape="1">
            <a:gsLst>
              <a:gs pos="0">
                <a:srgbClr val="FF0000"/>
              </a:gs>
              <a:gs pos="50000">
                <a:srgbClr val="BBE0E3"/>
              </a:gs>
              <a:gs pos="100000">
                <a:srgbClr val="FF0000"/>
              </a:gs>
            </a:gsLst>
            <a:lin ang="5400000" scaled="1"/>
          </a:gradFill>
          <a:ln w="9525">
            <a:solidFill>
              <a:srgbClr val="9900CC"/>
            </a:solidFill>
            <a:miter lim="800000"/>
            <a:headEnd/>
            <a:tailEnd/>
          </a:ln>
        </p:spPr>
        <p:txBody>
          <a:bodyPr lIns="95384" tIns="47694" rIns="95384" bIns="47694">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defTabSz="955033" eaLnBrk="1" fontAlgn="base" hangingPunct="1">
              <a:spcBef>
                <a:spcPct val="50000"/>
              </a:spcBef>
              <a:spcAft>
                <a:spcPct val="0"/>
              </a:spcAft>
            </a:pPr>
            <a:r>
              <a:rPr lang="en-US" altLang="en-US" sz="4290">
                <a:solidFill>
                  <a:srgbClr val="000000"/>
                </a:solidFill>
              </a:rPr>
              <a:t>TĂNG TỐC</a:t>
            </a:r>
          </a:p>
        </p:txBody>
      </p:sp>
      <p:sp>
        <p:nvSpPr>
          <p:cNvPr id="238605" name="Rectangle 13">
            <a:extLst>
              <a:ext uri="{FF2B5EF4-FFF2-40B4-BE49-F238E27FC236}">
                <a16:creationId xmlns:a16="http://schemas.microsoft.com/office/drawing/2014/main" xmlns="" id="{94A42A0C-06A9-31B4-17AF-628E4901ECD0}"/>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9</a:t>
            </a:r>
          </a:p>
        </p:txBody>
      </p:sp>
      <p:sp>
        <p:nvSpPr>
          <p:cNvPr id="238606" name="Rectangle 14">
            <a:extLst>
              <a:ext uri="{FF2B5EF4-FFF2-40B4-BE49-F238E27FC236}">
                <a16:creationId xmlns:a16="http://schemas.microsoft.com/office/drawing/2014/main" xmlns="" id="{C8DD9DC6-1C6A-20CF-D471-DCC38CB60A7E}"/>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8</a:t>
            </a:r>
          </a:p>
        </p:txBody>
      </p:sp>
      <p:sp>
        <p:nvSpPr>
          <p:cNvPr id="238607" name="Rectangle 15">
            <a:extLst>
              <a:ext uri="{FF2B5EF4-FFF2-40B4-BE49-F238E27FC236}">
                <a16:creationId xmlns:a16="http://schemas.microsoft.com/office/drawing/2014/main" xmlns="" id="{508FD83B-AB11-7AD2-8554-B39DFE376241}"/>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7</a:t>
            </a:r>
          </a:p>
        </p:txBody>
      </p:sp>
      <p:sp>
        <p:nvSpPr>
          <p:cNvPr id="238608" name="Rectangle 16">
            <a:extLst>
              <a:ext uri="{FF2B5EF4-FFF2-40B4-BE49-F238E27FC236}">
                <a16:creationId xmlns:a16="http://schemas.microsoft.com/office/drawing/2014/main" xmlns="" id="{E7B9A5C6-8D6A-C34C-5F1D-41993A2A48D1}"/>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6</a:t>
            </a:r>
          </a:p>
        </p:txBody>
      </p:sp>
      <p:sp>
        <p:nvSpPr>
          <p:cNvPr id="238609" name="Rectangle 17">
            <a:extLst>
              <a:ext uri="{FF2B5EF4-FFF2-40B4-BE49-F238E27FC236}">
                <a16:creationId xmlns:a16="http://schemas.microsoft.com/office/drawing/2014/main" xmlns="" id="{BEE1B4CE-2084-E882-06FF-ADB518AB5EBD}"/>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5</a:t>
            </a:r>
          </a:p>
        </p:txBody>
      </p:sp>
      <p:sp>
        <p:nvSpPr>
          <p:cNvPr id="238610" name="Rectangle 18">
            <a:extLst>
              <a:ext uri="{FF2B5EF4-FFF2-40B4-BE49-F238E27FC236}">
                <a16:creationId xmlns:a16="http://schemas.microsoft.com/office/drawing/2014/main" xmlns="" id="{04D0518E-2B80-0E21-13CC-B050ABBEBE54}"/>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14</a:t>
            </a:r>
          </a:p>
        </p:txBody>
      </p:sp>
      <p:sp>
        <p:nvSpPr>
          <p:cNvPr id="238611" name="Rectangle 19">
            <a:extLst>
              <a:ext uri="{FF2B5EF4-FFF2-40B4-BE49-F238E27FC236}">
                <a16:creationId xmlns:a16="http://schemas.microsoft.com/office/drawing/2014/main" xmlns="" id="{9976C1D9-0E79-12C9-E383-35E03D43E406}"/>
              </a:ext>
            </a:extLst>
          </p:cNvPr>
          <p:cNvSpPr>
            <a:spLocks noChangeArrowheads="1"/>
          </p:cNvSpPr>
          <p:nvPr/>
        </p:nvSpPr>
        <p:spPr bwMode="auto">
          <a:xfrm>
            <a:off x="9378183"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13</a:t>
            </a:r>
          </a:p>
        </p:txBody>
      </p:sp>
      <p:sp>
        <p:nvSpPr>
          <p:cNvPr id="238612" name="Rectangle 20">
            <a:extLst>
              <a:ext uri="{FF2B5EF4-FFF2-40B4-BE49-F238E27FC236}">
                <a16:creationId xmlns:a16="http://schemas.microsoft.com/office/drawing/2014/main" xmlns="" id="{E5E05F96-2A4D-B819-01B2-74E352EBA5E6}"/>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12</a:t>
            </a:r>
          </a:p>
        </p:txBody>
      </p:sp>
      <p:sp>
        <p:nvSpPr>
          <p:cNvPr id="238613" name="Rectangle 21">
            <a:extLst>
              <a:ext uri="{FF2B5EF4-FFF2-40B4-BE49-F238E27FC236}">
                <a16:creationId xmlns:a16="http://schemas.microsoft.com/office/drawing/2014/main" xmlns="" id="{382A32F5-1F83-5768-9745-9688F5A28234}"/>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11</a:t>
            </a:r>
          </a:p>
        </p:txBody>
      </p:sp>
      <p:sp>
        <p:nvSpPr>
          <p:cNvPr id="238614" name="Rectangle 22">
            <a:extLst>
              <a:ext uri="{FF2B5EF4-FFF2-40B4-BE49-F238E27FC236}">
                <a16:creationId xmlns:a16="http://schemas.microsoft.com/office/drawing/2014/main" xmlns="" id="{85800132-81F6-4FA0-720B-C2AAD4CA4879}"/>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10</a:t>
            </a:r>
          </a:p>
        </p:txBody>
      </p:sp>
      <p:sp>
        <p:nvSpPr>
          <p:cNvPr id="238615" name="Rectangle 23">
            <a:extLst>
              <a:ext uri="{FF2B5EF4-FFF2-40B4-BE49-F238E27FC236}">
                <a16:creationId xmlns:a16="http://schemas.microsoft.com/office/drawing/2014/main" xmlns="" id="{9D978594-ED46-AFDB-552E-C16D72563014}"/>
              </a:ext>
            </a:extLst>
          </p:cNvPr>
          <p:cNvSpPr>
            <a:spLocks noChangeArrowheads="1"/>
          </p:cNvSpPr>
          <p:nvPr/>
        </p:nvSpPr>
        <p:spPr bwMode="auto">
          <a:xfrm>
            <a:off x="9540136" y="1219941"/>
            <a:ext cx="1230535"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19</a:t>
            </a:r>
          </a:p>
        </p:txBody>
      </p:sp>
      <p:sp>
        <p:nvSpPr>
          <p:cNvPr id="238616" name="Rectangle 24">
            <a:extLst>
              <a:ext uri="{FF2B5EF4-FFF2-40B4-BE49-F238E27FC236}">
                <a16:creationId xmlns:a16="http://schemas.microsoft.com/office/drawing/2014/main" xmlns="" id="{494BA557-8344-139E-3BEA-D78DE3346696}"/>
              </a:ext>
            </a:extLst>
          </p:cNvPr>
          <p:cNvSpPr>
            <a:spLocks noChangeArrowheads="1"/>
          </p:cNvSpPr>
          <p:nvPr/>
        </p:nvSpPr>
        <p:spPr bwMode="auto">
          <a:xfrm>
            <a:off x="9458403" y="1295619"/>
            <a:ext cx="1238103" cy="428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18</a:t>
            </a:r>
          </a:p>
        </p:txBody>
      </p:sp>
      <p:sp>
        <p:nvSpPr>
          <p:cNvPr id="238617" name="Rectangle 25">
            <a:extLst>
              <a:ext uri="{FF2B5EF4-FFF2-40B4-BE49-F238E27FC236}">
                <a16:creationId xmlns:a16="http://schemas.microsoft.com/office/drawing/2014/main" xmlns="" id="{F3C06836-0DBF-CB82-09E6-BC11C3B2E4CF}"/>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17</a:t>
            </a:r>
          </a:p>
        </p:txBody>
      </p:sp>
      <p:sp>
        <p:nvSpPr>
          <p:cNvPr id="238618" name="Rectangle 26">
            <a:extLst>
              <a:ext uri="{FF2B5EF4-FFF2-40B4-BE49-F238E27FC236}">
                <a16:creationId xmlns:a16="http://schemas.microsoft.com/office/drawing/2014/main" xmlns="" id="{090A9D19-A0FC-E325-BDE0-79A45DCCDA41}"/>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16</a:t>
            </a:r>
          </a:p>
        </p:txBody>
      </p:sp>
      <p:sp>
        <p:nvSpPr>
          <p:cNvPr id="238619" name="Rectangle 27">
            <a:extLst>
              <a:ext uri="{FF2B5EF4-FFF2-40B4-BE49-F238E27FC236}">
                <a16:creationId xmlns:a16="http://schemas.microsoft.com/office/drawing/2014/main" xmlns="" id="{5FB0ADB2-EAA7-BEAB-F67C-99E63BFA0422}"/>
              </a:ext>
            </a:extLst>
          </p:cNvPr>
          <p:cNvSpPr>
            <a:spLocks noChangeArrowheads="1"/>
          </p:cNvSpPr>
          <p:nvPr/>
        </p:nvSpPr>
        <p:spPr bwMode="auto">
          <a:xfrm>
            <a:off x="9458403" y="1295619"/>
            <a:ext cx="1238103" cy="428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15</a:t>
            </a:r>
          </a:p>
        </p:txBody>
      </p:sp>
      <p:sp>
        <p:nvSpPr>
          <p:cNvPr id="238620" name="Rectangle 28">
            <a:extLst>
              <a:ext uri="{FF2B5EF4-FFF2-40B4-BE49-F238E27FC236}">
                <a16:creationId xmlns:a16="http://schemas.microsoft.com/office/drawing/2014/main" xmlns="" id="{7EA52E8A-9756-2578-2BB3-BFC6CFBDFD6C}"/>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29</a:t>
            </a:r>
          </a:p>
        </p:txBody>
      </p:sp>
      <p:sp>
        <p:nvSpPr>
          <p:cNvPr id="238621" name="Rectangle 29">
            <a:extLst>
              <a:ext uri="{FF2B5EF4-FFF2-40B4-BE49-F238E27FC236}">
                <a16:creationId xmlns:a16="http://schemas.microsoft.com/office/drawing/2014/main" xmlns="" id="{C5D565BF-36AF-F082-F319-AE7B13C7FCFE}"/>
              </a:ext>
            </a:extLst>
          </p:cNvPr>
          <p:cNvSpPr>
            <a:spLocks noChangeArrowheads="1"/>
          </p:cNvSpPr>
          <p:nvPr/>
        </p:nvSpPr>
        <p:spPr bwMode="auto">
          <a:xfrm>
            <a:off x="9540136" y="1219941"/>
            <a:ext cx="1230535"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28</a:t>
            </a:r>
          </a:p>
        </p:txBody>
      </p:sp>
      <p:sp>
        <p:nvSpPr>
          <p:cNvPr id="238622" name="Rectangle 30">
            <a:extLst>
              <a:ext uri="{FF2B5EF4-FFF2-40B4-BE49-F238E27FC236}">
                <a16:creationId xmlns:a16="http://schemas.microsoft.com/office/drawing/2014/main" xmlns="" id="{7F80BC6E-BE38-9C04-51EC-87D98431632A}"/>
              </a:ext>
            </a:extLst>
          </p:cNvPr>
          <p:cNvSpPr>
            <a:spLocks noChangeArrowheads="1"/>
          </p:cNvSpPr>
          <p:nvPr/>
        </p:nvSpPr>
        <p:spPr bwMode="auto">
          <a:xfrm>
            <a:off x="9540136" y="1219941"/>
            <a:ext cx="1230535"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27</a:t>
            </a:r>
          </a:p>
        </p:txBody>
      </p:sp>
      <p:sp>
        <p:nvSpPr>
          <p:cNvPr id="238623" name="Rectangle 31">
            <a:extLst>
              <a:ext uri="{FF2B5EF4-FFF2-40B4-BE49-F238E27FC236}">
                <a16:creationId xmlns:a16="http://schemas.microsoft.com/office/drawing/2014/main" xmlns="" id="{48AB2B0C-C6B9-3397-B2F4-33245A00396B}"/>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26</a:t>
            </a:r>
          </a:p>
        </p:txBody>
      </p:sp>
      <p:sp>
        <p:nvSpPr>
          <p:cNvPr id="238624" name="Rectangle 32">
            <a:extLst>
              <a:ext uri="{FF2B5EF4-FFF2-40B4-BE49-F238E27FC236}">
                <a16:creationId xmlns:a16="http://schemas.microsoft.com/office/drawing/2014/main" xmlns="" id="{3DE72DEB-3F35-071B-61FC-EDAB1A996212}"/>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25</a:t>
            </a:r>
          </a:p>
        </p:txBody>
      </p:sp>
      <p:sp>
        <p:nvSpPr>
          <p:cNvPr id="238625" name="Rectangle 33">
            <a:extLst>
              <a:ext uri="{FF2B5EF4-FFF2-40B4-BE49-F238E27FC236}">
                <a16:creationId xmlns:a16="http://schemas.microsoft.com/office/drawing/2014/main" xmlns="" id="{A94E898C-BE37-D476-8243-7D9BB6A16639}"/>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24</a:t>
            </a:r>
          </a:p>
        </p:txBody>
      </p:sp>
      <p:sp>
        <p:nvSpPr>
          <p:cNvPr id="238626" name="Rectangle 34">
            <a:extLst>
              <a:ext uri="{FF2B5EF4-FFF2-40B4-BE49-F238E27FC236}">
                <a16:creationId xmlns:a16="http://schemas.microsoft.com/office/drawing/2014/main" xmlns="" id="{A40B4B0A-B343-B45F-FD29-C74BC6D674CE}"/>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23</a:t>
            </a:r>
          </a:p>
        </p:txBody>
      </p:sp>
      <p:sp>
        <p:nvSpPr>
          <p:cNvPr id="238627" name="Rectangle 35">
            <a:extLst>
              <a:ext uri="{FF2B5EF4-FFF2-40B4-BE49-F238E27FC236}">
                <a16:creationId xmlns:a16="http://schemas.microsoft.com/office/drawing/2014/main" xmlns="" id="{D8C61BDC-D4C1-B214-1174-E04294ECE269}"/>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22</a:t>
            </a:r>
          </a:p>
        </p:txBody>
      </p:sp>
      <p:sp>
        <p:nvSpPr>
          <p:cNvPr id="238628" name="Rectangle 36">
            <a:extLst>
              <a:ext uri="{FF2B5EF4-FFF2-40B4-BE49-F238E27FC236}">
                <a16:creationId xmlns:a16="http://schemas.microsoft.com/office/drawing/2014/main" xmlns="" id="{6CB2840E-D8AD-F905-E11D-FD0804F035B0}"/>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21</a:t>
            </a:r>
          </a:p>
        </p:txBody>
      </p:sp>
      <p:sp>
        <p:nvSpPr>
          <p:cNvPr id="238629" name="Rectangle 37">
            <a:extLst>
              <a:ext uri="{FF2B5EF4-FFF2-40B4-BE49-F238E27FC236}">
                <a16:creationId xmlns:a16="http://schemas.microsoft.com/office/drawing/2014/main" xmlns="" id="{E475A7CE-AD38-FBF3-6C45-7E6A5FE7B0BA}"/>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20</a:t>
            </a:r>
          </a:p>
        </p:txBody>
      </p:sp>
      <p:sp>
        <p:nvSpPr>
          <p:cNvPr id="238632" name="Text Box 40">
            <a:extLst>
              <a:ext uri="{FF2B5EF4-FFF2-40B4-BE49-F238E27FC236}">
                <a16:creationId xmlns:a16="http://schemas.microsoft.com/office/drawing/2014/main" xmlns="" id="{A2D706A9-F1CD-06EB-DBDC-4054B78BEAB9}"/>
              </a:ext>
            </a:extLst>
          </p:cNvPr>
          <p:cNvSpPr txBox="1">
            <a:spLocks noChangeArrowheads="1"/>
          </p:cNvSpPr>
          <p:nvPr/>
        </p:nvSpPr>
        <p:spPr bwMode="auto">
          <a:xfrm>
            <a:off x="1447061" y="5898395"/>
            <a:ext cx="7920528" cy="69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84" tIns="47694" rIns="95384" bIns="47694">
            <a:spAutoFit/>
          </a:bodyPr>
          <a:lstStyle>
            <a:lvl1pPr marL="374650" indent="-374650"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marL="357191" indent="-357191" algn="l" defTabSz="955033" eaLnBrk="1" fontAlgn="base" hangingPunct="1">
              <a:spcBef>
                <a:spcPct val="50000"/>
              </a:spcBef>
              <a:spcAft>
                <a:spcPct val="0"/>
              </a:spcAft>
            </a:pPr>
            <a:r>
              <a:rPr lang="en-US" altLang="en-US" sz="3909" i="1">
                <a:sym typeface="Wingdings" panose="05000000000000000000" pitchFamily="2" charset="2"/>
              </a:rPr>
              <a:t> </a:t>
            </a:r>
            <a:endParaRPr lang="en-US" altLang="en-US" sz="3909">
              <a:sym typeface="Wingdings" panose="05000000000000000000" pitchFamily="2" charset="2"/>
            </a:endParaRPr>
          </a:p>
        </p:txBody>
      </p:sp>
      <p:sp>
        <p:nvSpPr>
          <p:cNvPr id="52268" name="Rectangle 44">
            <a:extLst>
              <a:ext uri="{FF2B5EF4-FFF2-40B4-BE49-F238E27FC236}">
                <a16:creationId xmlns:a16="http://schemas.microsoft.com/office/drawing/2014/main" xmlns="" id="{31BF855B-4EA4-0AEA-13B4-F8B91E0E45A2}"/>
              </a:ext>
            </a:extLst>
          </p:cNvPr>
          <p:cNvSpPr>
            <a:spLocks noChangeArrowheads="1"/>
          </p:cNvSpPr>
          <p:nvPr/>
        </p:nvSpPr>
        <p:spPr bwMode="auto">
          <a:xfrm>
            <a:off x="1173104" y="-246242"/>
            <a:ext cx="192766" cy="492486"/>
          </a:xfrm>
          <a:prstGeom prst="rect">
            <a:avLst/>
          </a:prstGeom>
          <a:noFill/>
          <a:ln>
            <a:noFill/>
          </a:ln>
          <a:effectLst/>
          <a:extLst>
            <a:ext uri="{909E8E84-426E-40DD-AFC4-6F175D3DCCD1}">
              <a14:hiddenFill xmlns:a14="http://schemas.microsoft.com/office/drawing/2010/main">
                <a:solidFill>
                  <a:srgbClr val="FFB7D4"/>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419" tIns="47710" rIns="95419" bIns="47710" anchor="ctr">
            <a:spAutoFit/>
          </a:bodyPr>
          <a:lstStyle/>
          <a:p>
            <a:pPr defTabSz="871789" fontAlgn="base">
              <a:spcBef>
                <a:spcPct val="20000"/>
              </a:spcBef>
              <a:spcAft>
                <a:spcPct val="0"/>
              </a:spcAft>
            </a:pPr>
            <a:endParaRPr lang="en-US" sz="2574" b="1">
              <a:solidFill>
                <a:srgbClr val="0000FF"/>
              </a:solidFill>
              <a:latin typeface="Times New Roman" panose="02020603050405020304" pitchFamily="18" charset="0"/>
            </a:endParaRPr>
          </a:p>
        </p:txBody>
      </p:sp>
      <p:sp>
        <p:nvSpPr>
          <p:cNvPr id="3" name="TextBox 2">
            <a:extLst>
              <a:ext uri="{FF2B5EF4-FFF2-40B4-BE49-F238E27FC236}">
                <a16:creationId xmlns:a16="http://schemas.microsoft.com/office/drawing/2014/main" xmlns="" id="{CAD96902-BF5C-E1DE-2D45-2C4E373A9AF2}"/>
              </a:ext>
            </a:extLst>
          </p:cNvPr>
          <p:cNvSpPr txBox="1"/>
          <p:nvPr/>
        </p:nvSpPr>
        <p:spPr>
          <a:xfrm>
            <a:off x="660400" y="2517308"/>
            <a:ext cx="10858500" cy="1446550"/>
          </a:xfrm>
          <a:prstGeom prst="rect">
            <a:avLst/>
          </a:prstGeom>
          <a:noFill/>
        </p:spPr>
        <p:txBody>
          <a:bodyPr wrap="square">
            <a:spAutoFit/>
          </a:bodyPr>
          <a:lstStyle/>
          <a:p>
            <a:r>
              <a:rPr lang="vi-VN" sz="4400" b="1" dirty="0">
                <a:solidFill>
                  <a:srgbClr val="0D0D0D"/>
                </a:solidFill>
                <a:effectLst/>
                <a:latin typeface="Times New Roman" panose="02020603050405020304" pitchFamily="18" charset="0"/>
                <a:ea typeface="Calibri" panose="020F0502020204030204" pitchFamily="34" charset="0"/>
              </a:rPr>
              <a:t>Câu 3.</a:t>
            </a:r>
            <a:r>
              <a:rPr lang="vi-VN" sz="4400" dirty="0">
                <a:solidFill>
                  <a:srgbClr val="0D0D0D"/>
                </a:solidFill>
                <a:effectLst/>
                <a:latin typeface="Times New Roman" panose="02020603050405020304" pitchFamily="18" charset="0"/>
                <a:ea typeface="Calibri" panose="020F0502020204030204" pitchFamily="34" charset="0"/>
              </a:rPr>
              <a:t> Bài thơ “</a:t>
            </a:r>
            <a:r>
              <a:rPr lang="vi-VN" sz="4400" i="1" dirty="0">
                <a:solidFill>
                  <a:srgbClr val="0D0D0D"/>
                </a:solidFill>
                <a:effectLst/>
                <a:latin typeface="Times New Roman" panose="02020603050405020304" pitchFamily="18" charset="0"/>
                <a:ea typeface="Calibri" panose="020F0502020204030204" pitchFamily="34" charset="0"/>
              </a:rPr>
              <a:t>Tôi yêu em</a:t>
            </a:r>
            <a:r>
              <a:rPr lang="vi-VN" sz="4400" dirty="0">
                <a:solidFill>
                  <a:srgbClr val="0D0D0D"/>
                </a:solidFill>
                <a:effectLst/>
                <a:latin typeface="Times New Roman" panose="02020603050405020304" pitchFamily="18" charset="0"/>
                <a:ea typeface="Calibri" panose="020F0502020204030204" pitchFamily="34" charset="0"/>
              </a:rPr>
              <a:t>” là bài thơ thơ nổi tiếng của nhà thơ... (1) viết về đề tài...(2).</a:t>
            </a:r>
            <a:endParaRPr lang="en-US" sz="4400"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38603">
                                            <p:txEl>
                                              <p:pRg st="0" end="0"/>
                                            </p:txEl>
                                          </p:spTgt>
                                        </p:tgtEl>
                                        <p:attrNameLst>
                                          <p:attrName>style.visibility</p:attrName>
                                        </p:attrNameLst>
                                      </p:cBhvr>
                                      <p:to>
                                        <p:strVal val="visible"/>
                                      </p:to>
                                    </p:set>
                                    <p:animEffect transition="in" filter="box(in)">
                                      <p:cBhvr>
                                        <p:cTn id="7" dur="500"/>
                                        <p:tgtEl>
                                          <p:spTgt spid="2386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38603">
                                            <p:txEl>
                                              <p:pRg st="1" end="1"/>
                                            </p:txEl>
                                          </p:spTgt>
                                        </p:tgtEl>
                                        <p:attrNameLst>
                                          <p:attrName>style.visibility</p:attrName>
                                        </p:attrNameLst>
                                      </p:cBhvr>
                                      <p:to>
                                        <p:strVal val="visible"/>
                                      </p:to>
                                    </p:set>
                                    <p:animEffect transition="in" filter="box(in)">
                                      <p:cBhvr>
                                        <p:cTn id="12" dur="500"/>
                                        <p:tgtEl>
                                          <p:spTgt spid="2386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38595"/>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53" presetClass="exit" presetSubtype="0" fill="hold" nodeType="clickEffect">
                                  <p:stCondLst>
                                    <p:cond delay="0"/>
                                  </p:stCondLst>
                                  <p:childTnLst>
                                    <p:anim calcmode="lin" valueType="num">
                                      <p:cBhvr>
                                        <p:cTn id="17" dur="5"/>
                                        <p:tgtEl>
                                          <p:spTgt spid="238596"/>
                                        </p:tgtEl>
                                        <p:attrNameLst>
                                          <p:attrName>ppt_w</p:attrName>
                                        </p:attrNameLst>
                                      </p:cBhvr>
                                      <p:tavLst>
                                        <p:tav tm="0">
                                          <p:val>
                                            <p:strVal val="ppt_w"/>
                                          </p:val>
                                        </p:tav>
                                        <p:tav tm="100000">
                                          <p:val>
                                            <p:fltVal val="0"/>
                                          </p:val>
                                        </p:tav>
                                      </p:tavLst>
                                    </p:anim>
                                    <p:anim calcmode="lin" valueType="num">
                                      <p:cBhvr>
                                        <p:cTn id="18" dur="5"/>
                                        <p:tgtEl>
                                          <p:spTgt spid="238596"/>
                                        </p:tgtEl>
                                        <p:attrNameLst>
                                          <p:attrName>ppt_h</p:attrName>
                                        </p:attrNameLst>
                                      </p:cBhvr>
                                      <p:tavLst>
                                        <p:tav tm="0">
                                          <p:val>
                                            <p:strVal val="ppt_h"/>
                                          </p:val>
                                        </p:tav>
                                        <p:tav tm="100000">
                                          <p:val>
                                            <p:fltVal val="0"/>
                                          </p:val>
                                        </p:tav>
                                      </p:tavLst>
                                    </p:anim>
                                    <p:animEffect transition="out" filter="fade">
                                      <p:cBhvr>
                                        <p:cTn id="19" dur="5"/>
                                        <p:tgtEl>
                                          <p:spTgt spid="238596"/>
                                        </p:tgtEl>
                                      </p:cBhvr>
                                    </p:animEffect>
                                    <p:set>
                                      <p:cBhvr>
                                        <p:cTn id="20" dur="1" fill="hold">
                                          <p:stCondLst>
                                            <p:cond delay="4"/>
                                          </p:stCondLst>
                                        </p:cTn>
                                        <p:tgtEl>
                                          <p:spTgt spid="238596"/>
                                        </p:tgtEl>
                                        <p:attrNameLst>
                                          <p:attrName>style.visibility</p:attrName>
                                        </p:attrNameLst>
                                      </p:cBhvr>
                                      <p:to>
                                        <p:strVal val="hidden"/>
                                      </p:to>
                                    </p:set>
                                  </p:childTnLst>
                                </p:cTn>
                              </p:par>
                            </p:childTnLst>
                          </p:cTn>
                        </p:par>
                        <p:par>
                          <p:cTn id="21" fill="hold" nodeType="afterGroup">
                            <p:stCondLst>
                              <p:cond delay="5"/>
                            </p:stCondLst>
                            <p:childTnLst>
                              <p:par>
                                <p:cTn id="22" presetID="53" presetClass="entr" presetSubtype="0" fill="hold" nodeType="afterEffect">
                                  <p:stCondLst>
                                    <p:cond delay="0"/>
                                  </p:stCondLst>
                                  <p:childTnLst>
                                    <p:set>
                                      <p:cBhvr>
                                        <p:cTn id="23" dur="1" fill="hold">
                                          <p:stCondLst>
                                            <p:cond delay="0"/>
                                          </p:stCondLst>
                                        </p:cTn>
                                        <p:tgtEl>
                                          <p:spTgt spid="238620"/>
                                        </p:tgtEl>
                                        <p:attrNameLst>
                                          <p:attrName>style.visibility</p:attrName>
                                        </p:attrNameLst>
                                      </p:cBhvr>
                                      <p:to>
                                        <p:strVal val="visible"/>
                                      </p:to>
                                    </p:set>
                                    <p:anim calcmode="lin" valueType="num">
                                      <p:cBhvr>
                                        <p:cTn id="24" dur="5" fill="hold"/>
                                        <p:tgtEl>
                                          <p:spTgt spid="238620"/>
                                        </p:tgtEl>
                                        <p:attrNameLst>
                                          <p:attrName>ppt_w</p:attrName>
                                        </p:attrNameLst>
                                      </p:cBhvr>
                                      <p:tavLst>
                                        <p:tav tm="0">
                                          <p:val>
                                            <p:fltVal val="0"/>
                                          </p:val>
                                        </p:tav>
                                        <p:tav tm="100000">
                                          <p:val>
                                            <p:strVal val="#ppt_w"/>
                                          </p:val>
                                        </p:tav>
                                      </p:tavLst>
                                    </p:anim>
                                    <p:anim calcmode="lin" valueType="num">
                                      <p:cBhvr>
                                        <p:cTn id="25" dur="5" fill="hold"/>
                                        <p:tgtEl>
                                          <p:spTgt spid="238620"/>
                                        </p:tgtEl>
                                        <p:attrNameLst>
                                          <p:attrName>ppt_h</p:attrName>
                                        </p:attrNameLst>
                                      </p:cBhvr>
                                      <p:tavLst>
                                        <p:tav tm="0">
                                          <p:val>
                                            <p:fltVal val="0"/>
                                          </p:val>
                                        </p:tav>
                                        <p:tav tm="100000">
                                          <p:val>
                                            <p:strVal val="#ppt_h"/>
                                          </p:val>
                                        </p:tav>
                                      </p:tavLst>
                                    </p:anim>
                                    <p:animEffect transition="in" filter="fade">
                                      <p:cBhvr>
                                        <p:cTn id="26" dur="5"/>
                                        <p:tgtEl>
                                          <p:spTgt spid="238620"/>
                                        </p:tgtEl>
                                      </p:cBhvr>
                                    </p:animEffect>
                                  </p:childTnLst>
                                  <p:subTnLst>
                                    <p:audio>
                                      <p:cMediaNode vol="100000">
                                        <p:cTn display="0" masterRel="sameClick">
                                          <p:stCondLst>
                                            <p:cond evt="begin" delay="0">
                                              <p:tn val="22"/>
                                            </p:cond>
                                          </p:stCondLst>
                                          <p:endCondLst>
                                            <p:cond evt="onStopAudio" delay="0">
                                              <p:tgtEl>
                                                <p:sldTgt/>
                                              </p:tgtEl>
                                            </p:cond>
                                          </p:endCondLst>
                                        </p:cTn>
                                        <p:tgtEl>
                                          <p:sndTgt r:embed="rId2" name="DESTROY.WAV"/>
                                        </p:tgtEl>
                                      </p:cMediaNode>
                                    </p:audio>
                                  </p:subTnLst>
                                </p:cTn>
                              </p:par>
                            </p:childTnLst>
                          </p:cTn>
                        </p:par>
                        <p:par>
                          <p:cTn id="27" fill="hold" nodeType="afterGroup">
                            <p:stCondLst>
                              <p:cond delay="10"/>
                            </p:stCondLst>
                            <p:childTnLst>
                              <p:par>
                                <p:cTn id="28" presetID="53" presetClass="exit" presetSubtype="0" fill="hold" nodeType="afterEffect">
                                  <p:stCondLst>
                                    <p:cond delay="1000"/>
                                  </p:stCondLst>
                                  <p:childTnLst>
                                    <p:anim calcmode="lin" valueType="num">
                                      <p:cBhvr>
                                        <p:cTn id="29" dur="5"/>
                                        <p:tgtEl>
                                          <p:spTgt spid="238620"/>
                                        </p:tgtEl>
                                        <p:attrNameLst>
                                          <p:attrName>ppt_w</p:attrName>
                                        </p:attrNameLst>
                                      </p:cBhvr>
                                      <p:tavLst>
                                        <p:tav tm="0">
                                          <p:val>
                                            <p:strVal val="ppt_w"/>
                                          </p:val>
                                        </p:tav>
                                        <p:tav tm="100000">
                                          <p:val>
                                            <p:fltVal val="0"/>
                                          </p:val>
                                        </p:tav>
                                      </p:tavLst>
                                    </p:anim>
                                    <p:anim calcmode="lin" valueType="num">
                                      <p:cBhvr>
                                        <p:cTn id="30" dur="5"/>
                                        <p:tgtEl>
                                          <p:spTgt spid="238620"/>
                                        </p:tgtEl>
                                        <p:attrNameLst>
                                          <p:attrName>ppt_h</p:attrName>
                                        </p:attrNameLst>
                                      </p:cBhvr>
                                      <p:tavLst>
                                        <p:tav tm="0">
                                          <p:val>
                                            <p:strVal val="ppt_h"/>
                                          </p:val>
                                        </p:tav>
                                        <p:tav tm="100000">
                                          <p:val>
                                            <p:fltVal val="0"/>
                                          </p:val>
                                        </p:tav>
                                      </p:tavLst>
                                    </p:anim>
                                    <p:animEffect transition="out" filter="fade">
                                      <p:cBhvr>
                                        <p:cTn id="31" dur="5"/>
                                        <p:tgtEl>
                                          <p:spTgt spid="238620"/>
                                        </p:tgtEl>
                                      </p:cBhvr>
                                    </p:animEffect>
                                    <p:set>
                                      <p:cBhvr>
                                        <p:cTn id="32" dur="1" fill="hold">
                                          <p:stCondLst>
                                            <p:cond delay="4"/>
                                          </p:stCondLst>
                                        </p:cTn>
                                        <p:tgtEl>
                                          <p:spTgt spid="238620"/>
                                        </p:tgtEl>
                                        <p:attrNameLst>
                                          <p:attrName>style.visibility</p:attrName>
                                        </p:attrNameLst>
                                      </p:cBhvr>
                                      <p:to>
                                        <p:strVal val="hidden"/>
                                      </p:to>
                                    </p:set>
                                  </p:childTnLst>
                                </p:cTn>
                              </p:par>
                            </p:childTnLst>
                          </p:cTn>
                        </p:par>
                        <p:par>
                          <p:cTn id="33" fill="hold" nodeType="afterGroup">
                            <p:stCondLst>
                              <p:cond delay="1015"/>
                            </p:stCondLst>
                            <p:childTnLst>
                              <p:par>
                                <p:cTn id="34" presetID="53" presetClass="entr" presetSubtype="0" fill="hold" nodeType="afterEffect">
                                  <p:stCondLst>
                                    <p:cond delay="0"/>
                                  </p:stCondLst>
                                  <p:childTnLst>
                                    <p:set>
                                      <p:cBhvr>
                                        <p:cTn id="35" dur="1" fill="hold">
                                          <p:stCondLst>
                                            <p:cond delay="0"/>
                                          </p:stCondLst>
                                        </p:cTn>
                                        <p:tgtEl>
                                          <p:spTgt spid="238621"/>
                                        </p:tgtEl>
                                        <p:attrNameLst>
                                          <p:attrName>style.visibility</p:attrName>
                                        </p:attrNameLst>
                                      </p:cBhvr>
                                      <p:to>
                                        <p:strVal val="visible"/>
                                      </p:to>
                                    </p:set>
                                    <p:anim calcmode="lin" valueType="num">
                                      <p:cBhvr>
                                        <p:cTn id="36" dur="5" fill="hold"/>
                                        <p:tgtEl>
                                          <p:spTgt spid="238621"/>
                                        </p:tgtEl>
                                        <p:attrNameLst>
                                          <p:attrName>ppt_w</p:attrName>
                                        </p:attrNameLst>
                                      </p:cBhvr>
                                      <p:tavLst>
                                        <p:tav tm="0">
                                          <p:val>
                                            <p:fltVal val="0"/>
                                          </p:val>
                                        </p:tav>
                                        <p:tav tm="100000">
                                          <p:val>
                                            <p:strVal val="#ppt_w"/>
                                          </p:val>
                                        </p:tav>
                                      </p:tavLst>
                                    </p:anim>
                                    <p:anim calcmode="lin" valueType="num">
                                      <p:cBhvr>
                                        <p:cTn id="37" dur="5" fill="hold"/>
                                        <p:tgtEl>
                                          <p:spTgt spid="238621"/>
                                        </p:tgtEl>
                                        <p:attrNameLst>
                                          <p:attrName>ppt_h</p:attrName>
                                        </p:attrNameLst>
                                      </p:cBhvr>
                                      <p:tavLst>
                                        <p:tav tm="0">
                                          <p:val>
                                            <p:fltVal val="0"/>
                                          </p:val>
                                        </p:tav>
                                        <p:tav tm="100000">
                                          <p:val>
                                            <p:strVal val="#ppt_h"/>
                                          </p:val>
                                        </p:tav>
                                      </p:tavLst>
                                    </p:anim>
                                    <p:animEffect transition="in" filter="fade">
                                      <p:cBhvr>
                                        <p:cTn id="38" dur="5"/>
                                        <p:tgtEl>
                                          <p:spTgt spid="238621"/>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2" name="DESTROY.WAV"/>
                                        </p:tgtEl>
                                      </p:cMediaNode>
                                    </p:audio>
                                  </p:subTnLst>
                                </p:cTn>
                              </p:par>
                            </p:childTnLst>
                          </p:cTn>
                        </p:par>
                        <p:par>
                          <p:cTn id="39" fill="hold" nodeType="afterGroup">
                            <p:stCondLst>
                              <p:cond delay="1020"/>
                            </p:stCondLst>
                            <p:childTnLst>
                              <p:par>
                                <p:cTn id="40" presetID="53" presetClass="exit" presetSubtype="0" fill="hold" nodeType="afterEffect">
                                  <p:stCondLst>
                                    <p:cond delay="1000"/>
                                  </p:stCondLst>
                                  <p:childTnLst>
                                    <p:anim calcmode="lin" valueType="num">
                                      <p:cBhvr>
                                        <p:cTn id="41" dur="5"/>
                                        <p:tgtEl>
                                          <p:spTgt spid="238621"/>
                                        </p:tgtEl>
                                        <p:attrNameLst>
                                          <p:attrName>ppt_w</p:attrName>
                                        </p:attrNameLst>
                                      </p:cBhvr>
                                      <p:tavLst>
                                        <p:tav tm="0">
                                          <p:val>
                                            <p:strVal val="ppt_w"/>
                                          </p:val>
                                        </p:tav>
                                        <p:tav tm="100000">
                                          <p:val>
                                            <p:fltVal val="0"/>
                                          </p:val>
                                        </p:tav>
                                      </p:tavLst>
                                    </p:anim>
                                    <p:anim calcmode="lin" valueType="num">
                                      <p:cBhvr>
                                        <p:cTn id="42" dur="5"/>
                                        <p:tgtEl>
                                          <p:spTgt spid="238621"/>
                                        </p:tgtEl>
                                        <p:attrNameLst>
                                          <p:attrName>ppt_h</p:attrName>
                                        </p:attrNameLst>
                                      </p:cBhvr>
                                      <p:tavLst>
                                        <p:tav tm="0">
                                          <p:val>
                                            <p:strVal val="ppt_h"/>
                                          </p:val>
                                        </p:tav>
                                        <p:tav tm="100000">
                                          <p:val>
                                            <p:fltVal val="0"/>
                                          </p:val>
                                        </p:tav>
                                      </p:tavLst>
                                    </p:anim>
                                    <p:animEffect transition="out" filter="fade">
                                      <p:cBhvr>
                                        <p:cTn id="43" dur="5"/>
                                        <p:tgtEl>
                                          <p:spTgt spid="238621"/>
                                        </p:tgtEl>
                                      </p:cBhvr>
                                    </p:animEffect>
                                    <p:set>
                                      <p:cBhvr>
                                        <p:cTn id="44" dur="1" fill="hold">
                                          <p:stCondLst>
                                            <p:cond delay="4"/>
                                          </p:stCondLst>
                                        </p:cTn>
                                        <p:tgtEl>
                                          <p:spTgt spid="238621"/>
                                        </p:tgtEl>
                                        <p:attrNameLst>
                                          <p:attrName>style.visibility</p:attrName>
                                        </p:attrNameLst>
                                      </p:cBhvr>
                                      <p:to>
                                        <p:strVal val="hidden"/>
                                      </p:to>
                                    </p:set>
                                  </p:childTnLst>
                                </p:cTn>
                              </p:par>
                            </p:childTnLst>
                          </p:cTn>
                        </p:par>
                        <p:par>
                          <p:cTn id="45" fill="hold" nodeType="afterGroup">
                            <p:stCondLst>
                              <p:cond delay="2025"/>
                            </p:stCondLst>
                            <p:childTnLst>
                              <p:par>
                                <p:cTn id="46" presetID="53" presetClass="entr" presetSubtype="0" fill="hold" nodeType="afterEffect">
                                  <p:stCondLst>
                                    <p:cond delay="0"/>
                                  </p:stCondLst>
                                  <p:childTnLst>
                                    <p:set>
                                      <p:cBhvr>
                                        <p:cTn id="47" dur="1" fill="hold">
                                          <p:stCondLst>
                                            <p:cond delay="0"/>
                                          </p:stCondLst>
                                        </p:cTn>
                                        <p:tgtEl>
                                          <p:spTgt spid="238622"/>
                                        </p:tgtEl>
                                        <p:attrNameLst>
                                          <p:attrName>style.visibility</p:attrName>
                                        </p:attrNameLst>
                                      </p:cBhvr>
                                      <p:to>
                                        <p:strVal val="visible"/>
                                      </p:to>
                                    </p:set>
                                    <p:anim calcmode="lin" valueType="num">
                                      <p:cBhvr>
                                        <p:cTn id="48" dur="5" fill="hold"/>
                                        <p:tgtEl>
                                          <p:spTgt spid="238622"/>
                                        </p:tgtEl>
                                        <p:attrNameLst>
                                          <p:attrName>ppt_w</p:attrName>
                                        </p:attrNameLst>
                                      </p:cBhvr>
                                      <p:tavLst>
                                        <p:tav tm="0">
                                          <p:val>
                                            <p:fltVal val="0"/>
                                          </p:val>
                                        </p:tav>
                                        <p:tav tm="100000">
                                          <p:val>
                                            <p:strVal val="#ppt_w"/>
                                          </p:val>
                                        </p:tav>
                                      </p:tavLst>
                                    </p:anim>
                                    <p:anim calcmode="lin" valueType="num">
                                      <p:cBhvr>
                                        <p:cTn id="49" dur="5" fill="hold"/>
                                        <p:tgtEl>
                                          <p:spTgt spid="238622"/>
                                        </p:tgtEl>
                                        <p:attrNameLst>
                                          <p:attrName>ppt_h</p:attrName>
                                        </p:attrNameLst>
                                      </p:cBhvr>
                                      <p:tavLst>
                                        <p:tav tm="0">
                                          <p:val>
                                            <p:fltVal val="0"/>
                                          </p:val>
                                        </p:tav>
                                        <p:tav tm="100000">
                                          <p:val>
                                            <p:strVal val="#ppt_h"/>
                                          </p:val>
                                        </p:tav>
                                      </p:tavLst>
                                    </p:anim>
                                    <p:animEffect transition="in" filter="fade">
                                      <p:cBhvr>
                                        <p:cTn id="50" dur="5"/>
                                        <p:tgtEl>
                                          <p:spTgt spid="238622"/>
                                        </p:tgtEl>
                                      </p:cBhvr>
                                    </p:animEffect>
                                  </p:childTnLst>
                                  <p:subTnLst>
                                    <p:audio>
                                      <p:cMediaNode vol="100000">
                                        <p:cTn display="0" masterRel="sameClick">
                                          <p:stCondLst>
                                            <p:cond evt="begin" delay="0">
                                              <p:tn val="46"/>
                                            </p:cond>
                                          </p:stCondLst>
                                          <p:endCondLst>
                                            <p:cond evt="onStopAudio" delay="0">
                                              <p:tgtEl>
                                                <p:sldTgt/>
                                              </p:tgtEl>
                                            </p:cond>
                                          </p:endCondLst>
                                        </p:cTn>
                                        <p:tgtEl>
                                          <p:sndTgt r:embed="rId2" name="DESTROY.WAV"/>
                                        </p:tgtEl>
                                      </p:cMediaNode>
                                    </p:audio>
                                  </p:subTnLst>
                                </p:cTn>
                              </p:par>
                            </p:childTnLst>
                          </p:cTn>
                        </p:par>
                        <p:par>
                          <p:cTn id="51" fill="hold" nodeType="afterGroup">
                            <p:stCondLst>
                              <p:cond delay="2030"/>
                            </p:stCondLst>
                            <p:childTnLst>
                              <p:par>
                                <p:cTn id="52" presetID="53" presetClass="exit" presetSubtype="0" fill="hold" nodeType="afterEffect">
                                  <p:stCondLst>
                                    <p:cond delay="1000"/>
                                  </p:stCondLst>
                                  <p:childTnLst>
                                    <p:anim calcmode="lin" valueType="num">
                                      <p:cBhvr>
                                        <p:cTn id="53" dur="5"/>
                                        <p:tgtEl>
                                          <p:spTgt spid="238622"/>
                                        </p:tgtEl>
                                        <p:attrNameLst>
                                          <p:attrName>ppt_w</p:attrName>
                                        </p:attrNameLst>
                                      </p:cBhvr>
                                      <p:tavLst>
                                        <p:tav tm="0">
                                          <p:val>
                                            <p:strVal val="ppt_w"/>
                                          </p:val>
                                        </p:tav>
                                        <p:tav tm="100000">
                                          <p:val>
                                            <p:fltVal val="0"/>
                                          </p:val>
                                        </p:tav>
                                      </p:tavLst>
                                    </p:anim>
                                    <p:anim calcmode="lin" valueType="num">
                                      <p:cBhvr>
                                        <p:cTn id="54" dur="5"/>
                                        <p:tgtEl>
                                          <p:spTgt spid="238622"/>
                                        </p:tgtEl>
                                        <p:attrNameLst>
                                          <p:attrName>ppt_h</p:attrName>
                                        </p:attrNameLst>
                                      </p:cBhvr>
                                      <p:tavLst>
                                        <p:tav tm="0">
                                          <p:val>
                                            <p:strVal val="ppt_h"/>
                                          </p:val>
                                        </p:tav>
                                        <p:tav tm="100000">
                                          <p:val>
                                            <p:fltVal val="0"/>
                                          </p:val>
                                        </p:tav>
                                      </p:tavLst>
                                    </p:anim>
                                    <p:animEffect transition="out" filter="fade">
                                      <p:cBhvr>
                                        <p:cTn id="55" dur="5"/>
                                        <p:tgtEl>
                                          <p:spTgt spid="238622"/>
                                        </p:tgtEl>
                                      </p:cBhvr>
                                    </p:animEffect>
                                    <p:set>
                                      <p:cBhvr>
                                        <p:cTn id="56" dur="1" fill="hold">
                                          <p:stCondLst>
                                            <p:cond delay="4"/>
                                          </p:stCondLst>
                                        </p:cTn>
                                        <p:tgtEl>
                                          <p:spTgt spid="238622"/>
                                        </p:tgtEl>
                                        <p:attrNameLst>
                                          <p:attrName>style.visibility</p:attrName>
                                        </p:attrNameLst>
                                      </p:cBhvr>
                                      <p:to>
                                        <p:strVal val="hidden"/>
                                      </p:to>
                                    </p:set>
                                  </p:childTnLst>
                                </p:cTn>
                              </p:par>
                            </p:childTnLst>
                          </p:cTn>
                        </p:par>
                        <p:par>
                          <p:cTn id="57" fill="hold" nodeType="afterGroup">
                            <p:stCondLst>
                              <p:cond delay="3035"/>
                            </p:stCondLst>
                            <p:childTnLst>
                              <p:par>
                                <p:cTn id="58" presetID="53" presetClass="entr" presetSubtype="0" fill="hold" nodeType="afterEffect">
                                  <p:stCondLst>
                                    <p:cond delay="0"/>
                                  </p:stCondLst>
                                  <p:childTnLst>
                                    <p:set>
                                      <p:cBhvr>
                                        <p:cTn id="59" dur="1" fill="hold">
                                          <p:stCondLst>
                                            <p:cond delay="0"/>
                                          </p:stCondLst>
                                        </p:cTn>
                                        <p:tgtEl>
                                          <p:spTgt spid="238623"/>
                                        </p:tgtEl>
                                        <p:attrNameLst>
                                          <p:attrName>style.visibility</p:attrName>
                                        </p:attrNameLst>
                                      </p:cBhvr>
                                      <p:to>
                                        <p:strVal val="visible"/>
                                      </p:to>
                                    </p:set>
                                    <p:anim calcmode="lin" valueType="num">
                                      <p:cBhvr>
                                        <p:cTn id="60" dur="5" fill="hold"/>
                                        <p:tgtEl>
                                          <p:spTgt spid="238623"/>
                                        </p:tgtEl>
                                        <p:attrNameLst>
                                          <p:attrName>ppt_w</p:attrName>
                                        </p:attrNameLst>
                                      </p:cBhvr>
                                      <p:tavLst>
                                        <p:tav tm="0">
                                          <p:val>
                                            <p:fltVal val="0"/>
                                          </p:val>
                                        </p:tav>
                                        <p:tav tm="100000">
                                          <p:val>
                                            <p:strVal val="#ppt_w"/>
                                          </p:val>
                                        </p:tav>
                                      </p:tavLst>
                                    </p:anim>
                                    <p:anim calcmode="lin" valueType="num">
                                      <p:cBhvr>
                                        <p:cTn id="61" dur="5" fill="hold"/>
                                        <p:tgtEl>
                                          <p:spTgt spid="238623"/>
                                        </p:tgtEl>
                                        <p:attrNameLst>
                                          <p:attrName>ppt_h</p:attrName>
                                        </p:attrNameLst>
                                      </p:cBhvr>
                                      <p:tavLst>
                                        <p:tav tm="0">
                                          <p:val>
                                            <p:fltVal val="0"/>
                                          </p:val>
                                        </p:tav>
                                        <p:tav tm="100000">
                                          <p:val>
                                            <p:strVal val="#ppt_h"/>
                                          </p:val>
                                        </p:tav>
                                      </p:tavLst>
                                    </p:anim>
                                    <p:animEffect transition="in" filter="fade">
                                      <p:cBhvr>
                                        <p:cTn id="62" dur="5"/>
                                        <p:tgtEl>
                                          <p:spTgt spid="238623"/>
                                        </p:tgtEl>
                                      </p:cBhvr>
                                    </p:animEffect>
                                  </p:childTnLst>
                                  <p:subTnLst>
                                    <p:audio>
                                      <p:cMediaNode vol="100000">
                                        <p:cTn display="0" masterRel="sameClick">
                                          <p:stCondLst>
                                            <p:cond evt="begin" delay="0">
                                              <p:tn val="58"/>
                                            </p:cond>
                                          </p:stCondLst>
                                          <p:endCondLst>
                                            <p:cond evt="onStopAudio" delay="0">
                                              <p:tgtEl>
                                                <p:sldTgt/>
                                              </p:tgtEl>
                                            </p:cond>
                                          </p:endCondLst>
                                        </p:cTn>
                                        <p:tgtEl>
                                          <p:sndTgt r:embed="rId2" name="DESTROY.WAV"/>
                                        </p:tgtEl>
                                      </p:cMediaNode>
                                    </p:audio>
                                  </p:subTnLst>
                                </p:cTn>
                              </p:par>
                            </p:childTnLst>
                          </p:cTn>
                        </p:par>
                        <p:par>
                          <p:cTn id="63" fill="hold" nodeType="afterGroup">
                            <p:stCondLst>
                              <p:cond delay="3040"/>
                            </p:stCondLst>
                            <p:childTnLst>
                              <p:par>
                                <p:cTn id="64" presetID="53" presetClass="exit" presetSubtype="0" fill="hold" nodeType="afterEffect">
                                  <p:stCondLst>
                                    <p:cond delay="1000"/>
                                  </p:stCondLst>
                                  <p:childTnLst>
                                    <p:anim calcmode="lin" valueType="num">
                                      <p:cBhvr>
                                        <p:cTn id="65" dur="5"/>
                                        <p:tgtEl>
                                          <p:spTgt spid="238623"/>
                                        </p:tgtEl>
                                        <p:attrNameLst>
                                          <p:attrName>ppt_w</p:attrName>
                                        </p:attrNameLst>
                                      </p:cBhvr>
                                      <p:tavLst>
                                        <p:tav tm="0">
                                          <p:val>
                                            <p:strVal val="ppt_w"/>
                                          </p:val>
                                        </p:tav>
                                        <p:tav tm="100000">
                                          <p:val>
                                            <p:fltVal val="0"/>
                                          </p:val>
                                        </p:tav>
                                      </p:tavLst>
                                    </p:anim>
                                    <p:anim calcmode="lin" valueType="num">
                                      <p:cBhvr>
                                        <p:cTn id="66" dur="5"/>
                                        <p:tgtEl>
                                          <p:spTgt spid="238623"/>
                                        </p:tgtEl>
                                        <p:attrNameLst>
                                          <p:attrName>ppt_h</p:attrName>
                                        </p:attrNameLst>
                                      </p:cBhvr>
                                      <p:tavLst>
                                        <p:tav tm="0">
                                          <p:val>
                                            <p:strVal val="ppt_h"/>
                                          </p:val>
                                        </p:tav>
                                        <p:tav tm="100000">
                                          <p:val>
                                            <p:fltVal val="0"/>
                                          </p:val>
                                        </p:tav>
                                      </p:tavLst>
                                    </p:anim>
                                    <p:animEffect transition="out" filter="fade">
                                      <p:cBhvr>
                                        <p:cTn id="67" dur="5"/>
                                        <p:tgtEl>
                                          <p:spTgt spid="238623"/>
                                        </p:tgtEl>
                                      </p:cBhvr>
                                    </p:animEffect>
                                    <p:set>
                                      <p:cBhvr>
                                        <p:cTn id="68" dur="1" fill="hold">
                                          <p:stCondLst>
                                            <p:cond delay="4"/>
                                          </p:stCondLst>
                                        </p:cTn>
                                        <p:tgtEl>
                                          <p:spTgt spid="238623"/>
                                        </p:tgtEl>
                                        <p:attrNameLst>
                                          <p:attrName>style.visibility</p:attrName>
                                        </p:attrNameLst>
                                      </p:cBhvr>
                                      <p:to>
                                        <p:strVal val="hidden"/>
                                      </p:to>
                                    </p:set>
                                  </p:childTnLst>
                                </p:cTn>
                              </p:par>
                            </p:childTnLst>
                          </p:cTn>
                        </p:par>
                        <p:par>
                          <p:cTn id="69" fill="hold" nodeType="afterGroup">
                            <p:stCondLst>
                              <p:cond delay="4045"/>
                            </p:stCondLst>
                            <p:childTnLst>
                              <p:par>
                                <p:cTn id="70" presetID="53" presetClass="entr" presetSubtype="0" fill="hold" nodeType="afterEffect">
                                  <p:stCondLst>
                                    <p:cond delay="0"/>
                                  </p:stCondLst>
                                  <p:childTnLst>
                                    <p:set>
                                      <p:cBhvr>
                                        <p:cTn id="71" dur="1" fill="hold">
                                          <p:stCondLst>
                                            <p:cond delay="0"/>
                                          </p:stCondLst>
                                        </p:cTn>
                                        <p:tgtEl>
                                          <p:spTgt spid="238624"/>
                                        </p:tgtEl>
                                        <p:attrNameLst>
                                          <p:attrName>style.visibility</p:attrName>
                                        </p:attrNameLst>
                                      </p:cBhvr>
                                      <p:to>
                                        <p:strVal val="visible"/>
                                      </p:to>
                                    </p:set>
                                    <p:anim calcmode="lin" valueType="num">
                                      <p:cBhvr>
                                        <p:cTn id="72" dur="5" fill="hold"/>
                                        <p:tgtEl>
                                          <p:spTgt spid="238624"/>
                                        </p:tgtEl>
                                        <p:attrNameLst>
                                          <p:attrName>ppt_w</p:attrName>
                                        </p:attrNameLst>
                                      </p:cBhvr>
                                      <p:tavLst>
                                        <p:tav tm="0">
                                          <p:val>
                                            <p:fltVal val="0"/>
                                          </p:val>
                                        </p:tav>
                                        <p:tav tm="100000">
                                          <p:val>
                                            <p:strVal val="#ppt_w"/>
                                          </p:val>
                                        </p:tav>
                                      </p:tavLst>
                                    </p:anim>
                                    <p:anim calcmode="lin" valueType="num">
                                      <p:cBhvr>
                                        <p:cTn id="73" dur="5" fill="hold"/>
                                        <p:tgtEl>
                                          <p:spTgt spid="238624"/>
                                        </p:tgtEl>
                                        <p:attrNameLst>
                                          <p:attrName>ppt_h</p:attrName>
                                        </p:attrNameLst>
                                      </p:cBhvr>
                                      <p:tavLst>
                                        <p:tav tm="0">
                                          <p:val>
                                            <p:fltVal val="0"/>
                                          </p:val>
                                        </p:tav>
                                        <p:tav tm="100000">
                                          <p:val>
                                            <p:strVal val="#ppt_h"/>
                                          </p:val>
                                        </p:tav>
                                      </p:tavLst>
                                    </p:anim>
                                    <p:animEffect transition="in" filter="fade">
                                      <p:cBhvr>
                                        <p:cTn id="74" dur="5"/>
                                        <p:tgtEl>
                                          <p:spTgt spid="238624"/>
                                        </p:tgtEl>
                                      </p:cBhvr>
                                    </p:animEffect>
                                  </p:childTnLst>
                                  <p:subTnLst>
                                    <p:audio>
                                      <p:cMediaNode vol="100000">
                                        <p:cTn display="0" masterRel="sameClick">
                                          <p:stCondLst>
                                            <p:cond evt="begin" delay="0">
                                              <p:tn val="70"/>
                                            </p:cond>
                                          </p:stCondLst>
                                          <p:endCondLst>
                                            <p:cond evt="onStopAudio" delay="0">
                                              <p:tgtEl>
                                                <p:sldTgt/>
                                              </p:tgtEl>
                                            </p:cond>
                                          </p:endCondLst>
                                        </p:cTn>
                                        <p:tgtEl>
                                          <p:sndTgt r:embed="rId2" name="DESTROY.WAV"/>
                                        </p:tgtEl>
                                      </p:cMediaNode>
                                    </p:audio>
                                  </p:subTnLst>
                                </p:cTn>
                              </p:par>
                            </p:childTnLst>
                          </p:cTn>
                        </p:par>
                        <p:par>
                          <p:cTn id="75" fill="hold" nodeType="afterGroup">
                            <p:stCondLst>
                              <p:cond delay="4050"/>
                            </p:stCondLst>
                            <p:childTnLst>
                              <p:par>
                                <p:cTn id="76" presetID="53" presetClass="exit" presetSubtype="0" fill="hold" nodeType="afterEffect">
                                  <p:stCondLst>
                                    <p:cond delay="1000"/>
                                  </p:stCondLst>
                                  <p:childTnLst>
                                    <p:anim calcmode="lin" valueType="num">
                                      <p:cBhvr>
                                        <p:cTn id="77" dur="5"/>
                                        <p:tgtEl>
                                          <p:spTgt spid="238624"/>
                                        </p:tgtEl>
                                        <p:attrNameLst>
                                          <p:attrName>ppt_w</p:attrName>
                                        </p:attrNameLst>
                                      </p:cBhvr>
                                      <p:tavLst>
                                        <p:tav tm="0">
                                          <p:val>
                                            <p:strVal val="ppt_w"/>
                                          </p:val>
                                        </p:tav>
                                        <p:tav tm="100000">
                                          <p:val>
                                            <p:fltVal val="0"/>
                                          </p:val>
                                        </p:tav>
                                      </p:tavLst>
                                    </p:anim>
                                    <p:anim calcmode="lin" valueType="num">
                                      <p:cBhvr>
                                        <p:cTn id="78" dur="5"/>
                                        <p:tgtEl>
                                          <p:spTgt spid="238624"/>
                                        </p:tgtEl>
                                        <p:attrNameLst>
                                          <p:attrName>ppt_h</p:attrName>
                                        </p:attrNameLst>
                                      </p:cBhvr>
                                      <p:tavLst>
                                        <p:tav tm="0">
                                          <p:val>
                                            <p:strVal val="ppt_h"/>
                                          </p:val>
                                        </p:tav>
                                        <p:tav tm="100000">
                                          <p:val>
                                            <p:fltVal val="0"/>
                                          </p:val>
                                        </p:tav>
                                      </p:tavLst>
                                    </p:anim>
                                    <p:animEffect transition="out" filter="fade">
                                      <p:cBhvr>
                                        <p:cTn id="79" dur="5"/>
                                        <p:tgtEl>
                                          <p:spTgt spid="238624"/>
                                        </p:tgtEl>
                                      </p:cBhvr>
                                    </p:animEffect>
                                    <p:set>
                                      <p:cBhvr>
                                        <p:cTn id="80" dur="1" fill="hold">
                                          <p:stCondLst>
                                            <p:cond delay="4"/>
                                          </p:stCondLst>
                                        </p:cTn>
                                        <p:tgtEl>
                                          <p:spTgt spid="238624"/>
                                        </p:tgtEl>
                                        <p:attrNameLst>
                                          <p:attrName>style.visibility</p:attrName>
                                        </p:attrNameLst>
                                      </p:cBhvr>
                                      <p:to>
                                        <p:strVal val="hidden"/>
                                      </p:to>
                                    </p:set>
                                  </p:childTnLst>
                                </p:cTn>
                              </p:par>
                            </p:childTnLst>
                          </p:cTn>
                        </p:par>
                        <p:par>
                          <p:cTn id="81" fill="hold" nodeType="afterGroup">
                            <p:stCondLst>
                              <p:cond delay="5055"/>
                            </p:stCondLst>
                            <p:childTnLst>
                              <p:par>
                                <p:cTn id="82" presetID="53" presetClass="entr" presetSubtype="0" fill="hold" nodeType="afterEffect">
                                  <p:stCondLst>
                                    <p:cond delay="0"/>
                                  </p:stCondLst>
                                  <p:childTnLst>
                                    <p:set>
                                      <p:cBhvr>
                                        <p:cTn id="83" dur="1" fill="hold">
                                          <p:stCondLst>
                                            <p:cond delay="0"/>
                                          </p:stCondLst>
                                        </p:cTn>
                                        <p:tgtEl>
                                          <p:spTgt spid="238625"/>
                                        </p:tgtEl>
                                        <p:attrNameLst>
                                          <p:attrName>style.visibility</p:attrName>
                                        </p:attrNameLst>
                                      </p:cBhvr>
                                      <p:to>
                                        <p:strVal val="visible"/>
                                      </p:to>
                                    </p:set>
                                    <p:anim calcmode="lin" valueType="num">
                                      <p:cBhvr>
                                        <p:cTn id="84" dur="5" fill="hold"/>
                                        <p:tgtEl>
                                          <p:spTgt spid="238625"/>
                                        </p:tgtEl>
                                        <p:attrNameLst>
                                          <p:attrName>ppt_w</p:attrName>
                                        </p:attrNameLst>
                                      </p:cBhvr>
                                      <p:tavLst>
                                        <p:tav tm="0">
                                          <p:val>
                                            <p:fltVal val="0"/>
                                          </p:val>
                                        </p:tav>
                                        <p:tav tm="100000">
                                          <p:val>
                                            <p:strVal val="#ppt_w"/>
                                          </p:val>
                                        </p:tav>
                                      </p:tavLst>
                                    </p:anim>
                                    <p:anim calcmode="lin" valueType="num">
                                      <p:cBhvr>
                                        <p:cTn id="85" dur="5" fill="hold"/>
                                        <p:tgtEl>
                                          <p:spTgt spid="238625"/>
                                        </p:tgtEl>
                                        <p:attrNameLst>
                                          <p:attrName>ppt_h</p:attrName>
                                        </p:attrNameLst>
                                      </p:cBhvr>
                                      <p:tavLst>
                                        <p:tav tm="0">
                                          <p:val>
                                            <p:fltVal val="0"/>
                                          </p:val>
                                        </p:tav>
                                        <p:tav tm="100000">
                                          <p:val>
                                            <p:strVal val="#ppt_h"/>
                                          </p:val>
                                        </p:tav>
                                      </p:tavLst>
                                    </p:anim>
                                    <p:animEffect transition="in" filter="fade">
                                      <p:cBhvr>
                                        <p:cTn id="86" dur="5"/>
                                        <p:tgtEl>
                                          <p:spTgt spid="238625"/>
                                        </p:tgtEl>
                                      </p:cBhvr>
                                    </p:animEffect>
                                  </p:childTnLst>
                                  <p:subTnLst>
                                    <p:audio>
                                      <p:cMediaNode vol="100000">
                                        <p:cTn display="0" masterRel="sameClick">
                                          <p:stCondLst>
                                            <p:cond evt="begin" delay="0">
                                              <p:tn val="82"/>
                                            </p:cond>
                                          </p:stCondLst>
                                          <p:endCondLst>
                                            <p:cond evt="onStopAudio" delay="0">
                                              <p:tgtEl>
                                                <p:sldTgt/>
                                              </p:tgtEl>
                                            </p:cond>
                                          </p:endCondLst>
                                        </p:cTn>
                                        <p:tgtEl>
                                          <p:sndTgt r:embed="rId2" name="DESTROY.WAV"/>
                                        </p:tgtEl>
                                      </p:cMediaNode>
                                    </p:audio>
                                  </p:subTnLst>
                                </p:cTn>
                              </p:par>
                            </p:childTnLst>
                          </p:cTn>
                        </p:par>
                        <p:par>
                          <p:cTn id="87" fill="hold" nodeType="afterGroup">
                            <p:stCondLst>
                              <p:cond delay="5060"/>
                            </p:stCondLst>
                            <p:childTnLst>
                              <p:par>
                                <p:cTn id="88" presetID="53" presetClass="exit" presetSubtype="0" fill="hold" nodeType="afterEffect">
                                  <p:stCondLst>
                                    <p:cond delay="1000"/>
                                  </p:stCondLst>
                                  <p:childTnLst>
                                    <p:anim calcmode="lin" valueType="num">
                                      <p:cBhvr>
                                        <p:cTn id="89" dur="5"/>
                                        <p:tgtEl>
                                          <p:spTgt spid="238625"/>
                                        </p:tgtEl>
                                        <p:attrNameLst>
                                          <p:attrName>ppt_w</p:attrName>
                                        </p:attrNameLst>
                                      </p:cBhvr>
                                      <p:tavLst>
                                        <p:tav tm="0">
                                          <p:val>
                                            <p:strVal val="ppt_w"/>
                                          </p:val>
                                        </p:tav>
                                        <p:tav tm="100000">
                                          <p:val>
                                            <p:fltVal val="0"/>
                                          </p:val>
                                        </p:tav>
                                      </p:tavLst>
                                    </p:anim>
                                    <p:anim calcmode="lin" valueType="num">
                                      <p:cBhvr>
                                        <p:cTn id="90" dur="5"/>
                                        <p:tgtEl>
                                          <p:spTgt spid="238625"/>
                                        </p:tgtEl>
                                        <p:attrNameLst>
                                          <p:attrName>ppt_h</p:attrName>
                                        </p:attrNameLst>
                                      </p:cBhvr>
                                      <p:tavLst>
                                        <p:tav tm="0">
                                          <p:val>
                                            <p:strVal val="ppt_h"/>
                                          </p:val>
                                        </p:tav>
                                        <p:tav tm="100000">
                                          <p:val>
                                            <p:fltVal val="0"/>
                                          </p:val>
                                        </p:tav>
                                      </p:tavLst>
                                    </p:anim>
                                    <p:animEffect transition="out" filter="fade">
                                      <p:cBhvr>
                                        <p:cTn id="91" dur="5"/>
                                        <p:tgtEl>
                                          <p:spTgt spid="238625"/>
                                        </p:tgtEl>
                                      </p:cBhvr>
                                    </p:animEffect>
                                    <p:set>
                                      <p:cBhvr>
                                        <p:cTn id="92" dur="1" fill="hold">
                                          <p:stCondLst>
                                            <p:cond delay="4"/>
                                          </p:stCondLst>
                                        </p:cTn>
                                        <p:tgtEl>
                                          <p:spTgt spid="238625"/>
                                        </p:tgtEl>
                                        <p:attrNameLst>
                                          <p:attrName>style.visibility</p:attrName>
                                        </p:attrNameLst>
                                      </p:cBhvr>
                                      <p:to>
                                        <p:strVal val="hidden"/>
                                      </p:to>
                                    </p:set>
                                  </p:childTnLst>
                                </p:cTn>
                              </p:par>
                            </p:childTnLst>
                          </p:cTn>
                        </p:par>
                        <p:par>
                          <p:cTn id="93" fill="hold" nodeType="afterGroup">
                            <p:stCondLst>
                              <p:cond delay="6065"/>
                            </p:stCondLst>
                            <p:childTnLst>
                              <p:par>
                                <p:cTn id="94" presetID="53" presetClass="entr" presetSubtype="0" fill="hold" nodeType="afterEffect">
                                  <p:stCondLst>
                                    <p:cond delay="0"/>
                                  </p:stCondLst>
                                  <p:childTnLst>
                                    <p:set>
                                      <p:cBhvr>
                                        <p:cTn id="95" dur="1" fill="hold">
                                          <p:stCondLst>
                                            <p:cond delay="0"/>
                                          </p:stCondLst>
                                        </p:cTn>
                                        <p:tgtEl>
                                          <p:spTgt spid="238626"/>
                                        </p:tgtEl>
                                        <p:attrNameLst>
                                          <p:attrName>style.visibility</p:attrName>
                                        </p:attrNameLst>
                                      </p:cBhvr>
                                      <p:to>
                                        <p:strVal val="visible"/>
                                      </p:to>
                                    </p:set>
                                    <p:anim calcmode="lin" valueType="num">
                                      <p:cBhvr>
                                        <p:cTn id="96" dur="5" fill="hold"/>
                                        <p:tgtEl>
                                          <p:spTgt spid="238626"/>
                                        </p:tgtEl>
                                        <p:attrNameLst>
                                          <p:attrName>ppt_w</p:attrName>
                                        </p:attrNameLst>
                                      </p:cBhvr>
                                      <p:tavLst>
                                        <p:tav tm="0">
                                          <p:val>
                                            <p:fltVal val="0"/>
                                          </p:val>
                                        </p:tav>
                                        <p:tav tm="100000">
                                          <p:val>
                                            <p:strVal val="#ppt_w"/>
                                          </p:val>
                                        </p:tav>
                                      </p:tavLst>
                                    </p:anim>
                                    <p:anim calcmode="lin" valueType="num">
                                      <p:cBhvr>
                                        <p:cTn id="97" dur="5" fill="hold"/>
                                        <p:tgtEl>
                                          <p:spTgt spid="238626"/>
                                        </p:tgtEl>
                                        <p:attrNameLst>
                                          <p:attrName>ppt_h</p:attrName>
                                        </p:attrNameLst>
                                      </p:cBhvr>
                                      <p:tavLst>
                                        <p:tav tm="0">
                                          <p:val>
                                            <p:fltVal val="0"/>
                                          </p:val>
                                        </p:tav>
                                        <p:tav tm="100000">
                                          <p:val>
                                            <p:strVal val="#ppt_h"/>
                                          </p:val>
                                        </p:tav>
                                      </p:tavLst>
                                    </p:anim>
                                    <p:animEffect transition="in" filter="fade">
                                      <p:cBhvr>
                                        <p:cTn id="98" dur="5"/>
                                        <p:tgtEl>
                                          <p:spTgt spid="238626"/>
                                        </p:tgtEl>
                                      </p:cBhvr>
                                    </p:animEffect>
                                  </p:childTnLst>
                                  <p:subTnLst>
                                    <p:audio>
                                      <p:cMediaNode vol="100000">
                                        <p:cTn display="0" masterRel="sameClick">
                                          <p:stCondLst>
                                            <p:cond evt="begin" delay="0">
                                              <p:tn val="94"/>
                                            </p:cond>
                                          </p:stCondLst>
                                          <p:endCondLst>
                                            <p:cond evt="onStopAudio" delay="0">
                                              <p:tgtEl>
                                                <p:sldTgt/>
                                              </p:tgtEl>
                                            </p:cond>
                                          </p:endCondLst>
                                        </p:cTn>
                                        <p:tgtEl>
                                          <p:sndTgt r:embed="rId2" name="DESTROY.WAV"/>
                                        </p:tgtEl>
                                      </p:cMediaNode>
                                    </p:audio>
                                  </p:subTnLst>
                                </p:cTn>
                              </p:par>
                            </p:childTnLst>
                          </p:cTn>
                        </p:par>
                        <p:par>
                          <p:cTn id="99" fill="hold" nodeType="afterGroup">
                            <p:stCondLst>
                              <p:cond delay="6070"/>
                            </p:stCondLst>
                            <p:childTnLst>
                              <p:par>
                                <p:cTn id="100" presetID="53" presetClass="exit" presetSubtype="0" fill="hold" nodeType="afterEffect">
                                  <p:stCondLst>
                                    <p:cond delay="1000"/>
                                  </p:stCondLst>
                                  <p:childTnLst>
                                    <p:anim calcmode="lin" valueType="num">
                                      <p:cBhvr>
                                        <p:cTn id="101" dur="5"/>
                                        <p:tgtEl>
                                          <p:spTgt spid="238626"/>
                                        </p:tgtEl>
                                        <p:attrNameLst>
                                          <p:attrName>ppt_w</p:attrName>
                                        </p:attrNameLst>
                                      </p:cBhvr>
                                      <p:tavLst>
                                        <p:tav tm="0">
                                          <p:val>
                                            <p:strVal val="ppt_w"/>
                                          </p:val>
                                        </p:tav>
                                        <p:tav tm="100000">
                                          <p:val>
                                            <p:fltVal val="0"/>
                                          </p:val>
                                        </p:tav>
                                      </p:tavLst>
                                    </p:anim>
                                    <p:anim calcmode="lin" valueType="num">
                                      <p:cBhvr>
                                        <p:cTn id="102" dur="5"/>
                                        <p:tgtEl>
                                          <p:spTgt spid="238626"/>
                                        </p:tgtEl>
                                        <p:attrNameLst>
                                          <p:attrName>ppt_h</p:attrName>
                                        </p:attrNameLst>
                                      </p:cBhvr>
                                      <p:tavLst>
                                        <p:tav tm="0">
                                          <p:val>
                                            <p:strVal val="ppt_h"/>
                                          </p:val>
                                        </p:tav>
                                        <p:tav tm="100000">
                                          <p:val>
                                            <p:fltVal val="0"/>
                                          </p:val>
                                        </p:tav>
                                      </p:tavLst>
                                    </p:anim>
                                    <p:animEffect transition="out" filter="fade">
                                      <p:cBhvr>
                                        <p:cTn id="103" dur="5"/>
                                        <p:tgtEl>
                                          <p:spTgt spid="238626"/>
                                        </p:tgtEl>
                                      </p:cBhvr>
                                    </p:animEffect>
                                    <p:set>
                                      <p:cBhvr>
                                        <p:cTn id="104" dur="1" fill="hold">
                                          <p:stCondLst>
                                            <p:cond delay="4"/>
                                          </p:stCondLst>
                                        </p:cTn>
                                        <p:tgtEl>
                                          <p:spTgt spid="238626"/>
                                        </p:tgtEl>
                                        <p:attrNameLst>
                                          <p:attrName>style.visibility</p:attrName>
                                        </p:attrNameLst>
                                      </p:cBhvr>
                                      <p:to>
                                        <p:strVal val="hidden"/>
                                      </p:to>
                                    </p:set>
                                  </p:childTnLst>
                                </p:cTn>
                              </p:par>
                            </p:childTnLst>
                          </p:cTn>
                        </p:par>
                        <p:par>
                          <p:cTn id="105" fill="hold" nodeType="afterGroup">
                            <p:stCondLst>
                              <p:cond delay="7075"/>
                            </p:stCondLst>
                            <p:childTnLst>
                              <p:par>
                                <p:cTn id="106" presetID="53" presetClass="entr" presetSubtype="0" fill="hold" nodeType="afterEffect">
                                  <p:stCondLst>
                                    <p:cond delay="0"/>
                                  </p:stCondLst>
                                  <p:childTnLst>
                                    <p:set>
                                      <p:cBhvr>
                                        <p:cTn id="107" dur="1" fill="hold">
                                          <p:stCondLst>
                                            <p:cond delay="0"/>
                                          </p:stCondLst>
                                        </p:cTn>
                                        <p:tgtEl>
                                          <p:spTgt spid="238627"/>
                                        </p:tgtEl>
                                        <p:attrNameLst>
                                          <p:attrName>style.visibility</p:attrName>
                                        </p:attrNameLst>
                                      </p:cBhvr>
                                      <p:to>
                                        <p:strVal val="visible"/>
                                      </p:to>
                                    </p:set>
                                    <p:anim calcmode="lin" valueType="num">
                                      <p:cBhvr>
                                        <p:cTn id="108" dur="5" fill="hold"/>
                                        <p:tgtEl>
                                          <p:spTgt spid="238627"/>
                                        </p:tgtEl>
                                        <p:attrNameLst>
                                          <p:attrName>ppt_w</p:attrName>
                                        </p:attrNameLst>
                                      </p:cBhvr>
                                      <p:tavLst>
                                        <p:tav tm="0">
                                          <p:val>
                                            <p:fltVal val="0"/>
                                          </p:val>
                                        </p:tav>
                                        <p:tav tm="100000">
                                          <p:val>
                                            <p:strVal val="#ppt_w"/>
                                          </p:val>
                                        </p:tav>
                                      </p:tavLst>
                                    </p:anim>
                                    <p:anim calcmode="lin" valueType="num">
                                      <p:cBhvr>
                                        <p:cTn id="109" dur="5" fill="hold"/>
                                        <p:tgtEl>
                                          <p:spTgt spid="238627"/>
                                        </p:tgtEl>
                                        <p:attrNameLst>
                                          <p:attrName>ppt_h</p:attrName>
                                        </p:attrNameLst>
                                      </p:cBhvr>
                                      <p:tavLst>
                                        <p:tav tm="0">
                                          <p:val>
                                            <p:fltVal val="0"/>
                                          </p:val>
                                        </p:tav>
                                        <p:tav tm="100000">
                                          <p:val>
                                            <p:strVal val="#ppt_h"/>
                                          </p:val>
                                        </p:tav>
                                      </p:tavLst>
                                    </p:anim>
                                    <p:animEffect transition="in" filter="fade">
                                      <p:cBhvr>
                                        <p:cTn id="110" dur="5"/>
                                        <p:tgtEl>
                                          <p:spTgt spid="238627"/>
                                        </p:tgtEl>
                                      </p:cBhvr>
                                    </p:animEffect>
                                  </p:childTnLst>
                                  <p:subTnLst>
                                    <p:audio>
                                      <p:cMediaNode vol="100000">
                                        <p:cTn display="0" masterRel="sameClick">
                                          <p:stCondLst>
                                            <p:cond evt="begin" delay="0">
                                              <p:tn val="106"/>
                                            </p:cond>
                                          </p:stCondLst>
                                          <p:endCondLst>
                                            <p:cond evt="onStopAudio" delay="0">
                                              <p:tgtEl>
                                                <p:sldTgt/>
                                              </p:tgtEl>
                                            </p:cond>
                                          </p:endCondLst>
                                        </p:cTn>
                                        <p:tgtEl>
                                          <p:sndTgt r:embed="rId2" name="DESTROY.WAV"/>
                                        </p:tgtEl>
                                      </p:cMediaNode>
                                    </p:audio>
                                  </p:subTnLst>
                                </p:cTn>
                              </p:par>
                            </p:childTnLst>
                          </p:cTn>
                        </p:par>
                        <p:par>
                          <p:cTn id="111" fill="hold" nodeType="afterGroup">
                            <p:stCondLst>
                              <p:cond delay="7080"/>
                            </p:stCondLst>
                            <p:childTnLst>
                              <p:par>
                                <p:cTn id="112" presetID="53" presetClass="exit" presetSubtype="0" fill="hold" nodeType="afterEffect">
                                  <p:stCondLst>
                                    <p:cond delay="1000"/>
                                  </p:stCondLst>
                                  <p:childTnLst>
                                    <p:anim calcmode="lin" valueType="num">
                                      <p:cBhvr>
                                        <p:cTn id="113" dur="5"/>
                                        <p:tgtEl>
                                          <p:spTgt spid="238627"/>
                                        </p:tgtEl>
                                        <p:attrNameLst>
                                          <p:attrName>ppt_w</p:attrName>
                                        </p:attrNameLst>
                                      </p:cBhvr>
                                      <p:tavLst>
                                        <p:tav tm="0">
                                          <p:val>
                                            <p:strVal val="ppt_w"/>
                                          </p:val>
                                        </p:tav>
                                        <p:tav tm="100000">
                                          <p:val>
                                            <p:fltVal val="0"/>
                                          </p:val>
                                        </p:tav>
                                      </p:tavLst>
                                    </p:anim>
                                    <p:anim calcmode="lin" valueType="num">
                                      <p:cBhvr>
                                        <p:cTn id="114" dur="5"/>
                                        <p:tgtEl>
                                          <p:spTgt spid="238627"/>
                                        </p:tgtEl>
                                        <p:attrNameLst>
                                          <p:attrName>ppt_h</p:attrName>
                                        </p:attrNameLst>
                                      </p:cBhvr>
                                      <p:tavLst>
                                        <p:tav tm="0">
                                          <p:val>
                                            <p:strVal val="ppt_h"/>
                                          </p:val>
                                        </p:tav>
                                        <p:tav tm="100000">
                                          <p:val>
                                            <p:fltVal val="0"/>
                                          </p:val>
                                        </p:tav>
                                      </p:tavLst>
                                    </p:anim>
                                    <p:animEffect transition="out" filter="fade">
                                      <p:cBhvr>
                                        <p:cTn id="115" dur="5"/>
                                        <p:tgtEl>
                                          <p:spTgt spid="238627"/>
                                        </p:tgtEl>
                                      </p:cBhvr>
                                    </p:animEffect>
                                    <p:set>
                                      <p:cBhvr>
                                        <p:cTn id="116" dur="1" fill="hold">
                                          <p:stCondLst>
                                            <p:cond delay="4"/>
                                          </p:stCondLst>
                                        </p:cTn>
                                        <p:tgtEl>
                                          <p:spTgt spid="238627"/>
                                        </p:tgtEl>
                                        <p:attrNameLst>
                                          <p:attrName>style.visibility</p:attrName>
                                        </p:attrNameLst>
                                      </p:cBhvr>
                                      <p:to>
                                        <p:strVal val="hidden"/>
                                      </p:to>
                                    </p:set>
                                  </p:childTnLst>
                                </p:cTn>
                              </p:par>
                            </p:childTnLst>
                          </p:cTn>
                        </p:par>
                        <p:par>
                          <p:cTn id="117" fill="hold" nodeType="afterGroup">
                            <p:stCondLst>
                              <p:cond delay="8085"/>
                            </p:stCondLst>
                            <p:childTnLst>
                              <p:par>
                                <p:cTn id="118" presetID="53" presetClass="entr" presetSubtype="0" fill="hold" nodeType="afterEffect">
                                  <p:stCondLst>
                                    <p:cond delay="0"/>
                                  </p:stCondLst>
                                  <p:childTnLst>
                                    <p:set>
                                      <p:cBhvr>
                                        <p:cTn id="119" dur="1" fill="hold">
                                          <p:stCondLst>
                                            <p:cond delay="0"/>
                                          </p:stCondLst>
                                        </p:cTn>
                                        <p:tgtEl>
                                          <p:spTgt spid="238628"/>
                                        </p:tgtEl>
                                        <p:attrNameLst>
                                          <p:attrName>style.visibility</p:attrName>
                                        </p:attrNameLst>
                                      </p:cBhvr>
                                      <p:to>
                                        <p:strVal val="visible"/>
                                      </p:to>
                                    </p:set>
                                    <p:anim calcmode="lin" valueType="num">
                                      <p:cBhvr>
                                        <p:cTn id="120" dur="5" fill="hold"/>
                                        <p:tgtEl>
                                          <p:spTgt spid="238628"/>
                                        </p:tgtEl>
                                        <p:attrNameLst>
                                          <p:attrName>ppt_w</p:attrName>
                                        </p:attrNameLst>
                                      </p:cBhvr>
                                      <p:tavLst>
                                        <p:tav tm="0">
                                          <p:val>
                                            <p:fltVal val="0"/>
                                          </p:val>
                                        </p:tav>
                                        <p:tav tm="100000">
                                          <p:val>
                                            <p:strVal val="#ppt_w"/>
                                          </p:val>
                                        </p:tav>
                                      </p:tavLst>
                                    </p:anim>
                                    <p:anim calcmode="lin" valueType="num">
                                      <p:cBhvr>
                                        <p:cTn id="121" dur="5" fill="hold"/>
                                        <p:tgtEl>
                                          <p:spTgt spid="238628"/>
                                        </p:tgtEl>
                                        <p:attrNameLst>
                                          <p:attrName>ppt_h</p:attrName>
                                        </p:attrNameLst>
                                      </p:cBhvr>
                                      <p:tavLst>
                                        <p:tav tm="0">
                                          <p:val>
                                            <p:fltVal val="0"/>
                                          </p:val>
                                        </p:tav>
                                        <p:tav tm="100000">
                                          <p:val>
                                            <p:strVal val="#ppt_h"/>
                                          </p:val>
                                        </p:tav>
                                      </p:tavLst>
                                    </p:anim>
                                    <p:animEffect transition="in" filter="fade">
                                      <p:cBhvr>
                                        <p:cTn id="122" dur="5"/>
                                        <p:tgtEl>
                                          <p:spTgt spid="238628"/>
                                        </p:tgtEl>
                                      </p:cBhvr>
                                    </p:animEffect>
                                  </p:childTnLst>
                                  <p:subTnLst>
                                    <p:audio>
                                      <p:cMediaNode vol="100000">
                                        <p:cTn display="0" masterRel="sameClick">
                                          <p:stCondLst>
                                            <p:cond evt="begin" delay="0">
                                              <p:tn val="118"/>
                                            </p:cond>
                                          </p:stCondLst>
                                          <p:endCondLst>
                                            <p:cond evt="onStopAudio" delay="0">
                                              <p:tgtEl>
                                                <p:sldTgt/>
                                              </p:tgtEl>
                                            </p:cond>
                                          </p:endCondLst>
                                        </p:cTn>
                                        <p:tgtEl>
                                          <p:sndTgt r:embed="rId2" name="DESTROY.WAV"/>
                                        </p:tgtEl>
                                      </p:cMediaNode>
                                    </p:audio>
                                  </p:subTnLst>
                                </p:cTn>
                              </p:par>
                            </p:childTnLst>
                          </p:cTn>
                        </p:par>
                        <p:par>
                          <p:cTn id="123" fill="hold" nodeType="afterGroup">
                            <p:stCondLst>
                              <p:cond delay="8090"/>
                            </p:stCondLst>
                            <p:childTnLst>
                              <p:par>
                                <p:cTn id="124" presetID="53" presetClass="exit" presetSubtype="0" fill="hold" nodeType="afterEffect">
                                  <p:stCondLst>
                                    <p:cond delay="1000"/>
                                  </p:stCondLst>
                                  <p:childTnLst>
                                    <p:anim calcmode="lin" valueType="num">
                                      <p:cBhvr>
                                        <p:cTn id="125" dur="5"/>
                                        <p:tgtEl>
                                          <p:spTgt spid="238628"/>
                                        </p:tgtEl>
                                        <p:attrNameLst>
                                          <p:attrName>ppt_w</p:attrName>
                                        </p:attrNameLst>
                                      </p:cBhvr>
                                      <p:tavLst>
                                        <p:tav tm="0">
                                          <p:val>
                                            <p:strVal val="ppt_w"/>
                                          </p:val>
                                        </p:tav>
                                        <p:tav tm="100000">
                                          <p:val>
                                            <p:fltVal val="0"/>
                                          </p:val>
                                        </p:tav>
                                      </p:tavLst>
                                    </p:anim>
                                    <p:anim calcmode="lin" valueType="num">
                                      <p:cBhvr>
                                        <p:cTn id="126" dur="5"/>
                                        <p:tgtEl>
                                          <p:spTgt spid="238628"/>
                                        </p:tgtEl>
                                        <p:attrNameLst>
                                          <p:attrName>ppt_h</p:attrName>
                                        </p:attrNameLst>
                                      </p:cBhvr>
                                      <p:tavLst>
                                        <p:tav tm="0">
                                          <p:val>
                                            <p:strVal val="ppt_h"/>
                                          </p:val>
                                        </p:tav>
                                        <p:tav tm="100000">
                                          <p:val>
                                            <p:fltVal val="0"/>
                                          </p:val>
                                        </p:tav>
                                      </p:tavLst>
                                    </p:anim>
                                    <p:animEffect transition="out" filter="fade">
                                      <p:cBhvr>
                                        <p:cTn id="127" dur="5"/>
                                        <p:tgtEl>
                                          <p:spTgt spid="238628"/>
                                        </p:tgtEl>
                                      </p:cBhvr>
                                    </p:animEffect>
                                    <p:set>
                                      <p:cBhvr>
                                        <p:cTn id="128" dur="1" fill="hold">
                                          <p:stCondLst>
                                            <p:cond delay="4"/>
                                          </p:stCondLst>
                                        </p:cTn>
                                        <p:tgtEl>
                                          <p:spTgt spid="238628"/>
                                        </p:tgtEl>
                                        <p:attrNameLst>
                                          <p:attrName>style.visibility</p:attrName>
                                        </p:attrNameLst>
                                      </p:cBhvr>
                                      <p:to>
                                        <p:strVal val="hidden"/>
                                      </p:to>
                                    </p:set>
                                  </p:childTnLst>
                                </p:cTn>
                              </p:par>
                            </p:childTnLst>
                          </p:cTn>
                        </p:par>
                        <p:par>
                          <p:cTn id="129" fill="hold" nodeType="afterGroup">
                            <p:stCondLst>
                              <p:cond delay="9095"/>
                            </p:stCondLst>
                            <p:childTnLst>
                              <p:par>
                                <p:cTn id="130" presetID="53" presetClass="entr" presetSubtype="0" fill="hold" nodeType="afterEffect">
                                  <p:stCondLst>
                                    <p:cond delay="0"/>
                                  </p:stCondLst>
                                  <p:childTnLst>
                                    <p:set>
                                      <p:cBhvr>
                                        <p:cTn id="131" dur="1" fill="hold">
                                          <p:stCondLst>
                                            <p:cond delay="0"/>
                                          </p:stCondLst>
                                        </p:cTn>
                                        <p:tgtEl>
                                          <p:spTgt spid="238629"/>
                                        </p:tgtEl>
                                        <p:attrNameLst>
                                          <p:attrName>style.visibility</p:attrName>
                                        </p:attrNameLst>
                                      </p:cBhvr>
                                      <p:to>
                                        <p:strVal val="visible"/>
                                      </p:to>
                                    </p:set>
                                    <p:anim calcmode="lin" valueType="num">
                                      <p:cBhvr>
                                        <p:cTn id="132" dur="5" fill="hold"/>
                                        <p:tgtEl>
                                          <p:spTgt spid="238629"/>
                                        </p:tgtEl>
                                        <p:attrNameLst>
                                          <p:attrName>ppt_w</p:attrName>
                                        </p:attrNameLst>
                                      </p:cBhvr>
                                      <p:tavLst>
                                        <p:tav tm="0">
                                          <p:val>
                                            <p:fltVal val="0"/>
                                          </p:val>
                                        </p:tav>
                                        <p:tav tm="100000">
                                          <p:val>
                                            <p:strVal val="#ppt_w"/>
                                          </p:val>
                                        </p:tav>
                                      </p:tavLst>
                                    </p:anim>
                                    <p:anim calcmode="lin" valueType="num">
                                      <p:cBhvr>
                                        <p:cTn id="133" dur="5" fill="hold"/>
                                        <p:tgtEl>
                                          <p:spTgt spid="238629"/>
                                        </p:tgtEl>
                                        <p:attrNameLst>
                                          <p:attrName>ppt_h</p:attrName>
                                        </p:attrNameLst>
                                      </p:cBhvr>
                                      <p:tavLst>
                                        <p:tav tm="0">
                                          <p:val>
                                            <p:fltVal val="0"/>
                                          </p:val>
                                        </p:tav>
                                        <p:tav tm="100000">
                                          <p:val>
                                            <p:strVal val="#ppt_h"/>
                                          </p:val>
                                        </p:tav>
                                      </p:tavLst>
                                    </p:anim>
                                    <p:animEffect transition="in" filter="fade">
                                      <p:cBhvr>
                                        <p:cTn id="134" dur="5"/>
                                        <p:tgtEl>
                                          <p:spTgt spid="238629"/>
                                        </p:tgtEl>
                                      </p:cBhvr>
                                    </p:animEffect>
                                  </p:childTnLst>
                                  <p:subTnLst>
                                    <p:audio>
                                      <p:cMediaNode vol="100000">
                                        <p:cTn display="0" masterRel="sameClick">
                                          <p:stCondLst>
                                            <p:cond evt="begin" delay="0">
                                              <p:tn val="130"/>
                                            </p:cond>
                                          </p:stCondLst>
                                          <p:endCondLst>
                                            <p:cond evt="onStopAudio" delay="0">
                                              <p:tgtEl>
                                                <p:sldTgt/>
                                              </p:tgtEl>
                                            </p:cond>
                                          </p:endCondLst>
                                        </p:cTn>
                                        <p:tgtEl>
                                          <p:sndTgt r:embed="rId2" name="DESTROY.WAV"/>
                                        </p:tgtEl>
                                      </p:cMediaNode>
                                    </p:audio>
                                  </p:subTnLst>
                                </p:cTn>
                              </p:par>
                            </p:childTnLst>
                          </p:cTn>
                        </p:par>
                        <p:par>
                          <p:cTn id="135" fill="hold" nodeType="afterGroup">
                            <p:stCondLst>
                              <p:cond delay="9100"/>
                            </p:stCondLst>
                            <p:childTnLst>
                              <p:par>
                                <p:cTn id="136" presetID="53" presetClass="exit" presetSubtype="0" fill="hold" nodeType="afterEffect">
                                  <p:stCondLst>
                                    <p:cond delay="1000"/>
                                  </p:stCondLst>
                                  <p:childTnLst>
                                    <p:anim calcmode="lin" valueType="num">
                                      <p:cBhvr>
                                        <p:cTn id="137" dur="5"/>
                                        <p:tgtEl>
                                          <p:spTgt spid="238629"/>
                                        </p:tgtEl>
                                        <p:attrNameLst>
                                          <p:attrName>ppt_w</p:attrName>
                                        </p:attrNameLst>
                                      </p:cBhvr>
                                      <p:tavLst>
                                        <p:tav tm="0">
                                          <p:val>
                                            <p:strVal val="ppt_w"/>
                                          </p:val>
                                        </p:tav>
                                        <p:tav tm="100000">
                                          <p:val>
                                            <p:fltVal val="0"/>
                                          </p:val>
                                        </p:tav>
                                      </p:tavLst>
                                    </p:anim>
                                    <p:anim calcmode="lin" valueType="num">
                                      <p:cBhvr>
                                        <p:cTn id="138" dur="5"/>
                                        <p:tgtEl>
                                          <p:spTgt spid="238629"/>
                                        </p:tgtEl>
                                        <p:attrNameLst>
                                          <p:attrName>ppt_h</p:attrName>
                                        </p:attrNameLst>
                                      </p:cBhvr>
                                      <p:tavLst>
                                        <p:tav tm="0">
                                          <p:val>
                                            <p:strVal val="ppt_h"/>
                                          </p:val>
                                        </p:tav>
                                        <p:tav tm="100000">
                                          <p:val>
                                            <p:fltVal val="0"/>
                                          </p:val>
                                        </p:tav>
                                      </p:tavLst>
                                    </p:anim>
                                    <p:animEffect transition="out" filter="fade">
                                      <p:cBhvr>
                                        <p:cTn id="139" dur="5"/>
                                        <p:tgtEl>
                                          <p:spTgt spid="238629"/>
                                        </p:tgtEl>
                                      </p:cBhvr>
                                    </p:animEffect>
                                    <p:set>
                                      <p:cBhvr>
                                        <p:cTn id="140" dur="1" fill="hold">
                                          <p:stCondLst>
                                            <p:cond delay="4"/>
                                          </p:stCondLst>
                                        </p:cTn>
                                        <p:tgtEl>
                                          <p:spTgt spid="238629"/>
                                        </p:tgtEl>
                                        <p:attrNameLst>
                                          <p:attrName>style.visibility</p:attrName>
                                        </p:attrNameLst>
                                      </p:cBhvr>
                                      <p:to>
                                        <p:strVal val="hidden"/>
                                      </p:to>
                                    </p:set>
                                  </p:childTnLst>
                                </p:cTn>
                              </p:par>
                            </p:childTnLst>
                          </p:cTn>
                        </p:par>
                        <p:par>
                          <p:cTn id="141" fill="hold" nodeType="afterGroup">
                            <p:stCondLst>
                              <p:cond delay="10105"/>
                            </p:stCondLst>
                            <p:childTnLst>
                              <p:par>
                                <p:cTn id="142" presetID="53" presetClass="entr" presetSubtype="0" fill="hold" nodeType="afterEffect">
                                  <p:stCondLst>
                                    <p:cond delay="0"/>
                                  </p:stCondLst>
                                  <p:childTnLst>
                                    <p:set>
                                      <p:cBhvr>
                                        <p:cTn id="143" dur="1" fill="hold">
                                          <p:stCondLst>
                                            <p:cond delay="0"/>
                                          </p:stCondLst>
                                        </p:cTn>
                                        <p:tgtEl>
                                          <p:spTgt spid="238615"/>
                                        </p:tgtEl>
                                        <p:attrNameLst>
                                          <p:attrName>style.visibility</p:attrName>
                                        </p:attrNameLst>
                                      </p:cBhvr>
                                      <p:to>
                                        <p:strVal val="visible"/>
                                      </p:to>
                                    </p:set>
                                    <p:anim calcmode="lin" valueType="num">
                                      <p:cBhvr>
                                        <p:cTn id="144" dur="5" fill="hold"/>
                                        <p:tgtEl>
                                          <p:spTgt spid="238615"/>
                                        </p:tgtEl>
                                        <p:attrNameLst>
                                          <p:attrName>ppt_w</p:attrName>
                                        </p:attrNameLst>
                                      </p:cBhvr>
                                      <p:tavLst>
                                        <p:tav tm="0">
                                          <p:val>
                                            <p:fltVal val="0"/>
                                          </p:val>
                                        </p:tav>
                                        <p:tav tm="100000">
                                          <p:val>
                                            <p:strVal val="#ppt_w"/>
                                          </p:val>
                                        </p:tav>
                                      </p:tavLst>
                                    </p:anim>
                                    <p:anim calcmode="lin" valueType="num">
                                      <p:cBhvr>
                                        <p:cTn id="145" dur="5" fill="hold"/>
                                        <p:tgtEl>
                                          <p:spTgt spid="238615"/>
                                        </p:tgtEl>
                                        <p:attrNameLst>
                                          <p:attrName>ppt_h</p:attrName>
                                        </p:attrNameLst>
                                      </p:cBhvr>
                                      <p:tavLst>
                                        <p:tav tm="0">
                                          <p:val>
                                            <p:fltVal val="0"/>
                                          </p:val>
                                        </p:tav>
                                        <p:tav tm="100000">
                                          <p:val>
                                            <p:strVal val="#ppt_h"/>
                                          </p:val>
                                        </p:tav>
                                      </p:tavLst>
                                    </p:anim>
                                    <p:animEffect transition="in" filter="fade">
                                      <p:cBhvr>
                                        <p:cTn id="146" dur="5"/>
                                        <p:tgtEl>
                                          <p:spTgt spid="238615"/>
                                        </p:tgtEl>
                                      </p:cBhvr>
                                    </p:animEffect>
                                  </p:childTnLst>
                                  <p:subTnLst>
                                    <p:audio>
                                      <p:cMediaNode vol="100000">
                                        <p:cTn display="0" masterRel="sameClick">
                                          <p:stCondLst>
                                            <p:cond evt="begin" delay="0">
                                              <p:tn val="142"/>
                                            </p:cond>
                                          </p:stCondLst>
                                          <p:endCondLst>
                                            <p:cond evt="onStopAudio" delay="0">
                                              <p:tgtEl>
                                                <p:sldTgt/>
                                              </p:tgtEl>
                                            </p:cond>
                                          </p:endCondLst>
                                        </p:cTn>
                                        <p:tgtEl>
                                          <p:sndTgt r:embed="rId2" name="DESTROY.WAV"/>
                                        </p:tgtEl>
                                      </p:cMediaNode>
                                    </p:audio>
                                  </p:subTnLst>
                                </p:cTn>
                              </p:par>
                            </p:childTnLst>
                          </p:cTn>
                        </p:par>
                        <p:par>
                          <p:cTn id="147" fill="hold" nodeType="afterGroup">
                            <p:stCondLst>
                              <p:cond delay="10110"/>
                            </p:stCondLst>
                            <p:childTnLst>
                              <p:par>
                                <p:cTn id="148" presetID="53" presetClass="exit" presetSubtype="0" fill="hold" nodeType="afterEffect">
                                  <p:stCondLst>
                                    <p:cond delay="1000"/>
                                  </p:stCondLst>
                                  <p:childTnLst>
                                    <p:anim calcmode="lin" valueType="num">
                                      <p:cBhvr>
                                        <p:cTn id="149" dur="5"/>
                                        <p:tgtEl>
                                          <p:spTgt spid="238615"/>
                                        </p:tgtEl>
                                        <p:attrNameLst>
                                          <p:attrName>ppt_w</p:attrName>
                                        </p:attrNameLst>
                                      </p:cBhvr>
                                      <p:tavLst>
                                        <p:tav tm="0">
                                          <p:val>
                                            <p:strVal val="ppt_w"/>
                                          </p:val>
                                        </p:tav>
                                        <p:tav tm="100000">
                                          <p:val>
                                            <p:fltVal val="0"/>
                                          </p:val>
                                        </p:tav>
                                      </p:tavLst>
                                    </p:anim>
                                    <p:anim calcmode="lin" valueType="num">
                                      <p:cBhvr>
                                        <p:cTn id="150" dur="5"/>
                                        <p:tgtEl>
                                          <p:spTgt spid="238615"/>
                                        </p:tgtEl>
                                        <p:attrNameLst>
                                          <p:attrName>ppt_h</p:attrName>
                                        </p:attrNameLst>
                                      </p:cBhvr>
                                      <p:tavLst>
                                        <p:tav tm="0">
                                          <p:val>
                                            <p:strVal val="ppt_h"/>
                                          </p:val>
                                        </p:tav>
                                        <p:tav tm="100000">
                                          <p:val>
                                            <p:fltVal val="0"/>
                                          </p:val>
                                        </p:tav>
                                      </p:tavLst>
                                    </p:anim>
                                    <p:animEffect transition="out" filter="fade">
                                      <p:cBhvr>
                                        <p:cTn id="151" dur="5"/>
                                        <p:tgtEl>
                                          <p:spTgt spid="238615"/>
                                        </p:tgtEl>
                                      </p:cBhvr>
                                    </p:animEffect>
                                    <p:set>
                                      <p:cBhvr>
                                        <p:cTn id="152" dur="1" fill="hold">
                                          <p:stCondLst>
                                            <p:cond delay="4"/>
                                          </p:stCondLst>
                                        </p:cTn>
                                        <p:tgtEl>
                                          <p:spTgt spid="238615"/>
                                        </p:tgtEl>
                                        <p:attrNameLst>
                                          <p:attrName>style.visibility</p:attrName>
                                        </p:attrNameLst>
                                      </p:cBhvr>
                                      <p:to>
                                        <p:strVal val="hidden"/>
                                      </p:to>
                                    </p:set>
                                  </p:childTnLst>
                                </p:cTn>
                              </p:par>
                            </p:childTnLst>
                          </p:cTn>
                        </p:par>
                        <p:par>
                          <p:cTn id="153" fill="hold" nodeType="afterGroup">
                            <p:stCondLst>
                              <p:cond delay="11115"/>
                            </p:stCondLst>
                            <p:childTnLst>
                              <p:par>
                                <p:cTn id="154" presetID="53" presetClass="entr" presetSubtype="0" fill="hold" nodeType="afterEffect">
                                  <p:stCondLst>
                                    <p:cond delay="0"/>
                                  </p:stCondLst>
                                  <p:childTnLst>
                                    <p:set>
                                      <p:cBhvr>
                                        <p:cTn id="155" dur="1" fill="hold">
                                          <p:stCondLst>
                                            <p:cond delay="0"/>
                                          </p:stCondLst>
                                        </p:cTn>
                                        <p:tgtEl>
                                          <p:spTgt spid="238616"/>
                                        </p:tgtEl>
                                        <p:attrNameLst>
                                          <p:attrName>style.visibility</p:attrName>
                                        </p:attrNameLst>
                                      </p:cBhvr>
                                      <p:to>
                                        <p:strVal val="visible"/>
                                      </p:to>
                                    </p:set>
                                    <p:anim calcmode="lin" valueType="num">
                                      <p:cBhvr>
                                        <p:cTn id="156" dur="5" fill="hold"/>
                                        <p:tgtEl>
                                          <p:spTgt spid="238616"/>
                                        </p:tgtEl>
                                        <p:attrNameLst>
                                          <p:attrName>ppt_w</p:attrName>
                                        </p:attrNameLst>
                                      </p:cBhvr>
                                      <p:tavLst>
                                        <p:tav tm="0">
                                          <p:val>
                                            <p:fltVal val="0"/>
                                          </p:val>
                                        </p:tav>
                                        <p:tav tm="100000">
                                          <p:val>
                                            <p:strVal val="#ppt_w"/>
                                          </p:val>
                                        </p:tav>
                                      </p:tavLst>
                                    </p:anim>
                                    <p:anim calcmode="lin" valueType="num">
                                      <p:cBhvr>
                                        <p:cTn id="157" dur="5" fill="hold"/>
                                        <p:tgtEl>
                                          <p:spTgt spid="238616"/>
                                        </p:tgtEl>
                                        <p:attrNameLst>
                                          <p:attrName>ppt_h</p:attrName>
                                        </p:attrNameLst>
                                      </p:cBhvr>
                                      <p:tavLst>
                                        <p:tav tm="0">
                                          <p:val>
                                            <p:fltVal val="0"/>
                                          </p:val>
                                        </p:tav>
                                        <p:tav tm="100000">
                                          <p:val>
                                            <p:strVal val="#ppt_h"/>
                                          </p:val>
                                        </p:tav>
                                      </p:tavLst>
                                    </p:anim>
                                    <p:animEffect transition="in" filter="fade">
                                      <p:cBhvr>
                                        <p:cTn id="158" dur="5"/>
                                        <p:tgtEl>
                                          <p:spTgt spid="238616"/>
                                        </p:tgtEl>
                                      </p:cBhvr>
                                    </p:animEffect>
                                  </p:childTnLst>
                                  <p:subTnLst>
                                    <p:audio>
                                      <p:cMediaNode vol="100000">
                                        <p:cTn display="0" masterRel="sameClick">
                                          <p:stCondLst>
                                            <p:cond evt="begin" delay="0">
                                              <p:tn val="154"/>
                                            </p:cond>
                                          </p:stCondLst>
                                          <p:endCondLst>
                                            <p:cond evt="onStopAudio" delay="0">
                                              <p:tgtEl>
                                                <p:sldTgt/>
                                              </p:tgtEl>
                                            </p:cond>
                                          </p:endCondLst>
                                        </p:cTn>
                                        <p:tgtEl>
                                          <p:sndTgt r:embed="rId2" name="DESTROY.WAV"/>
                                        </p:tgtEl>
                                      </p:cMediaNode>
                                    </p:audio>
                                  </p:subTnLst>
                                </p:cTn>
                              </p:par>
                            </p:childTnLst>
                          </p:cTn>
                        </p:par>
                        <p:par>
                          <p:cTn id="159" fill="hold" nodeType="afterGroup">
                            <p:stCondLst>
                              <p:cond delay="11120"/>
                            </p:stCondLst>
                            <p:childTnLst>
                              <p:par>
                                <p:cTn id="160" presetID="53" presetClass="exit" presetSubtype="0" fill="hold" nodeType="afterEffect">
                                  <p:stCondLst>
                                    <p:cond delay="1000"/>
                                  </p:stCondLst>
                                  <p:childTnLst>
                                    <p:anim calcmode="lin" valueType="num">
                                      <p:cBhvr>
                                        <p:cTn id="161" dur="5"/>
                                        <p:tgtEl>
                                          <p:spTgt spid="238616"/>
                                        </p:tgtEl>
                                        <p:attrNameLst>
                                          <p:attrName>ppt_w</p:attrName>
                                        </p:attrNameLst>
                                      </p:cBhvr>
                                      <p:tavLst>
                                        <p:tav tm="0">
                                          <p:val>
                                            <p:strVal val="ppt_w"/>
                                          </p:val>
                                        </p:tav>
                                        <p:tav tm="100000">
                                          <p:val>
                                            <p:fltVal val="0"/>
                                          </p:val>
                                        </p:tav>
                                      </p:tavLst>
                                    </p:anim>
                                    <p:anim calcmode="lin" valueType="num">
                                      <p:cBhvr>
                                        <p:cTn id="162" dur="5"/>
                                        <p:tgtEl>
                                          <p:spTgt spid="238616"/>
                                        </p:tgtEl>
                                        <p:attrNameLst>
                                          <p:attrName>ppt_h</p:attrName>
                                        </p:attrNameLst>
                                      </p:cBhvr>
                                      <p:tavLst>
                                        <p:tav tm="0">
                                          <p:val>
                                            <p:strVal val="ppt_h"/>
                                          </p:val>
                                        </p:tav>
                                        <p:tav tm="100000">
                                          <p:val>
                                            <p:fltVal val="0"/>
                                          </p:val>
                                        </p:tav>
                                      </p:tavLst>
                                    </p:anim>
                                    <p:animEffect transition="out" filter="fade">
                                      <p:cBhvr>
                                        <p:cTn id="163" dur="5"/>
                                        <p:tgtEl>
                                          <p:spTgt spid="238616"/>
                                        </p:tgtEl>
                                      </p:cBhvr>
                                    </p:animEffect>
                                    <p:set>
                                      <p:cBhvr>
                                        <p:cTn id="164" dur="1" fill="hold">
                                          <p:stCondLst>
                                            <p:cond delay="4"/>
                                          </p:stCondLst>
                                        </p:cTn>
                                        <p:tgtEl>
                                          <p:spTgt spid="238616"/>
                                        </p:tgtEl>
                                        <p:attrNameLst>
                                          <p:attrName>style.visibility</p:attrName>
                                        </p:attrNameLst>
                                      </p:cBhvr>
                                      <p:to>
                                        <p:strVal val="hidden"/>
                                      </p:to>
                                    </p:set>
                                  </p:childTnLst>
                                </p:cTn>
                              </p:par>
                            </p:childTnLst>
                          </p:cTn>
                        </p:par>
                        <p:par>
                          <p:cTn id="165" fill="hold" nodeType="afterGroup">
                            <p:stCondLst>
                              <p:cond delay="12125"/>
                            </p:stCondLst>
                            <p:childTnLst>
                              <p:par>
                                <p:cTn id="166" presetID="53" presetClass="entr" presetSubtype="0" fill="hold" nodeType="afterEffect">
                                  <p:stCondLst>
                                    <p:cond delay="0"/>
                                  </p:stCondLst>
                                  <p:childTnLst>
                                    <p:set>
                                      <p:cBhvr>
                                        <p:cTn id="167" dur="1" fill="hold">
                                          <p:stCondLst>
                                            <p:cond delay="0"/>
                                          </p:stCondLst>
                                        </p:cTn>
                                        <p:tgtEl>
                                          <p:spTgt spid="238617"/>
                                        </p:tgtEl>
                                        <p:attrNameLst>
                                          <p:attrName>style.visibility</p:attrName>
                                        </p:attrNameLst>
                                      </p:cBhvr>
                                      <p:to>
                                        <p:strVal val="visible"/>
                                      </p:to>
                                    </p:set>
                                    <p:anim calcmode="lin" valueType="num">
                                      <p:cBhvr>
                                        <p:cTn id="168" dur="5" fill="hold"/>
                                        <p:tgtEl>
                                          <p:spTgt spid="238617"/>
                                        </p:tgtEl>
                                        <p:attrNameLst>
                                          <p:attrName>ppt_w</p:attrName>
                                        </p:attrNameLst>
                                      </p:cBhvr>
                                      <p:tavLst>
                                        <p:tav tm="0">
                                          <p:val>
                                            <p:fltVal val="0"/>
                                          </p:val>
                                        </p:tav>
                                        <p:tav tm="100000">
                                          <p:val>
                                            <p:strVal val="#ppt_w"/>
                                          </p:val>
                                        </p:tav>
                                      </p:tavLst>
                                    </p:anim>
                                    <p:anim calcmode="lin" valueType="num">
                                      <p:cBhvr>
                                        <p:cTn id="169" dur="5" fill="hold"/>
                                        <p:tgtEl>
                                          <p:spTgt spid="238617"/>
                                        </p:tgtEl>
                                        <p:attrNameLst>
                                          <p:attrName>ppt_h</p:attrName>
                                        </p:attrNameLst>
                                      </p:cBhvr>
                                      <p:tavLst>
                                        <p:tav tm="0">
                                          <p:val>
                                            <p:fltVal val="0"/>
                                          </p:val>
                                        </p:tav>
                                        <p:tav tm="100000">
                                          <p:val>
                                            <p:strVal val="#ppt_h"/>
                                          </p:val>
                                        </p:tav>
                                      </p:tavLst>
                                    </p:anim>
                                    <p:animEffect transition="in" filter="fade">
                                      <p:cBhvr>
                                        <p:cTn id="170" dur="5"/>
                                        <p:tgtEl>
                                          <p:spTgt spid="238617"/>
                                        </p:tgtEl>
                                      </p:cBhvr>
                                    </p:animEffect>
                                  </p:childTnLst>
                                  <p:subTnLst>
                                    <p:audio>
                                      <p:cMediaNode vol="100000">
                                        <p:cTn display="0" masterRel="sameClick">
                                          <p:stCondLst>
                                            <p:cond evt="begin" delay="0">
                                              <p:tn val="166"/>
                                            </p:cond>
                                          </p:stCondLst>
                                          <p:endCondLst>
                                            <p:cond evt="onStopAudio" delay="0">
                                              <p:tgtEl>
                                                <p:sldTgt/>
                                              </p:tgtEl>
                                            </p:cond>
                                          </p:endCondLst>
                                        </p:cTn>
                                        <p:tgtEl>
                                          <p:sndTgt r:embed="rId2" name="DESTROY.WAV"/>
                                        </p:tgtEl>
                                      </p:cMediaNode>
                                    </p:audio>
                                  </p:subTnLst>
                                </p:cTn>
                              </p:par>
                            </p:childTnLst>
                          </p:cTn>
                        </p:par>
                        <p:par>
                          <p:cTn id="171" fill="hold" nodeType="afterGroup">
                            <p:stCondLst>
                              <p:cond delay="12130"/>
                            </p:stCondLst>
                            <p:childTnLst>
                              <p:par>
                                <p:cTn id="172" presetID="53" presetClass="exit" presetSubtype="0" fill="hold" nodeType="afterEffect">
                                  <p:stCondLst>
                                    <p:cond delay="1000"/>
                                  </p:stCondLst>
                                  <p:childTnLst>
                                    <p:anim calcmode="lin" valueType="num">
                                      <p:cBhvr>
                                        <p:cTn id="173" dur="5"/>
                                        <p:tgtEl>
                                          <p:spTgt spid="238617"/>
                                        </p:tgtEl>
                                        <p:attrNameLst>
                                          <p:attrName>ppt_w</p:attrName>
                                        </p:attrNameLst>
                                      </p:cBhvr>
                                      <p:tavLst>
                                        <p:tav tm="0">
                                          <p:val>
                                            <p:strVal val="ppt_w"/>
                                          </p:val>
                                        </p:tav>
                                        <p:tav tm="100000">
                                          <p:val>
                                            <p:fltVal val="0"/>
                                          </p:val>
                                        </p:tav>
                                      </p:tavLst>
                                    </p:anim>
                                    <p:anim calcmode="lin" valueType="num">
                                      <p:cBhvr>
                                        <p:cTn id="174" dur="5"/>
                                        <p:tgtEl>
                                          <p:spTgt spid="238617"/>
                                        </p:tgtEl>
                                        <p:attrNameLst>
                                          <p:attrName>ppt_h</p:attrName>
                                        </p:attrNameLst>
                                      </p:cBhvr>
                                      <p:tavLst>
                                        <p:tav tm="0">
                                          <p:val>
                                            <p:strVal val="ppt_h"/>
                                          </p:val>
                                        </p:tav>
                                        <p:tav tm="100000">
                                          <p:val>
                                            <p:fltVal val="0"/>
                                          </p:val>
                                        </p:tav>
                                      </p:tavLst>
                                    </p:anim>
                                    <p:animEffect transition="out" filter="fade">
                                      <p:cBhvr>
                                        <p:cTn id="175" dur="5"/>
                                        <p:tgtEl>
                                          <p:spTgt spid="238617"/>
                                        </p:tgtEl>
                                      </p:cBhvr>
                                    </p:animEffect>
                                    <p:set>
                                      <p:cBhvr>
                                        <p:cTn id="176" dur="1" fill="hold">
                                          <p:stCondLst>
                                            <p:cond delay="4"/>
                                          </p:stCondLst>
                                        </p:cTn>
                                        <p:tgtEl>
                                          <p:spTgt spid="238617"/>
                                        </p:tgtEl>
                                        <p:attrNameLst>
                                          <p:attrName>style.visibility</p:attrName>
                                        </p:attrNameLst>
                                      </p:cBhvr>
                                      <p:to>
                                        <p:strVal val="hidden"/>
                                      </p:to>
                                    </p:set>
                                  </p:childTnLst>
                                </p:cTn>
                              </p:par>
                            </p:childTnLst>
                          </p:cTn>
                        </p:par>
                        <p:par>
                          <p:cTn id="177" fill="hold" nodeType="afterGroup">
                            <p:stCondLst>
                              <p:cond delay="13135"/>
                            </p:stCondLst>
                            <p:childTnLst>
                              <p:par>
                                <p:cTn id="178" presetID="53" presetClass="entr" presetSubtype="0" fill="hold" nodeType="afterEffect">
                                  <p:stCondLst>
                                    <p:cond delay="0"/>
                                  </p:stCondLst>
                                  <p:childTnLst>
                                    <p:set>
                                      <p:cBhvr>
                                        <p:cTn id="179" dur="1" fill="hold">
                                          <p:stCondLst>
                                            <p:cond delay="0"/>
                                          </p:stCondLst>
                                        </p:cTn>
                                        <p:tgtEl>
                                          <p:spTgt spid="238618"/>
                                        </p:tgtEl>
                                        <p:attrNameLst>
                                          <p:attrName>style.visibility</p:attrName>
                                        </p:attrNameLst>
                                      </p:cBhvr>
                                      <p:to>
                                        <p:strVal val="visible"/>
                                      </p:to>
                                    </p:set>
                                    <p:anim calcmode="lin" valueType="num">
                                      <p:cBhvr>
                                        <p:cTn id="180" dur="5" fill="hold"/>
                                        <p:tgtEl>
                                          <p:spTgt spid="238618"/>
                                        </p:tgtEl>
                                        <p:attrNameLst>
                                          <p:attrName>ppt_w</p:attrName>
                                        </p:attrNameLst>
                                      </p:cBhvr>
                                      <p:tavLst>
                                        <p:tav tm="0">
                                          <p:val>
                                            <p:fltVal val="0"/>
                                          </p:val>
                                        </p:tav>
                                        <p:tav tm="100000">
                                          <p:val>
                                            <p:strVal val="#ppt_w"/>
                                          </p:val>
                                        </p:tav>
                                      </p:tavLst>
                                    </p:anim>
                                    <p:anim calcmode="lin" valueType="num">
                                      <p:cBhvr>
                                        <p:cTn id="181" dur="5" fill="hold"/>
                                        <p:tgtEl>
                                          <p:spTgt spid="238618"/>
                                        </p:tgtEl>
                                        <p:attrNameLst>
                                          <p:attrName>ppt_h</p:attrName>
                                        </p:attrNameLst>
                                      </p:cBhvr>
                                      <p:tavLst>
                                        <p:tav tm="0">
                                          <p:val>
                                            <p:fltVal val="0"/>
                                          </p:val>
                                        </p:tav>
                                        <p:tav tm="100000">
                                          <p:val>
                                            <p:strVal val="#ppt_h"/>
                                          </p:val>
                                        </p:tav>
                                      </p:tavLst>
                                    </p:anim>
                                    <p:animEffect transition="in" filter="fade">
                                      <p:cBhvr>
                                        <p:cTn id="182" dur="5"/>
                                        <p:tgtEl>
                                          <p:spTgt spid="238618"/>
                                        </p:tgtEl>
                                      </p:cBhvr>
                                    </p:animEffect>
                                  </p:childTnLst>
                                  <p:subTnLst>
                                    <p:audio>
                                      <p:cMediaNode vol="100000">
                                        <p:cTn display="0" masterRel="sameClick">
                                          <p:stCondLst>
                                            <p:cond evt="begin" delay="0">
                                              <p:tn val="178"/>
                                            </p:cond>
                                          </p:stCondLst>
                                          <p:endCondLst>
                                            <p:cond evt="onStopAudio" delay="0">
                                              <p:tgtEl>
                                                <p:sldTgt/>
                                              </p:tgtEl>
                                            </p:cond>
                                          </p:endCondLst>
                                        </p:cTn>
                                        <p:tgtEl>
                                          <p:sndTgt r:embed="rId2" name="DESTROY.WAV"/>
                                        </p:tgtEl>
                                      </p:cMediaNode>
                                    </p:audio>
                                  </p:subTnLst>
                                </p:cTn>
                              </p:par>
                            </p:childTnLst>
                          </p:cTn>
                        </p:par>
                        <p:par>
                          <p:cTn id="183" fill="hold" nodeType="afterGroup">
                            <p:stCondLst>
                              <p:cond delay="13140"/>
                            </p:stCondLst>
                            <p:childTnLst>
                              <p:par>
                                <p:cTn id="184" presetID="53" presetClass="exit" presetSubtype="0" fill="hold" nodeType="afterEffect">
                                  <p:stCondLst>
                                    <p:cond delay="1000"/>
                                  </p:stCondLst>
                                  <p:childTnLst>
                                    <p:anim calcmode="lin" valueType="num">
                                      <p:cBhvr>
                                        <p:cTn id="185" dur="5"/>
                                        <p:tgtEl>
                                          <p:spTgt spid="238618"/>
                                        </p:tgtEl>
                                        <p:attrNameLst>
                                          <p:attrName>ppt_w</p:attrName>
                                        </p:attrNameLst>
                                      </p:cBhvr>
                                      <p:tavLst>
                                        <p:tav tm="0">
                                          <p:val>
                                            <p:strVal val="ppt_w"/>
                                          </p:val>
                                        </p:tav>
                                        <p:tav tm="100000">
                                          <p:val>
                                            <p:fltVal val="0"/>
                                          </p:val>
                                        </p:tav>
                                      </p:tavLst>
                                    </p:anim>
                                    <p:anim calcmode="lin" valueType="num">
                                      <p:cBhvr>
                                        <p:cTn id="186" dur="5"/>
                                        <p:tgtEl>
                                          <p:spTgt spid="238618"/>
                                        </p:tgtEl>
                                        <p:attrNameLst>
                                          <p:attrName>ppt_h</p:attrName>
                                        </p:attrNameLst>
                                      </p:cBhvr>
                                      <p:tavLst>
                                        <p:tav tm="0">
                                          <p:val>
                                            <p:strVal val="ppt_h"/>
                                          </p:val>
                                        </p:tav>
                                        <p:tav tm="100000">
                                          <p:val>
                                            <p:fltVal val="0"/>
                                          </p:val>
                                        </p:tav>
                                      </p:tavLst>
                                    </p:anim>
                                    <p:animEffect transition="out" filter="fade">
                                      <p:cBhvr>
                                        <p:cTn id="187" dur="5"/>
                                        <p:tgtEl>
                                          <p:spTgt spid="238618"/>
                                        </p:tgtEl>
                                      </p:cBhvr>
                                    </p:animEffect>
                                    <p:set>
                                      <p:cBhvr>
                                        <p:cTn id="188" dur="1" fill="hold">
                                          <p:stCondLst>
                                            <p:cond delay="4"/>
                                          </p:stCondLst>
                                        </p:cTn>
                                        <p:tgtEl>
                                          <p:spTgt spid="238618"/>
                                        </p:tgtEl>
                                        <p:attrNameLst>
                                          <p:attrName>style.visibility</p:attrName>
                                        </p:attrNameLst>
                                      </p:cBhvr>
                                      <p:to>
                                        <p:strVal val="hidden"/>
                                      </p:to>
                                    </p:set>
                                  </p:childTnLst>
                                </p:cTn>
                              </p:par>
                            </p:childTnLst>
                          </p:cTn>
                        </p:par>
                        <p:par>
                          <p:cTn id="189" fill="hold" nodeType="afterGroup">
                            <p:stCondLst>
                              <p:cond delay="14145"/>
                            </p:stCondLst>
                            <p:childTnLst>
                              <p:par>
                                <p:cTn id="190" presetID="53" presetClass="entr" presetSubtype="0" fill="hold" nodeType="afterEffect">
                                  <p:stCondLst>
                                    <p:cond delay="0"/>
                                  </p:stCondLst>
                                  <p:childTnLst>
                                    <p:set>
                                      <p:cBhvr>
                                        <p:cTn id="191" dur="1" fill="hold">
                                          <p:stCondLst>
                                            <p:cond delay="0"/>
                                          </p:stCondLst>
                                        </p:cTn>
                                        <p:tgtEl>
                                          <p:spTgt spid="238619"/>
                                        </p:tgtEl>
                                        <p:attrNameLst>
                                          <p:attrName>style.visibility</p:attrName>
                                        </p:attrNameLst>
                                      </p:cBhvr>
                                      <p:to>
                                        <p:strVal val="visible"/>
                                      </p:to>
                                    </p:set>
                                    <p:anim calcmode="lin" valueType="num">
                                      <p:cBhvr>
                                        <p:cTn id="192" dur="5" fill="hold"/>
                                        <p:tgtEl>
                                          <p:spTgt spid="238619"/>
                                        </p:tgtEl>
                                        <p:attrNameLst>
                                          <p:attrName>ppt_w</p:attrName>
                                        </p:attrNameLst>
                                      </p:cBhvr>
                                      <p:tavLst>
                                        <p:tav tm="0">
                                          <p:val>
                                            <p:fltVal val="0"/>
                                          </p:val>
                                        </p:tav>
                                        <p:tav tm="100000">
                                          <p:val>
                                            <p:strVal val="#ppt_w"/>
                                          </p:val>
                                        </p:tav>
                                      </p:tavLst>
                                    </p:anim>
                                    <p:anim calcmode="lin" valueType="num">
                                      <p:cBhvr>
                                        <p:cTn id="193" dur="5" fill="hold"/>
                                        <p:tgtEl>
                                          <p:spTgt spid="238619"/>
                                        </p:tgtEl>
                                        <p:attrNameLst>
                                          <p:attrName>ppt_h</p:attrName>
                                        </p:attrNameLst>
                                      </p:cBhvr>
                                      <p:tavLst>
                                        <p:tav tm="0">
                                          <p:val>
                                            <p:fltVal val="0"/>
                                          </p:val>
                                        </p:tav>
                                        <p:tav tm="100000">
                                          <p:val>
                                            <p:strVal val="#ppt_h"/>
                                          </p:val>
                                        </p:tav>
                                      </p:tavLst>
                                    </p:anim>
                                    <p:animEffect transition="in" filter="fade">
                                      <p:cBhvr>
                                        <p:cTn id="194" dur="5"/>
                                        <p:tgtEl>
                                          <p:spTgt spid="238619"/>
                                        </p:tgtEl>
                                      </p:cBhvr>
                                    </p:animEffect>
                                  </p:childTnLst>
                                  <p:subTnLst>
                                    <p:audio>
                                      <p:cMediaNode vol="100000">
                                        <p:cTn display="0" masterRel="sameClick">
                                          <p:stCondLst>
                                            <p:cond evt="begin" delay="0">
                                              <p:tn val="190"/>
                                            </p:cond>
                                          </p:stCondLst>
                                          <p:endCondLst>
                                            <p:cond evt="onStopAudio" delay="0">
                                              <p:tgtEl>
                                                <p:sldTgt/>
                                              </p:tgtEl>
                                            </p:cond>
                                          </p:endCondLst>
                                        </p:cTn>
                                        <p:tgtEl>
                                          <p:sndTgt r:embed="rId2" name="DESTROY.WAV"/>
                                        </p:tgtEl>
                                      </p:cMediaNode>
                                    </p:audio>
                                  </p:subTnLst>
                                </p:cTn>
                              </p:par>
                            </p:childTnLst>
                          </p:cTn>
                        </p:par>
                        <p:par>
                          <p:cTn id="195" fill="hold" nodeType="afterGroup">
                            <p:stCondLst>
                              <p:cond delay="14150"/>
                            </p:stCondLst>
                            <p:childTnLst>
                              <p:par>
                                <p:cTn id="196" presetID="53" presetClass="exit" presetSubtype="0" fill="hold" nodeType="afterEffect">
                                  <p:stCondLst>
                                    <p:cond delay="1000"/>
                                  </p:stCondLst>
                                  <p:childTnLst>
                                    <p:anim calcmode="lin" valueType="num">
                                      <p:cBhvr>
                                        <p:cTn id="197" dur="5"/>
                                        <p:tgtEl>
                                          <p:spTgt spid="238619"/>
                                        </p:tgtEl>
                                        <p:attrNameLst>
                                          <p:attrName>ppt_w</p:attrName>
                                        </p:attrNameLst>
                                      </p:cBhvr>
                                      <p:tavLst>
                                        <p:tav tm="0">
                                          <p:val>
                                            <p:strVal val="ppt_w"/>
                                          </p:val>
                                        </p:tav>
                                        <p:tav tm="100000">
                                          <p:val>
                                            <p:fltVal val="0"/>
                                          </p:val>
                                        </p:tav>
                                      </p:tavLst>
                                    </p:anim>
                                    <p:anim calcmode="lin" valueType="num">
                                      <p:cBhvr>
                                        <p:cTn id="198" dur="5"/>
                                        <p:tgtEl>
                                          <p:spTgt spid="238619"/>
                                        </p:tgtEl>
                                        <p:attrNameLst>
                                          <p:attrName>ppt_h</p:attrName>
                                        </p:attrNameLst>
                                      </p:cBhvr>
                                      <p:tavLst>
                                        <p:tav tm="0">
                                          <p:val>
                                            <p:strVal val="ppt_h"/>
                                          </p:val>
                                        </p:tav>
                                        <p:tav tm="100000">
                                          <p:val>
                                            <p:fltVal val="0"/>
                                          </p:val>
                                        </p:tav>
                                      </p:tavLst>
                                    </p:anim>
                                    <p:animEffect transition="out" filter="fade">
                                      <p:cBhvr>
                                        <p:cTn id="199" dur="5"/>
                                        <p:tgtEl>
                                          <p:spTgt spid="238619"/>
                                        </p:tgtEl>
                                      </p:cBhvr>
                                    </p:animEffect>
                                    <p:set>
                                      <p:cBhvr>
                                        <p:cTn id="200" dur="1" fill="hold">
                                          <p:stCondLst>
                                            <p:cond delay="4"/>
                                          </p:stCondLst>
                                        </p:cTn>
                                        <p:tgtEl>
                                          <p:spTgt spid="238619"/>
                                        </p:tgtEl>
                                        <p:attrNameLst>
                                          <p:attrName>style.visibility</p:attrName>
                                        </p:attrNameLst>
                                      </p:cBhvr>
                                      <p:to>
                                        <p:strVal val="hidden"/>
                                      </p:to>
                                    </p:set>
                                  </p:childTnLst>
                                </p:cTn>
                              </p:par>
                            </p:childTnLst>
                          </p:cTn>
                        </p:par>
                        <p:par>
                          <p:cTn id="201" fill="hold" nodeType="afterGroup">
                            <p:stCondLst>
                              <p:cond delay="15155"/>
                            </p:stCondLst>
                            <p:childTnLst>
                              <p:par>
                                <p:cTn id="202" presetID="53" presetClass="entr" presetSubtype="0" fill="hold" nodeType="afterEffect">
                                  <p:stCondLst>
                                    <p:cond delay="0"/>
                                  </p:stCondLst>
                                  <p:childTnLst>
                                    <p:set>
                                      <p:cBhvr>
                                        <p:cTn id="203" dur="1" fill="hold">
                                          <p:stCondLst>
                                            <p:cond delay="0"/>
                                          </p:stCondLst>
                                        </p:cTn>
                                        <p:tgtEl>
                                          <p:spTgt spid="238610"/>
                                        </p:tgtEl>
                                        <p:attrNameLst>
                                          <p:attrName>style.visibility</p:attrName>
                                        </p:attrNameLst>
                                      </p:cBhvr>
                                      <p:to>
                                        <p:strVal val="visible"/>
                                      </p:to>
                                    </p:set>
                                    <p:anim calcmode="lin" valueType="num">
                                      <p:cBhvr>
                                        <p:cTn id="204" dur="5" fill="hold"/>
                                        <p:tgtEl>
                                          <p:spTgt spid="238610"/>
                                        </p:tgtEl>
                                        <p:attrNameLst>
                                          <p:attrName>ppt_w</p:attrName>
                                        </p:attrNameLst>
                                      </p:cBhvr>
                                      <p:tavLst>
                                        <p:tav tm="0">
                                          <p:val>
                                            <p:fltVal val="0"/>
                                          </p:val>
                                        </p:tav>
                                        <p:tav tm="100000">
                                          <p:val>
                                            <p:strVal val="#ppt_w"/>
                                          </p:val>
                                        </p:tav>
                                      </p:tavLst>
                                    </p:anim>
                                    <p:anim calcmode="lin" valueType="num">
                                      <p:cBhvr>
                                        <p:cTn id="205" dur="5" fill="hold"/>
                                        <p:tgtEl>
                                          <p:spTgt spid="238610"/>
                                        </p:tgtEl>
                                        <p:attrNameLst>
                                          <p:attrName>ppt_h</p:attrName>
                                        </p:attrNameLst>
                                      </p:cBhvr>
                                      <p:tavLst>
                                        <p:tav tm="0">
                                          <p:val>
                                            <p:fltVal val="0"/>
                                          </p:val>
                                        </p:tav>
                                        <p:tav tm="100000">
                                          <p:val>
                                            <p:strVal val="#ppt_h"/>
                                          </p:val>
                                        </p:tav>
                                      </p:tavLst>
                                    </p:anim>
                                    <p:animEffect transition="in" filter="fade">
                                      <p:cBhvr>
                                        <p:cTn id="206" dur="5"/>
                                        <p:tgtEl>
                                          <p:spTgt spid="238610"/>
                                        </p:tgtEl>
                                      </p:cBhvr>
                                    </p:animEffect>
                                  </p:childTnLst>
                                  <p:subTnLst>
                                    <p:audio>
                                      <p:cMediaNode vol="100000">
                                        <p:cTn display="0" masterRel="sameClick">
                                          <p:stCondLst>
                                            <p:cond evt="begin" delay="0">
                                              <p:tn val="202"/>
                                            </p:cond>
                                          </p:stCondLst>
                                          <p:endCondLst>
                                            <p:cond evt="onStopAudio" delay="0">
                                              <p:tgtEl>
                                                <p:sldTgt/>
                                              </p:tgtEl>
                                            </p:cond>
                                          </p:endCondLst>
                                        </p:cTn>
                                        <p:tgtEl>
                                          <p:sndTgt r:embed="rId2" name="DESTROY.WAV"/>
                                        </p:tgtEl>
                                      </p:cMediaNode>
                                    </p:audio>
                                  </p:subTnLst>
                                </p:cTn>
                              </p:par>
                            </p:childTnLst>
                          </p:cTn>
                        </p:par>
                        <p:par>
                          <p:cTn id="207" fill="hold" nodeType="afterGroup">
                            <p:stCondLst>
                              <p:cond delay="15160"/>
                            </p:stCondLst>
                            <p:childTnLst>
                              <p:par>
                                <p:cTn id="208" presetID="53" presetClass="exit" presetSubtype="0" fill="hold" nodeType="afterEffect">
                                  <p:stCondLst>
                                    <p:cond delay="1000"/>
                                  </p:stCondLst>
                                  <p:childTnLst>
                                    <p:anim calcmode="lin" valueType="num">
                                      <p:cBhvr>
                                        <p:cTn id="209" dur="5"/>
                                        <p:tgtEl>
                                          <p:spTgt spid="238610"/>
                                        </p:tgtEl>
                                        <p:attrNameLst>
                                          <p:attrName>ppt_w</p:attrName>
                                        </p:attrNameLst>
                                      </p:cBhvr>
                                      <p:tavLst>
                                        <p:tav tm="0">
                                          <p:val>
                                            <p:strVal val="ppt_w"/>
                                          </p:val>
                                        </p:tav>
                                        <p:tav tm="100000">
                                          <p:val>
                                            <p:fltVal val="0"/>
                                          </p:val>
                                        </p:tav>
                                      </p:tavLst>
                                    </p:anim>
                                    <p:anim calcmode="lin" valueType="num">
                                      <p:cBhvr>
                                        <p:cTn id="210" dur="5"/>
                                        <p:tgtEl>
                                          <p:spTgt spid="238610"/>
                                        </p:tgtEl>
                                        <p:attrNameLst>
                                          <p:attrName>ppt_h</p:attrName>
                                        </p:attrNameLst>
                                      </p:cBhvr>
                                      <p:tavLst>
                                        <p:tav tm="0">
                                          <p:val>
                                            <p:strVal val="ppt_h"/>
                                          </p:val>
                                        </p:tav>
                                        <p:tav tm="100000">
                                          <p:val>
                                            <p:fltVal val="0"/>
                                          </p:val>
                                        </p:tav>
                                      </p:tavLst>
                                    </p:anim>
                                    <p:animEffect transition="out" filter="fade">
                                      <p:cBhvr>
                                        <p:cTn id="211" dur="5"/>
                                        <p:tgtEl>
                                          <p:spTgt spid="238610"/>
                                        </p:tgtEl>
                                      </p:cBhvr>
                                    </p:animEffect>
                                    <p:set>
                                      <p:cBhvr>
                                        <p:cTn id="212" dur="1" fill="hold">
                                          <p:stCondLst>
                                            <p:cond delay="4"/>
                                          </p:stCondLst>
                                        </p:cTn>
                                        <p:tgtEl>
                                          <p:spTgt spid="238610"/>
                                        </p:tgtEl>
                                        <p:attrNameLst>
                                          <p:attrName>style.visibility</p:attrName>
                                        </p:attrNameLst>
                                      </p:cBhvr>
                                      <p:to>
                                        <p:strVal val="hidden"/>
                                      </p:to>
                                    </p:set>
                                  </p:childTnLst>
                                </p:cTn>
                              </p:par>
                            </p:childTnLst>
                          </p:cTn>
                        </p:par>
                        <p:par>
                          <p:cTn id="213" fill="hold" nodeType="afterGroup">
                            <p:stCondLst>
                              <p:cond delay="16165"/>
                            </p:stCondLst>
                            <p:childTnLst>
                              <p:par>
                                <p:cTn id="214" presetID="53" presetClass="entr" presetSubtype="0" fill="hold" nodeType="afterEffect">
                                  <p:stCondLst>
                                    <p:cond delay="0"/>
                                  </p:stCondLst>
                                  <p:childTnLst>
                                    <p:set>
                                      <p:cBhvr>
                                        <p:cTn id="215" dur="1" fill="hold">
                                          <p:stCondLst>
                                            <p:cond delay="0"/>
                                          </p:stCondLst>
                                        </p:cTn>
                                        <p:tgtEl>
                                          <p:spTgt spid="238611"/>
                                        </p:tgtEl>
                                        <p:attrNameLst>
                                          <p:attrName>style.visibility</p:attrName>
                                        </p:attrNameLst>
                                      </p:cBhvr>
                                      <p:to>
                                        <p:strVal val="visible"/>
                                      </p:to>
                                    </p:set>
                                    <p:anim calcmode="lin" valueType="num">
                                      <p:cBhvr>
                                        <p:cTn id="216" dur="5" fill="hold"/>
                                        <p:tgtEl>
                                          <p:spTgt spid="238611"/>
                                        </p:tgtEl>
                                        <p:attrNameLst>
                                          <p:attrName>ppt_w</p:attrName>
                                        </p:attrNameLst>
                                      </p:cBhvr>
                                      <p:tavLst>
                                        <p:tav tm="0">
                                          <p:val>
                                            <p:fltVal val="0"/>
                                          </p:val>
                                        </p:tav>
                                        <p:tav tm="100000">
                                          <p:val>
                                            <p:strVal val="#ppt_w"/>
                                          </p:val>
                                        </p:tav>
                                      </p:tavLst>
                                    </p:anim>
                                    <p:anim calcmode="lin" valueType="num">
                                      <p:cBhvr>
                                        <p:cTn id="217" dur="5" fill="hold"/>
                                        <p:tgtEl>
                                          <p:spTgt spid="238611"/>
                                        </p:tgtEl>
                                        <p:attrNameLst>
                                          <p:attrName>ppt_h</p:attrName>
                                        </p:attrNameLst>
                                      </p:cBhvr>
                                      <p:tavLst>
                                        <p:tav tm="0">
                                          <p:val>
                                            <p:fltVal val="0"/>
                                          </p:val>
                                        </p:tav>
                                        <p:tav tm="100000">
                                          <p:val>
                                            <p:strVal val="#ppt_h"/>
                                          </p:val>
                                        </p:tav>
                                      </p:tavLst>
                                    </p:anim>
                                    <p:animEffect transition="in" filter="fade">
                                      <p:cBhvr>
                                        <p:cTn id="218" dur="5"/>
                                        <p:tgtEl>
                                          <p:spTgt spid="238611"/>
                                        </p:tgtEl>
                                      </p:cBhvr>
                                    </p:animEffect>
                                  </p:childTnLst>
                                  <p:subTnLst>
                                    <p:audio>
                                      <p:cMediaNode vol="100000">
                                        <p:cTn display="0" masterRel="sameClick">
                                          <p:stCondLst>
                                            <p:cond evt="begin" delay="0">
                                              <p:tn val="214"/>
                                            </p:cond>
                                          </p:stCondLst>
                                          <p:endCondLst>
                                            <p:cond evt="onStopAudio" delay="0">
                                              <p:tgtEl>
                                                <p:sldTgt/>
                                              </p:tgtEl>
                                            </p:cond>
                                          </p:endCondLst>
                                        </p:cTn>
                                        <p:tgtEl>
                                          <p:sndTgt r:embed="rId2" name="DESTROY.WAV"/>
                                        </p:tgtEl>
                                      </p:cMediaNode>
                                    </p:audio>
                                  </p:subTnLst>
                                </p:cTn>
                              </p:par>
                            </p:childTnLst>
                          </p:cTn>
                        </p:par>
                        <p:par>
                          <p:cTn id="219" fill="hold" nodeType="afterGroup">
                            <p:stCondLst>
                              <p:cond delay="16170"/>
                            </p:stCondLst>
                            <p:childTnLst>
                              <p:par>
                                <p:cTn id="220" presetID="53" presetClass="exit" presetSubtype="0" fill="hold" nodeType="afterEffect">
                                  <p:stCondLst>
                                    <p:cond delay="1000"/>
                                  </p:stCondLst>
                                  <p:childTnLst>
                                    <p:anim calcmode="lin" valueType="num">
                                      <p:cBhvr>
                                        <p:cTn id="221" dur="5"/>
                                        <p:tgtEl>
                                          <p:spTgt spid="238611"/>
                                        </p:tgtEl>
                                        <p:attrNameLst>
                                          <p:attrName>ppt_w</p:attrName>
                                        </p:attrNameLst>
                                      </p:cBhvr>
                                      <p:tavLst>
                                        <p:tav tm="0">
                                          <p:val>
                                            <p:strVal val="ppt_w"/>
                                          </p:val>
                                        </p:tav>
                                        <p:tav tm="100000">
                                          <p:val>
                                            <p:fltVal val="0"/>
                                          </p:val>
                                        </p:tav>
                                      </p:tavLst>
                                    </p:anim>
                                    <p:anim calcmode="lin" valueType="num">
                                      <p:cBhvr>
                                        <p:cTn id="222" dur="5"/>
                                        <p:tgtEl>
                                          <p:spTgt spid="238611"/>
                                        </p:tgtEl>
                                        <p:attrNameLst>
                                          <p:attrName>ppt_h</p:attrName>
                                        </p:attrNameLst>
                                      </p:cBhvr>
                                      <p:tavLst>
                                        <p:tav tm="0">
                                          <p:val>
                                            <p:strVal val="ppt_h"/>
                                          </p:val>
                                        </p:tav>
                                        <p:tav tm="100000">
                                          <p:val>
                                            <p:fltVal val="0"/>
                                          </p:val>
                                        </p:tav>
                                      </p:tavLst>
                                    </p:anim>
                                    <p:animEffect transition="out" filter="fade">
                                      <p:cBhvr>
                                        <p:cTn id="223" dur="5"/>
                                        <p:tgtEl>
                                          <p:spTgt spid="238611"/>
                                        </p:tgtEl>
                                      </p:cBhvr>
                                    </p:animEffect>
                                    <p:set>
                                      <p:cBhvr>
                                        <p:cTn id="224" dur="1" fill="hold">
                                          <p:stCondLst>
                                            <p:cond delay="4"/>
                                          </p:stCondLst>
                                        </p:cTn>
                                        <p:tgtEl>
                                          <p:spTgt spid="238611"/>
                                        </p:tgtEl>
                                        <p:attrNameLst>
                                          <p:attrName>style.visibility</p:attrName>
                                        </p:attrNameLst>
                                      </p:cBhvr>
                                      <p:to>
                                        <p:strVal val="hidden"/>
                                      </p:to>
                                    </p:set>
                                  </p:childTnLst>
                                </p:cTn>
                              </p:par>
                            </p:childTnLst>
                          </p:cTn>
                        </p:par>
                        <p:par>
                          <p:cTn id="225" fill="hold" nodeType="afterGroup">
                            <p:stCondLst>
                              <p:cond delay="17175"/>
                            </p:stCondLst>
                            <p:childTnLst>
                              <p:par>
                                <p:cTn id="226" presetID="53" presetClass="entr" presetSubtype="0" fill="hold" nodeType="afterEffect">
                                  <p:stCondLst>
                                    <p:cond delay="0"/>
                                  </p:stCondLst>
                                  <p:childTnLst>
                                    <p:set>
                                      <p:cBhvr>
                                        <p:cTn id="227" dur="1" fill="hold">
                                          <p:stCondLst>
                                            <p:cond delay="0"/>
                                          </p:stCondLst>
                                        </p:cTn>
                                        <p:tgtEl>
                                          <p:spTgt spid="238612"/>
                                        </p:tgtEl>
                                        <p:attrNameLst>
                                          <p:attrName>style.visibility</p:attrName>
                                        </p:attrNameLst>
                                      </p:cBhvr>
                                      <p:to>
                                        <p:strVal val="visible"/>
                                      </p:to>
                                    </p:set>
                                    <p:anim calcmode="lin" valueType="num">
                                      <p:cBhvr>
                                        <p:cTn id="228" dur="5" fill="hold"/>
                                        <p:tgtEl>
                                          <p:spTgt spid="238612"/>
                                        </p:tgtEl>
                                        <p:attrNameLst>
                                          <p:attrName>ppt_w</p:attrName>
                                        </p:attrNameLst>
                                      </p:cBhvr>
                                      <p:tavLst>
                                        <p:tav tm="0">
                                          <p:val>
                                            <p:fltVal val="0"/>
                                          </p:val>
                                        </p:tav>
                                        <p:tav tm="100000">
                                          <p:val>
                                            <p:strVal val="#ppt_w"/>
                                          </p:val>
                                        </p:tav>
                                      </p:tavLst>
                                    </p:anim>
                                    <p:anim calcmode="lin" valueType="num">
                                      <p:cBhvr>
                                        <p:cTn id="229" dur="5" fill="hold"/>
                                        <p:tgtEl>
                                          <p:spTgt spid="238612"/>
                                        </p:tgtEl>
                                        <p:attrNameLst>
                                          <p:attrName>ppt_h</p:attrName>
                                        </p:attrNameLst>
                                      </p:cBhvr>
                                      <p:tavLst>
                                        <p:tav tm="0">
                                          <p:val>
                                            <p:fltVal val="0"/>
                                          </p:val>
                                        </p:tav>
                                        <p:tav tm="100000">
                                          <p:val>
                                            <p:strVal val="#ppt_h"/>
                                          </p:val>
                                        </p:tav>
                                      </p:tavLst>
                                    </p:anim>
                                    <p:animEffect transition="in" filter="fade">
                                      <p:cBhvr>
                                        <p:cTn id="230" dur="5"/>
                                        <p:tgtEl>
                                          <p:spTgt spid="238612"/>
                                        </p:tgtEl>
                                      </p:cBhvr>
                                    </p:animEffect>
                                  </p:childTnLst>
                                  <p:subTnLst>
                                    <p:audio>
                                      <p:cMediaNode vol="100000">
                                        <p:cTn display="0" masterRel="sameClick">
                                          <p:stCondLst>
                                            <p:cond evt="begin" delay="0">
                                              <p:tn val="226"/>
                                            </p:cond>
                                          </p:stCondLst>
                                          <p:endCondLst>
                                            <p:cond evt="onStopAudio" delay="0">
                                              <p:tgtEl>
                                                <p:sldTgt/>
                                              </p:tgtEl>
                                            </p:cond>
                                          </p:endCondLst>
                                        </p:cTn>
                                        <p:tgtEl>
                                          <p:sndTgt r:embed="rId2" name="DESTROY.WAV"/>
                                        </p:tgtEl>
                                      </p:cMediaNode>
                                    </p:audio>
                                  </p:subTnLst>
                                </p:cTn>
                              </p:par>
                            </p:childTnLst>
                          </p:cTn>
                        </p:par>
                        <p:par>
                          <p:cTn id="231" fill="hold" nodeType="afterGroup">
                            <p:stCondLst>
                              <p:cond delay="17180"/>
                            </p:stCondLst>
                            <p:childTnLst>
                              <p:par>
                                <p:cTn id="232" presetID="53" presetClass="exit" presetSubtype="0" fill="hold" nodeType="afterEffect">
                                  <p:stCondLst>
                                    <p:cond delay="1000"/>
                                  </p:stCondLst>
                                  <p:childTnLst>
                                    <p:anim calcmode="lin" valueType="num">
                                      <p:cBhvr>
                                        <p:cTn id="233" dur="5"/>
                                        <p:tgtEl>
                                          <p:spTgt spid="238612"/>
                                        </p:tgtEl>
                                        <p:attrNameLst>
                                          <p:attrName>ppt_w</p:attrName>
                                        </p:attrNameLst>
                                      </p:cBhvr>
                                      <p:tavLst>
                                        <p:tav tm="0">
                                          <p:val>
                                            <p:strVal val="ppt_w"/>
                                          </p:val>
                                        </p:tav>
                                        <p:tav tm="100000">
                                          <p:val>
                                            <p:fltVal val="0"/>
                                          </p:val>
                                        </p:tav>
                                      </p:tavLst>
                                    </p:anim>
                                    <p:anim calcmode="lin" valueType="num">
                                      <p:cBhvr>
                                        <p:cTn id="234" dur="5"/>
                                        <p:tgtEl>
                                          <p:spTgt spid="238612"/>
                                        </p:tgtEl>
                                        <p:attrNameLst>
                                          <p:attrName>ppt_h</p:attrName>
                                        </p:attrNameLst>
                                      </p:cBhvr>
                                      <p:tavLst>
                                        <p:tav tm="0">
                                          <p:val>
                                            <p:strVal val="ppt_h"/>
                                          </p:val>
                                        </p:tav>
                                        <p:tav tm="100000">
                                          <p:val>
                                            <p:fltVal val="0"/>
                                          </p:val>
                                        </p:tav>
                                      </p:tavLst>
                                    </p:anim>
                                    <p:animEffect transition="out" filter="fade">
                                      <p:cBhvr>
                                        <p:cTn id="235" dur="5"/>
                                        <p:tgtEl>
                                          <p:spTgt spid="238612"/>
                                        </p:tgtEl>
                                      </p:cBhvr>
                                    </p:animEffect>
                                    <p:set>
                                      <p:cBhvr>
                                        <p:cTn id="236" dur="1" fill="hold">
                                          <p:stCondLst>
                                            <p:cond delay="4"/>
                                          </p:stCondLst>
                                        </p:cTn>
                                        <p:tgtEl>
                                          <p:spTgt spid="238612"/>
                                        </p:tgtEl>
                                        <p:attrNameLst>
                                          <p:attrName>style.visibility</p:attrName>
                                        </p:attrNameLst>
                                      </p:cBhvr>
                                      <p:to>
                                        <p:strVal val="hidden"/>
                                      </p:to>
                                    </p:set>
                                  </p:childTnLst>
                                </p:cTn>
                              </p:par>
                            </p:childTnLst>
                          </p:cTn>
                        </p:par>
                        <p:par>
                          <p:cTn id="237" fill="hold" nodeType="afterGroup">
                            <p:stCondLst>
                              <p:cond delay="18185"/>
                            </p:stCondLst>
                            <p:childTnLst>
                              <p:par>
                                <p:cTn id="238" presetID="53" presetClass="entr" presetSubtype="0" fill="hold" nodeType="afterEffect">
                                  <p:stCondLst>
                                    <p:cond delay="0"/>
                                  </p:stCondLst>
                                  <p:childTnLst>
                                    <p:set>
                                      <p:cBhvr>
                                        <p:cTn id="239" dur="1" fill="hold">
                                          <p:stCondLst>
                                            <p:cond delay="0"/>
                                          </p:stCondLst>
                                        </p:cTn>
                                        <p:tgtEl>
                                          <p:spTgt spid="238613"/>
                                        </p:tgtEl>
                                        <p:attrNameLst>
                                          <p:attrName>style.visibility</p:attrName>
                                        </p:attrNameLst>
                                      </p:cBhvr>
                                      <p:to>
                                        <p:strVal val="visible"/>
                                      </p:to>
                                    </p:set>
                                    <p:anim calcmode="lin" valueType="num">
                                      <p:cBhvr>
                                        <p:cTn id="240" dur="5" fill="hold"/>
                                        <p:tgtEl>
                                          <p:spTgt spid="238613"/>
                                        </p:tgtEl>
                                        <p:attrNameLst>
                                          <p:attrName>ppt_w</p:attrName>
                                        </p:attrNameLst>
                                      </p:cBhvr>
                                      <p:tavLst>
                                        <p:tav tm="0">
                                          <p:val>
                                            <p:fltVal val="0"/>
                                          </p:val>
                                        </p:tav>
                                        <p:tav tm="100000">
                                          <p:val>
                                            <p:strVal val="#ppt_w"/>
                                          </p:val>
                                        </p:tav>
                                      </p:tavLst>
                                    </p:anim>
                                    <p:anim calcmode="lin" valueType="num">
                                      <p:cBhvr>
                                        <p:cTn id="241" dur="5" fill="hold"/>
                                        <p:tgtEl>
                                          <p:spTgt spid="238613"/>
                                        </p:tgtEl>
                                        <p:attrNameLst>
                                          <p:attrName>ppt_h</p:attrName>
                                        </p:attrNameLst>
                                      </p:cBhvr>
                                      <p:tavLst>
                                        <p:tav tm="0">
                                          <p:val>
                                            <p:fltVal val="0"/>
                                          </p:val>
                                        </p:tav>
                                        <p:tav tm="100000">
                                          <p:val>
                                            <p:strVal val="#ppt_h"/>
                                          </p:val>
                                        </p:tav>
                                      </p:tavLst>
                                    </p:anim>
                                    <p:animEffect transition="in" filter="fade">
                                      <p:cBhvr>
                                        <p:cTn id="242" dur="5"/>
                                        <p:tgtEl>
                                          <p:spTgt spid="238613"/>
                                        </p:tgtEl>
                                      </p:cBhvr>
                                    </p:animEffect>
                                  </p:childTnLst>
                                  <p:subTnLst>
                                    <p:audio>
                                      <p:cMediaNode vol="100000">
                                        <p:cTn display="0" masterRel="sameClick">
                                          <p:stCondLst>
                                            <p:cond evt="begin" delay="0">
                                              <p:tn val="238"/>
                                            </p:cond>
                                          </p:stCondLst>
                                          <p:endCondLst>
                                            <p:cond evt="onStopAudio" delay="0">
                                              <p:tgtEl>
                                                <p:sldTgt/>
                                              </p:tgtEl>
                                            </p:cond>
                                          </p:endCondLst>
                                        </p:cTn>
                                        <p:tgtEl>
                                          <p:sndTgt r:embed="rId2" name="DESTROY.WAV"/>
                                        </p:tgtEl>
                                      </p:cMediaNode>
                                    </p:audio>
                                  </p:subTnLst>
                                </p:cTn>
                              </p:par>
                            </p:childTnLst>
                          </p:cTn>
                        </p:par>
                        <p:par>
                          <p:cTn id="243" fill="hold" nodeType="afterGroup">
                            <p:stCondLst>
                              <p:cond delay="18190"/>
                            </p:stCondLst>
                            <p:childTnLst>
                              <p:par>
                                <p:cTn id="244" presetID="53" presetClass="exit" presetSubtype="0" fill="hold" nodeType="afterEffect">
                                  <p:stCondLst>
                                    <p:cond delay="1000"/>
                                  </p:stCondLst>
                                  <p:childTnLst>
                                    <p:anim calcmode="lin" valueType="num">
                                      <p:cBhvr>
                                        <p:cTn id="245" dur="5"/>
                                        <p:tgtEl>
                                          <p:spTgt spid="238613"/>
                                        </p:tgtEl>
                                        <p:attrNameLst>
                                          <p:attrName>ppt_w</p:attrName>
                                        </p:attrNameLst>
                                      </p:cBhvr>
                                      <p:tavLst>
                                        <p:tav tm="0">
                                          <p:val>
                                            <p:strVal val="ppt_w"/>
                                          </p:val>
                                        </p:tav>
                                        <p:tav tm="100000">
                                          <p:val>
                                            <p:fltVal val="0"/>
                                          </p:val>
                                        </p:tav>
                                      </p:tavLst>
                                    </p:anim>
                                    <p:anim calcmode="lin" valueType="num">
                                      <p:cBhvr>
                                        <p:cTn id="246" dur="5"/>
                                        <p:tgtEl>
                                          <p:spTgt spid="238613"/>
                                        </p:tgtEl>
                                        <p:attrNameLst>
                                          <p:attrName>ppt_h</p:attrName>
                                        </p:attrNameLst>
                                      </p:cBhvr>
                                      <p:tavLst>
                                        <p:tav tm="0">
                                          <p:val>
                                            <p:strVal val="ppt_h"/>
                                          </p:val>
                                        </p:tav>
                                        <p:tav tm="100000">
                                          <p:val>
                                            <p:fltVal val="0"/>
                                          </p:val>
                                        </p:tav>
                                      </p:tavLst>
                                    </p:anim>
                                    <p:animEffect transition="out" filter="fade">
                                      <p:cBhvr>
                                        <p:cTn id="247" dur="5"/>
                                        <p:tgtEl>
                                          <p:spTgt spid="238613"/>
                                        </p:tgtEl>
                                      </p:cBhvr>
                                    </p:animEffect>
                                    <p:set>
                                      <p:cBhvr>
                                        <p:cTn id="248" dur="1" fill="hold">
                                          <p:stCondLst>
                                            <p:cond delay="4"/>
                                          </p:stCondLst>
                                        </p:cTn>
                                        <p:tgtEl>
                                          <p:spTgt spid="238613"/>
                                        </p:tgtEl>
                                        <p:attrNameLst>
                                          <p:attrName>style.visibility</p:attrName>
                                        </p:attrNameLst>
                                      </p:cBhvr>
                                      <p:to>
                                        <p:strVal val="hidden"/>
                                      </p:to>
                                    </p:set>
                                  </p:childTnLst>
                                </p:cTn>
                              </p:par>
                            </p:childTnLst>
                          </p:cTn>
                        </p:par>
                        <p:par>
                          <p:cTn id="249" fill="hold" nodeType="afterGroup">
                            <p:stCondLst>
                              <p:cond delay="19195"/>
                            </p:stCondLst>
                            <p:childTnLst>
                              <p:par>
                                <p:cTn id="250" presetID="53" presetClass="entr" presetSubtype="0" fill="hold" nodeType="afterEffect">
                                  <p:stCondLst>
                                    <p:cond delay="0"/>
                                  </p:stCondLst>
                                  <p:childTnLst>
                                    <p:set>
                                      <p:cBhvr>
                                        <p:cTn id="251" dur="1" fill="hold">
                                          <p:stCondLst>
                                            <p:cond delay="0"/>
                                          </p:stCondLst>
                                        </p:cTn>
                                        <p:tgtEl>
                                          <p:spTgt spid="238614"/>
                                        </p:tgtEl>
                                        <p:attrNameLst>
                                          <p:attrName>style.visibility</p:attrName>
                                        </p:attrNameLst>
                                      </p:cBhvr>
                                      <p:to>
                                        <p:strVal val="visible"/>
                                      </p:to>
                                    </p:set>
                                    <p:anim calcmode="lin" valueType="num">
                                      <p:cBhvr>
                                        <p:cTn id="252" dur="5" fill="hold"/>
                                        <p:tgtEl>
                                          <p:spTgt spid="238614"/>
                                        </p:tgtEl>
                                        <p:attrNameLst>
                                          <p:attrName>ppt_w</p:attrName>
                                        </p:attrNameLst>
                                      </p:cBhvr>
                                      <p:tavLst>
                                        <p:tav tm="0">
                                          <p:val>
                                            <p:fltVal val="0"/>
                                          </p:val>
                                        </p:tav>
                                        <p:tav tm="100000">
                                          <p:val>
                                            <p:strVal val="#ppt_w"/>
                                          </p:val>
                                        </p:tav>
                                      </p:tavLst>
                                    </p:anim>
                                    <p:anim calcmode="lin" valueType="num">
                                      <p:cBhvr>
                                        <p:cTn id="253" dur="5" fill="hold"/>
                                        <p:tgtEl>
                                          <p:spTgt spid="238614"/>
                                        </p:tgtEl>
                                        <p:attrNameLst>
                                          <p:attrName>ppt_h</p:attrName>
                                        </p:attrNameLst>
                                      </p:cBhvr>
                                      <p:tavLst>
                                        <p:tav tm="0">
                                          <p:val>
                                            <p:fltVal val="0"/>
                                          </p:val>
                                        </p:tav>
                                        <p:tav tm="100000">
                                          <p:val>
                                            <p:strVal val="#ppt_h"/>
                                          </p:val>
                                        </p:tav>
                                      </p:tavLst>
                                    </p:anim>
                                    <p:animEffect transition="in" filter="fade">
                                      <p:cBhvr>
                                        <p:cTn id="254" dur="5"/>
                                        <p:tgtEl>
                                          <p:spTgt spid="238614"/>
                                        </p:tgtEl>
                                      </p:cBhvr>
                                    </p:animEffect>
                                  </p:childTnLst>
                                  <p:subTnLst>
                                    <p:audio>
                                      <p:cMediaNode vol="100000">
                                        <p:cTn display="0" masterRel="sameClick">
                                          <p:stCondLst>
                                            <p:cond evt="begin" delay="0">
                                              <p:tn val="250"/>
                                            </p:cond>
                                          </p:stCondLst>
                                          <p:endCondLst>
                                            <p:cond evt="onStopAudio" delay="0">
                                              <p:tgtEl>
                                                <p:sldTgt/>
                                              </p:tgtEl>
                                            </p:cond>
                                          </p:endCondLst>
                                        </p:cTn>
                                        <p:tgtEl>
                                          <p:sndTgt r:embed="rId2" name="DESTROY.WAV"/>
                                        </p:tgtEl>
                                      </p:cMediaNode>
                                    </p:audio>
                                  </p:subTnLst>
                                </p:cTn>
                              </p:par>
                            </p:childTnLst>
                          </p:cTn>
                        </p:par>
                        <p:par>
                          <p:cTn id="255" fill="hold" nodeType="afterGroup">
                            <p:stCondLst>
                              <p:cond delay="19200"/>
                            </p:stCondLst>
                            <p:childTnLst>
                              <p:par>
                                <p:cTn id="256" presetID="53" presetClass="exit" presetSubtype="0" fill="hold" nodeType="afterEffect">
                                  <p:stCondLst>
                                    <p:cond delay="1000"/>
                                  </p:stCondLst>
                                  <p:childTnLst>
                                    <p:anim calcmode="lin" valueType="num">
                                      <p:cBhvr>
                                        <p:cTn id="257" dur="5"/>
                                        <p:tgtEl>
                                          <p:spTgt spid="238614"/>
                                        </p:tgtEl>
                                        <p:attrNameLst>
                                          <p:attrName>ppt_w</p:attrName>
                                        </p:attrNameLst>
                                      </p:cBhvr>
                                      <p:tavLst>
                                        <p:tav tm="0">
                                          <p:val>
                                            <p:strVal val="ppt_w"/>
                                          </p:val>
                                        </p:tav>
                                        <p:tav tm="100000">
                                          <p:val>
                                            <p:fltVal val="0"/>
                                          </p:val>
                                        </p:tav>
                                      </p:tavLst>
                                    </p:anim>
                                    <p:anim calcmode="lin" valueType="num">
                                      <p:cBhvr>
                                        <p:cTn id="258" dur="5"/>
                                        <p:tgtEl>
                                          <p:spTgt spid="238614"/>
                                        </p:tgtEl>
                                        <p:attrNameLst>
                                          <p:attrName>ppt_h</p:attrName>
                                        </p:attrNameLst>
                                      </p:cBhvr>
                                      <p:tavLst>
                                        <p:tav tm="0">
                                          <p:val>
                                            <p:strVal val="ppt_h"/>
                                          </p:val>
                                        </p:tav>
                                        <p:tav tm="100000">
                                          <p:val>
                                            <p:fltVal val="0"/>
                                          </p:val>
                                        </p:tav>
                                      </p:tavLst>
                                    </p:anim>
                                    <p:animEffect transition="out" filter="fade">
                                      <p:cBhvr>
                                        <p:cTn id="259" dur="5"/>
                                        <p:tgtEl>
                                          <p:spTgt spid="238614"/>
                                        </p:tgtEl>
                                      </p:cBhvr>
                                    </p:animEffect>
                                    <p:set>
                                      <p:cBhvr>
                                        <p:cTn id="260" dur="1" fill="hold">
                                          <p:stCondLst>
                                            <p:cond delay="4"/>
                                          </p:stCondLst>
                                        </p:cTn>
                                        <p:tgtEl>
                                          <p:spTgt spid="238614"/>
                                        </p:tgtEl>
                                        <p:attrNameLst>
                                          <p:attrName>style.visibility</p:attrName>
                                        </p:attrNameLst>
                                      </p:cBhvr>
                                      <p:to>
                                        <p:strVal val="hidden"/>
                                      </p:to>
                                    </p:set>
                                  </p:childTnLst>
                                </p:cTn>
                              </p:par>
                            </p:childTnLst>
                          </p:cTn>
                        </p:par>
                        <p:par>
                          <p:cTn id="261" fill="hold" nodeType="afterGroup">
                            <p:stCondLst>
                              <p:cond delay="20205"/>
                            </p:stCondLst>
                            <p:childTnLst>
                              <p:par>
                                <p:cTn id="262" presetID="53" presetClass="entr" presetSubtype="0" fill="hold" nodeType="afterEffect">
                                  <p:stCondLst>
                                    <p:cond delay="0"/>
                                  </p:stCondLst>
                                  <p:childTnLst>
                                    <p:set>
                                      <p:cBhvr>
                                        <p:cTn id="263" dur="1" fill="hold">
                                          <p:stCondLst>
                                            <p:cond delay="0"/>
                                          </p:stCondLst>
                                        </p:cTn>
                                        <p:tgtEl>
                                          <p:spTgt spid="238605"/>
                                        </p:tgtEl>
                                        <p:attrNameLst>
                                          <p:attrName>style.visibility</p:attrName>
                                        </p:attrNameLst>
                                      </p:cBhvr>
                                      <p:to>
                                        <p:strVal val="visible"/>
                                      </p:to>
                                    </p:set>
                                    <p:anim calcmode="lin" valueType="num">
                                      <p:cBhvr>
                                        <p:cTn id="264" dur="5" fill="hold"/>
                                        <p:tgtEl>
                                          <p:spTgt spid="238605"/>
                                        </p:tgtEl>
                                        <p:attrNameLst>
                                          <p:attrName>ppt_w</p:attrName>
                                        </p:attrNameLst>
                                      </p:cBhvr>
                                      <p:tavLst>
                                        <p:tav tm="0">
                                          <p:val>
                                            <p:fltVal val="0"/>
                                          </p:val>
                                        </p:tav>
                                        <p:tav tm="100000">
                                          <p:val>
                                            <p:strVal val="#ppt_w"/>
                                          </p:val>
                                        </p:tav>
                                      </p:tavLst>
                                    </p:anim>
                                    <p:anim calcmode="lin" valueType="num">
                                      <p:cBhvr>
                                        <p:cTn id="265" dur="5" fill="hold"/>
                                        <p:tgtEl>
                                          <p:spTgt spid="238605"/>
                                        </p:tgtEl>
                                        <p:attrNameLst>
                                          <p:attrName>ppt_h</p:attrName>
                                        </p:attrNameLst>
                                      </p:cBhvr>
                                      <p:tavLst>
                                        <p:tav tm="0">
                                          <p:val>
                                            <p:fltVal val="0"/>
                                          </p:val>
                                        </p:tav>
                                        <p:tav tm="100000">
                                          <p:val>
                                            <p:strVal val="#ppt_h"/>
                                          </p:val>
                                        </p:tav>
                                      </p:tavLst>
                                    </p:anim>
                                    <p:animEffect transition="in" filter="fade">
                                      <p:cBhvr>
                                        <p:cTn id="266" dur="5"/>
                                        <p:tgtEl>
                                          <p:spTgt spid="238605"/>
                                        </p:tgtEl>
                                      </p:cBhvr>
                                    </p:animEffect>
                                  </p:childTnLst>
                                  <p:subTnLst>
                                    <p:audio>
                                      <p:cMediaNode vol="100000">
                                        <p:cTn display="0" masterRel="sameClick">
                                          <p:stCondLst>
                                            <p:cond evt="begin" delay="0">
                                              <p:tn val="262"/>
                                            </p:cond>
                                          </p:stCondLst>
                                          <p:endCondLst>
                                            <p:cond evt="onStopAudio" delay="0">
                                              <p:tgtEl>
                                                <p:sldTgt/>
                                              </p:tgtEl>
                                            </p:cond>
                                          </p:endCondLst>
                                        </p:cTn>
                                        <p:tgtEl>
                                          <p:sndTgt r:embed="rId2" name="DESTROY.WAV"/>
                                        </p:tgtEl>
                                      </p:cMediaNode>
                                    </p:audio>
                                  </p:subTnLst>
                                </p:cTn>
                              </p:par>
                            </p:childTnLst>
                          </p:cTn>
                        </p:par>
                        <p:par>
                          <p:cTn id="267" fill="hold" nodeType="afterGroup">
                            <p:stCondLst>
                              <p:cond delay="20210"/>
                            </p:stCondLst>
                            <p:childTnLst>
                              <p:par>
                                <p:cTn id="268" presetID="53" presetClass="exit" presetSubtype="0" fill="hold" nodeType="afterEffect">
                                  <p:stCondLst>
                                    <p:cond delay="1000"/>
                                  </p:stCondLst>
                                  <p:childTnLst>
                                    <p:anim calcmode="lin" valueType="num">
                                      <p:cBhvr>
                                        <p:cTn id="269" dur="5"/>
                                        <p:tgtEl>
                                          <p:spTgt spid="238605"/>
                                        </p:tgtEl>
                                        <p:attrNameLst>
                                          <p:attrName>ppt_w</p:attrName>
                                        </p:attrNameLst>
                                      </p:cBhvr>
                                      <p:tavLst>
                                        <p:tav tm="0">
                                          <p:val>
                                            <p:strVal val="ppt_w"/>
                                          </p:val>
                                        </p:tav>
                                        <p:tav tm="100000">
                                          <p:val>
                                            <p:fltVal val="0"/>
                                          </p:val>
                                        </p:tav>
                                      </p:tavLst>
                                    </p:anim>
                                    <p:anim calcmode="lin" valueType="num">
                                      <p:cBhvr>
                                        <p:cTn id="270" dur="5"/>
                                        <p:tgtEl>
                                          <p:spTgt spid="238605"/>
                                        </p:tgtEl>
                                        <p:attrNameLst>
                                          <p:attrName>ppt_h</p:attrName>
                                        </p:attrNameLst>
                                      </p:cBhvr>
                                      <p:tavLst>
                                        <p:tav tm="0">
                                          <p:val>
                                            <p:strVal val="ppt_h"/>
                                          </p:val>
                                        </p:tav>
                                        <p:tav tm="100000">
                                          <p:val>
                                            <p:fltVal val="0"/>
                                          </p:val>
                                        </p:tav>
                                      </p:tavLst>
                                    </p:anim>
                                    <p:animEffect transition="out" filter="fade">
                                      <p:cBhvr>
                                        <p:cTn id="271" dur="5"/>
                                        <p:tgtEl>
                                          <p:spTgt spid="238605"/>
                                        </p:tgtEl>
                                      </p:cBhvr>
                                    </p:animEffect>
                                    <p:set>
                                      <p:cBhvr>
                                        <p:cTn id="272" dur="1" fill="hold">
                                          <p:stCondLst>
                                            <p:cond delay="4"/>
                                          </p:stCondLst>
                                        </p:cTn>
                                        <p:tgtEl>
                                          <p:spTgt spid="238605"/>
                                        </p:tgtEl>
                                        <p:attrNameLst>
                                          <p:attrName>style.visibility</p:attrName>
                                        </p:attrNameLst>
                                      </p:cBhvr>
                                      <p:to>
                                        <p:strVal val="hidden"/>
                                      </p:to>
                                    </p:set>
                                  </p:childTnLst>
                                </p:cTn>
                              </p:par>
                            </p:childTnLst>
                          </p:cTn>
                        </p:par>
                        <p:par>
                          <p:cTn id="273" fill="hold" nodeType="afterGroup">
                            <p:stCondLst>
                              <p:cond delay="21215"/>
                            </p:stCondLst>
                            <p:childTnLst>
                              <p:par>
                                <p:cTn id="274" presetID="53" presetClass="entr" presetSubtype="0" fill="hold" nodeType="afterEffect">
                                  <p:stCondLst>
                                    <p:cond delay="0"/>
                                  </p:stCondLst>
                                  <p:childTnLst>
                                    <p:set>
                                      <p:cBhvr>
                                        <p:cTn id="275" dur="1" fill="hold">
                                          <p:stCondLst>
                                            <p:cond delay="0"/>
                                          </p:stCondLst>
                                        </p:cTn>
                                        <p:tgtEl>
                                          <p:spTgt spid="238606"/>
                                        </p:tgtEl>
                                        <p:attrNameLst>
                                          <p:attrName>style.visibility</p:attrName>
                                        </p:attrNameLst>
                                      </p:cBhvr>
                                      <p:to>
                                        <p:strVal val="visible"/>
                                      </p:to>
                                    </p:set>
                                    <p:anim calcmode="lin" valueType="num">
                                      <p:cBhvr>
                                        <p:cTn id="276" dur="5" fill="hold"/>
                                        <p:tgtEl>
                                          <p:spTgt spid="238606"/>
                                        </p:tgtEl>
                                        <p:attrNameLst>
                                          <p:attrName>ppt_w</p:attrName>
                                        </p:attrNameLst>
                                      </p:cBhvr>
                                      <p:tavLst>
                                        <p:tav tm="0">
                                          <p:val>
                                            <p:fltVal val="0"/>
                                          </p:val>
                                        </p:tav>
                                        <p:tav tm="100000">
                                          <p:val>
                                            <p:strVal val="#ppt_w"/>
                                          </p:val>
                                        </p:tav>
                                      </p:tavLst>
                                    </p:anim>
                                    <p:anim calcmode="lin" valueType="num">
                                      <p:cBhvr>
                                        <p:cTn id="277" dur="5" fill="hold"/>
                                        <p:tgtEl>
                                          <p:spTgt spid="238606"/>
                                        </p:tgtEl>
                                        <p:attrNameLst>
                                          <p:attrName>ppt_h</p:attrName>
                                        </p:attrNameLst>
                                      </p:cBhvr>
                                      <p:tavLst>
                                        <p:tav tm="0">
                                          <p:val>
                                            <p:fltVal val="0"/>
                                          </p:val>
                                        </p:tav>
                                        <p:tav tm="100000">
                                          <p:val>
                                            <p:strVal val="#ppt_h"/>
                                          </p:val>
                                        </p:tav>
                                      </p:tavLst>
                                    </p:anim>
                                    <p:animEffect transition="in" filter="fade">
                                      <p:cBhvr>
                                        <p:cTn id="278" dur="5"/>
                                        <p:tgtEl>
                                          <p:spTgt spid="238606"/>
                                        </p:tgtEl>
                                      </p:cBhvr>
                                    </p:animEffect>
                                  </p:childTnLst>
                                  <p:subTnLst>
                                    <p:audio>
                                      <p:cMediaNode vol="100000">
                                        <p:cTn display="0" masterRel="sameClick">
                                          <p:stCondLst>
                                            <p:cond evt="begin" delay="0">
                                              <p:tn val="274"/>
                                            </p:cond>
                                          </p:stCondLst>
                                          <p:endCondLst>
                                            <p:cond evt="onStopAudio" delay="0">
                                              <p:tgtEl>
                                                <p:sldTgt/>
                                              </p:tgtEl>
                                            </p:cond>
                                          </p:endCondLst>
                                        </p:cTn>
                                        <p:tgtEl>
                                          <p:sndTgt r:embed="rId2" name="DESTROY.WAV"/>
                                        </p:tgtEl>
                                      </p:cMediaNode>
                                    </p:audio>
                                  </p:subTnLst>
                                </p:cTn>
                              </p:par>
                            </p:childTnLst>
                          </p:cTn>
                        </p:par>
                        <p:par>
                          <p:cTn id="279" fill="hold" nodeType="afterGroup">
                            <p:stCondLst>
                              <p:cond delay="21220"/>
                            </p:stCondLst>
                            <p:childTnLst>
                              <p:par>
                                <p:cTn id="280" presetID="53" presetClass="exit" presetSubtype="0" fill="hold" nodeType="afterEffect">
                                  <p:stCondLst>
                                    <p:cond delay="1000"/>
                                  </p:stCondLst>
                                  <p:childTnLst>
                                    <p:anim calcmode="lin" valueType="num">
                                      <p:cBhvr>
                                        <p:cTn id="281" dur="5"/>
                                        <p:tgtEl>
                                          <p:spTgt spid="238606"/>
                                        </p:tgtEl>
                                        <p:attrNameLst>
                                          <p:attrName>ppt_w</p:attrName>
                                        </p:attrNameLst>
                                      </p:cBhvr>
                                      <p:tavLst>
                                        <p:tav tm="0">
                                          <p:val>
                                            <p:strVal val="ppt_w"/>
                                          </p:val>
                                        </p:tav>
                                        <p:tav tm="100000">
                                          <p:val>
                                            <p:fltVal val="0"/>
                                          </p:val>
                                        </p:tav>
                                      </p:tavLst>
                                    </p:anim>
                                    <p:anim calcmode="lin" valueType="num">
                                      <p:cBhvr>
                                        <p:cTn id="282" dur="5"/>
                                        <p:tgtEl>
                                          <p:spTgt spid="238606"/>
                                        </p:tgtEl>
                                        <p:attrNameLst>
                                          <p:attrName>ppt_h</p:attrName>
                                        </p:attrNameLst>
                                      </p:cBhvr>
                                      <p:tavLst>
                                        <p:tav tm="0">
                                          <p:val>
                                            <p:strVal val="ppt_h"/>
                                          </p:val>
                                        </p:tav>
                                        <p:tav tm="100000">
                                          <p:val>
                                            <p:fltVal val="0"/>
                                          </p:val>
                                        </p:tav>
                                      </p:tavLst>
                                    </p:anim>
                                    <p:animEffect transition="out" filter="fade">
                                      <p:cBhvr>
                                        <p:cTn id="283" dur="5"/>
                                        <p:tgtEl>
                                          <p:spTgt spid="238606"/>
                                        </p:tgtEl>
                                      </p:cBhvr>
                                    </p:animEffect>
                                    <p:set>
                                      <p:cBhvr>
                                        <p:cTn id="284" dur="1" fill="hold">
                                          <p:stCondLst>
                                            <p:cond delay="4"/>
                                          </p:stCondLst>
                                        </p:cTn>
                                        <p:tgtEl>
                                          <p:spTgt spid="238606"/>
                                        </p:tgtEl>
                                        <p:attrNameLst>
                                          <p:attrName>style.visibility</p:attrName>
                                        </p:attrNameLst>
                                      </p:cBhvr>
                                      <p:to>
                                        <p:strVal val="hidden"/>
                                      </p:to>
                                    </p:set>
                                  </p:childTnLst>
                                </p:cTn>
                              </p:par>
                            </p:childTnLst>
                          </p:cTn>
                        </p:par>
                        <p:par>
                          <p:cTn id="285" fill="hold" nodeType="afterGroup">
                            <p:stCondLst>
                              <p:cond delay="22225"/>
                            </p:stCondLst>
                            <p:childTnLst>
                              <p:par>
                                <p:cTn id="286" presetID="53" presetClass="entr" presetSubtype="0" fill="hold" nodeType="afterEffect">
                                  <p:stCondLst>
                                    <p:cond delay="0"/>
                                  </p:stCondLst>
                                  <p:childTnLst>
                                    <p:set>
                                      <p:cBhvr>
                                        <p:cTn id="287" dur="1" fill="hold">
                                          <p:stCondLst>
                                            <p:cond delay="0"/>
                                          </p:stCondLst>
                                        </p:cTn>
                                        <p:tgtEl>
                                          <p:spTgt spid="238607"/>
                                        </p:tgtEl>
                                        <p:attrNameLst>
                                          <p:attrName>style.visibility</p:attrName>
                                        </p:attrNameLst>
                                      </p:cBhvr>
                                      <p:to>
                                        <p:strVal val="visible"/>
                                      </p:to>
                                    </p:set>
                                    <p:anim calcmode="lin" valueType="num">
                                      <p:cBhvr>
                                        <p:cTn id="288" dur="5" fill="hold"/>
                                        <p:tgtEl>
                                          <p:spTgt spid="238607"/>
                                        </p:tgtEl>
                                        <p:attrNameLst>
                                          <p:attrName>ppt_w</p:attrName>
                                        </p:attrNameLst>
                                      </p:cBhvr>
                                      <p:tavLst>
                                        <p:tav tm="0">
                                          <p:val>
                                            <p:fltVal val="0"/>
                                          </p:val>
                                        </p:tav>
                                        <p:tav tm="100000">
                                          <p:val>
                                            <p:strVal val="#ppt_w"/>
                                          </p:val>
                                        </p:tav>
                                      </p:tavLst>
                                    </p:anim>
                                    <p:anim calcmode="lin" valueType="num">
                                      <p:cBhvr>
                                        <p:cTn id="289" dur="5" fill="hold"/>
                                        <p:tgtEl>
                                          <p:spTgt spid="238607"/>
                                        </p:tgtEl>
                                        <p:attrNameLst>
                                          <p:attrName>ppt_h</p:attrName>
                                        </p:attrNameLst>
                                      </p:cBhvr>
                                      <p:tavLst>
                                        <p:tav tm="0">
                                          <p:val>
                                            <p:fltVal val="0"/>
                                          </p:val>
                                        </p:tav>
                                        <p:tav tm="100000">
                                          <p:val>
                                            <p:strVal val="#ppt_h"/>
                                          </p:val>
                                        </p:tav>
                                      </p:tavLst>
                                    </p:anim>
                                    <p:animEffect transition="in" filter="fade">
                                      <p:cBhvr>
                                        <p:cTn id="290" dur="5"/>
                                        <p:tgtEl>
                                          <p:spTgt spid="238607"/>
                                        </p:tgtEl>
                                      </p:cBhvr>
                                    </p:animEffect>
                                  </p:childTnLst>
                                  <p:subTnLst>
                                    <p:audio>
                                      <p:cMediaNode vol="100000">
                                        <p:cTn display="0" masterRel="sameClick">
                                          <p:stCondLst>
                                            <p:cond evt="begin" delay="0">
                                              <p:tn val="286"/>
                                            </p:cond>
                                          </p:stCondLst>
                                          <p:endCondLst>
                                            <p:cond evt="onStopAudio" delay="0">
                                              <p:tgtEl>
                                                <p:sldTgt/>
                                              </p:tgtEl>
                                            </p:cond>
                                          </p:endCondLst>
                                        </p:cTn>
                                        <p:tgtEl>
                                          <p:sndTgt r:embed="rId2" name="DESTROY.WAV"/>
                                        </p:tgtEl>
                                      </p:cMediaNode>
                                    </p:audio>
                                  </p:subTnLst>
                                </p:cTn>
                              </p:par>
                            </p:childTnLst>
                          </p:cTn>
                        </p:par>
                        <p:par>
                          <p:cTn id="291" fill="hold" nodeType="afterGroup">
                            <p:stCondLst>
                              <p:cond delay="22230"/>
                            </p:stCondLst>
                            <p:childTnLst>
                              <p:par>
                                <p:cTn id="292" presetID="53" presetClass="exit" presetSubtype="0" fill="hold" nodeType="afterEffect">
                                  <p:stCondLst>
                                    <p:cond delay="1000"/>
                                  </p:stCondLst>
                                  <p:childTnLst>
                                    <p:anim calcmode="lin" valueType="num">
                                      <p:cBhvr>
                                        <p:cTn id="293" dur="5"/>
                                        <p:tgtEl>
                                          <p:spTgt spid="238607"/>
                                        </p:tgtEl>
                                        <p:attrNameLst>
                                          <p:attrName>ppt_w</p:attrName>
                                        </p:attrNameLst>
                                      </p:cBhvr>
                                      <p:tavLst>
                                        <p:tav tm="0">
                                          <p:val>
                                            <p:strVal val="ppt_w"/>
                                          </p:val>
                                        </p:tav>
                                        <p:tav tm="100000">
                                          <p:val>
                                            <p:fltVal val="0"/>
                                          </p:val>
                                        </p:tav>
                                      </p:tavLst>
                                    </p:anim>
                                    <p:anim calcmode="lin" valueType="num">
                                      <p:cBhvr>
                                        <p:cTn id="294" dur="5"/>
                                        <p:tgtEl>
                                          <p:spTgt spid="238607"/>
                                        </p:tgtEl>
                                        <p:attrNameLst>
                                          <p:attrName>ppt_h</p:attrName>
                                        </p:attrNameLst>
                                      </p:cBhvr>
                                      <p:tavLst>
                                        <p:tav tm="0">
                                          <p:val>
                                            <p:strVal val="ppt_h"/>
                                          </p:val>
                                        </p:tav>
                                        <p:tav tm="100000">
                                          <p:val>
                                            <p:fltVal val="0"/>
                                          </p:val>
                                        </p:tav>
                                      </p:tavLst>
                                    </p:anim>
                                    <p:animEffect transition="out" filter="fade">
                                      <p:cBhvr>
                                        <p:cTn id="295" dur="5"/>
                                        <p:tgtEl>
                                          <p:spTgt spid="238607"/>
                                        </p:tgtEl>
                                      </p:cBhvr>
                                    </p:animEffect>
                                    <p:set>
                                      <p:cBhvr>
                                        <p:cTn id="296" dur="1" fill="hold">
                                          <p:stCondLst>
                                            <p:cond delay="4"/>
                                          </p:stCondLst>
                                        </p:cTn>
                                        <p:tgtEl>
                                          <p:spTgt spid="238607"/>
                                        </p:tgtEl>
                                        <p:attrNameLst>
                                          <p:attrName>style.visibility</p:attrName>
                                        </p:attrNameLst>
                                      </p:cBhvr>
                                      <p:to>
                                        <p:strVal val="hidden"/>
                                      </p:to>
                                    </p:set>
                                  </p:childTnLst>
                                </p:cTn>
                              </p:par>
                            </p:childTnLst>
                          </p:cTn>
                        </p:par>
                        <p:par>
                          <p:cTn id="297" fill="hold" nodeType="afterGroup">
                            <p:stCondLst>
                              <p:cond delay="23235"/>
                            </p:stCondLst>
                            <p:childTnLst>
                              <p:par>
                                <p:cTn id="298" presetID="53" presetClass="entr" presetSubtype="0" fill="hold" nodeType="afterEffect">
                                  <p:stCondLst>
                                    <p:cond delay="0"/>
                                  </p:stCondLst>
                                  <p:childTnLst>
                                    <p:set>
                                      <p:cBhvr>
                                        <p:cTn id="299" dur="1" fill="hold">
                                          <p:stCondLst>
                                            <p:cond delay="0"/>
                                          </p:stCondLst>
                                        </p:cTn>
                                        <p:tgtEl>
                                          <p:spTgt spid="238608"/>
                                        </p:tgtEl>
                                        <p:attrNameLst>
                                          <p:attrName>style.visibility</p:attrName>
                                        </p:attrNameLst>
                                      </p:cBhvr>
                                      <p:to>
                                        <p:strVal val="visible"/>
                                      </p:to>
                                    </p:set>
                                    <p:anim calcmode="lin" valueType="num">
                                      <p:cBhvr>
                                        <p:cTn id="300" dur="5" fill="hold"/>
                                        <p:tgtEl>
                                          <p:spTgt spid="238608"/>
                                        </p:tgtEl>
                                        <p:attrNameLst>
                                          <p:attrName>ppt_w</p:attrName>
                                        </p:attrNameLst>
                                      </p:cBhvr>
                                      <p:tavLst>
                                        <p:tav tm="0">
                                          <p:val>
                                            <p:fltVal val="0"/>
                                          </p:val>
                                        </p:tav>
                                        <p:tav tm="100000">
                                          <p:val>
                                            <p:strVal val="#ppt_w"/>
                                          </p:val>
                                        </p:tav>
                                      </p:tavLst>
                                    </p:anim>
                                    <p:anim calcmode="lin" valueType="num">
                                      <p:cBhvr>
                                        <p:cTn id="301" dur="5" fill="hold"/>
                                        <p:tgtEl>
                                          <p:spTgt spid="238608"/>
                                        </p:tgtEl>
                                        <p:attrNameLst>
                                          <p:attrName>ppt_h</p:attrName>
                                        </p:attrNameLst>
                                      </p:cBhvr>
                                      <p:tavLst>
                                        <p:tav tm="0">
                                          <p:val>
                                            <p:fltVal val="0"/>
                                          </p:val>
                                        </p:tav>
                                        <p:tav tm="100000">
                                          <p:val>
                                            <p:strVal val="#ppt_h"/>
                                          </p:val>
                                        </p:tav>
                                      </p:tavLst>
                                    </p:anim>
                                    <p:animEffect transition="in" filter="fade">
                                      <p:cBhvr>
                                        <p:cTn id="302" dur="5"/>
                                        <p:tgtEl>
                                          <p:spTgt spid="238608"/>
                                        </p:tgtEl>
                                      </p:cBhvr>
                                    </p:animEffect>
                                  </p:childTnLst>
                                  <p:subTnLst>
                                    <p:audio>
                                      <p:cMediaNode vol="100000">
                                        <p:cTn display="0" masterRel="sameClick">
                                          <p:stCondLst>
                                            <p:cond evt="begin" delay="0">
                                              <p:tn val="298"/>
                                            </p:cond>
                                          </p:stCondLst>
                                          <p:endCondLst>
                                            <p:cond evt="onStopAudio" delay="0">
                                              <p:tgtEl>
                                                <p:sldTgt/>
                                              </p:tgtEl>
                                            </p:cond>
                                          </p:endCondLst>
                                        </p:cTn>
                                        <p:tgtEl>
                                          <p:sndTgt r:embed="rId2" name="DESTROY.WAV"/>
                                        </p:tgtEl>
                                      </p:cMediaNode>
                                    </p:audio>
                                  </p:subTnLst>
                                </p:cTn>
                              </p:par>
                            </p:childTnLst>
                          </p:cTn>
                        </p:par>
                        <p:par>
                          <p:cTn id="303" fill="hold" nodeType="afterGroup">
                            <p:stCondLst>
                              <p:cond delay="23240"/>
                            </p:stCondLst>
                            <p:childTnLst>
                              <p:par>
                                <p:cTn id="304" presetID="53" presetClass="exit" presetSubtype="0" fill="hold" nodeType="afterEffect">
                                  <p:stCondLst>
                                    <p:cond delay="1000"/>
                                  </p:stCondLst>
                                  <p:childTnLst>
                                    <p:anim calcmode="lin" valueType="num">
                                      <p:cBhvr>
                                        <p:cTn id="305" dur="5"/>
                                        <p:tgtEl>
                                          <p:spTgt spid="238608"/>
                                        </p:tgtEl>
                                        <p:attrNameLst>
                                          <p:attrName>ppt_w</p:attrName>
                                        </p:attrNameLst>
                                      </p:cBhvr>
                                      <p:tavLst>
                                        <p:tav tm="0">
                                          <p:val>
                                            <p:strVal val="ppt_w"/>
                                          </p:val>
                                        </p:tav>
                                        <p:tav tm="100000">
                                          <p:val>
                                            <p:fltVal val="0"/>
                                          </p:val>
                                        </p:tav>
                                      </p:tavLst>
                                    </p:anim>
                                    <p:anim calcmode="lin" valueType="num">
                                      <p:cBhvr>
                                        <p:cTn id="306" dur="5"/>
                                        <p:tgtEl>
                                          <p:spTgt spid="238608"/>
                                        </p:tgtEl>
                                        <p:attrNameLst>
                                          <p:attrName>ppt_h</p:attrName>
                                        </p:attrNameLst>
                                      </p:cBhvr>
                                      <p:tavLst>
                                        <p:tav tm="0">
                                          <p:val>
                                            <p:strVal val="ppt_h"/>
                                          </p:val>
                                        </p:tav>
                                        <p:tav tm="100000">
                                          <p:val>
                                            <p:fltVal val="0"/>
                                          </p:val>
                                        </p:tav>
                                      </p:tavLst>
                                    </p:anim>
                                    <p:animEffect transition="out" filter="fade">
                                      <p:cBhvr>
                                        <p:cTn id="307" dur="5"/>
                                        <p:tgtEl>
                                          <p:spTgt spid="238608"/>
                                        </p:tgtEl>
                                      </p:cBhvr>
                                    </p:animEffect>
                                    <p:set>
                                      <p:cBhvr>
                                        <p:cTn id="308" dur="1" fill="hold">
                                          <p:stCondLst>
                                            <p:cond delay="4"/>
                                          </p:stCondLst>
                                        </p:cTn>
                                        <p:tgtEl>
                                          <p:spTgt spid="238608"/>
                                        </p:tgtEl>
                                        <p:attrNameLst>
                                          <p:attrName>style.visibility</p:attrName>
                                        </p:attrNameLst>
                                      </p:cBhvr>
                                      <p:to>
                                        <p:strVal val="hidden"/>
                                      </p:to>
                                    </p:set>
                                  </p:childTnLst>
                                </p:cTn>
                              </p:par>
                            </p:childTnLst>
                          </p:cTn>
                        </p:par>
                        <p:par>
                          <p:cTn id="309" fill="hold" nodeType="afterGroup">
                            <p:stCondLst>
                              <p:cond delay="24245"/>
                            </p:stCondLst>
                            <p:childTnLst>
                              <p:par>
                                <p:cTn id="310" presetID="53" presetClass="entr" presetSubtype="0" fill="hold" nodeType="afterEffect">
                                  <p:stCondLst>
                                    <p:cond delay="0"/>
                                  </p:stCondLst>
                                  <p:childTnLst>
                                    <p:set>
                                      <p:cBhvr>
                                        <p:cTn id="311" dur="1" fill="hold">
                                          <p:stCondLst>
                                            <p:cond delay="0"/>
                                          </p:stCondLst>
                                        </p:cTn>
                                        <p:tgtEl>
                                          <p:spTgt spid="238609"/>
                                        </p:tgtEl>
                                        <p:attrNameLst>
                                          <p:attrName>style.visibility</p:attrName>
                                        </p:attrNameLst>
                                      </p:cBhvr>
                                      <p:to>
                                        <p:strVal val="visible"/>
                                      </p:to>
                                    </p:set>
                                    <p:anim calcmode="lin" valueType="num">
                                      <p:cBhvr>
                                        <p:cTn id="312" dur="5" fill="hold"/>
                                        <p:tgtEl>
                                          <p:spTgt spid="238609"/>
                                        </p:tgtEl>
                                        <p:attrNameLst>
                                          <p:attrName>ppt_w</p:attrName>
                                        </p:attrNameLst>
                                      </p:cBhvr>
                                      <p:tavLst>
                                        <p:tav tm="0">
                                          <p:val>
                                            <p:fltVal val="0"/>
                                          </p:val>
                                        </p:tav>
                                        <p:tav tm="100000">
                                          <p:val>
                                            <p:strVal val="#ppt_w"/>
                                          </p:val>
                                        </p:tav>
                                      </p:tavLst>
                                    </p:anim>
                                    <p:anim calcmode="lin" valueType="num">
                                      <p:cBhvr>
                                        <p:cTn id="313" dur="5" fill="hold"/>
                                        <p:tgtEl>
                                          <p:spTgt spid="238609"/>
                                        </p:tgtEl>
                                        <p:attrNameLst>
                                          <p:attrName>ppt_h</p:attrName>
                                        </p:attrNameLst>
                                      </p:cBhvr>
                                      <p:tavLst>
                                        <p:tav tm="0">
                                          <p:val>
                                            <p:fltVal val="0"/>
                                          </p:val>
                                        </p:tav>
                                        <p:tav tm="100000">
                                          <p:val>
                                            <p:strVal val="#ppt_h"/>
                                          </p:val>
                                        </p:tav>
                                      </p:tavLst>
                                    </p:anim>
                                    <p:animEffect transition="in" filter="fade">
                                      <p:cBhvr>
                                        <p:cTn id="314" dur="5"/>
                                        <p:tgtEl>
                                          <p:spTgt spid="238609"/>
                                        </p:tgtEl>
                                      </p:cBhvr>
                                    </p:animEffect>
                                  </p:childTnLst>
                                  <p:subTnLst>
                                    <p:audio>
                                      <p:cMediaNode vol="100000">
                                        <p:cTn display="0" masterRel="sameClick">
                                          <p:stCondLst>
                                            <p:cond evt="begin" delay="0">
                                              <p:tn val="310"/>
                                            </p:cond>
                                          </p:stCondLst>
                                          <p:endCondLst>
                                            <p:cond evt="onStopAudio" delay="0">
                                              <p:tgtEl>
                                                <p:sldTgt/>
                                              </p:tgtEl>
                                            </p:cond>
                                          </p:endCondLst>
                                        </p:cTn>
                                        <p:tgtEl>
                                          <p:sndTgt r:embed="rId2" name="DESTROY.WAV"/>
                                        </p:tgtEl>
                                      </p:cMediaNode>
                                    </p:audio>
                                  </p:subTnLst>
                                </p:cTn>
                              </p:par>
                            </p:childTnLst>
                          </p:cTn>
                        </p:par>
                        <p:par>
                          <p:cTn id="315" fill="hold" nodeType="afterGroup">
                            <p:stCondLst>
                              <p:cond delay="24250"/>
                            </p:stCondLst>
                            <p:childTnLst>
                              <p:par>
                                <p:cTn id="316" presetID="53" presetClass="exit" presetSubtype="0" fill="hold" nodeType="afterEffect">
                                  <p:stCondLst>
                                    <p:cond delay="1000"/>
                                  </p:stCondLst>
                                  <p:childTnLst>
                                    <p:anim calcmode="lin" valueType="num">
                                      <p:cBhvr>
                                        <p:cTn id="317" dur="5"/>
                                        <p:tgtEl>
                                          <p:spTgt spid="238609"/>
                                        </p:tgtEl>
                                        <p:attrNameLst>
                                          <p:attrName>ppt_w</p:attrName>
                                        </p:attrNameLst>
                                      </p:cBhvr>
                                      <p:tavLst>
                                        <p:tav tm="0">
                                          <p:val>
                                            <p:strVal val="ppt_w"/>
                                          </p:val>
                                        </p:tav>
                                        <p:tav tm="100000">
                                          <p:val>
                                            <p:fltVal val="0"/>
                                          </p:val>
                                        </p:tav>
                                      </p:tavLst>
                                    </p:anim>
                                    <p:anim calcmode="lin" valueType="num">
                                      <p:cBhvr>
                                        <p:cTn id="318" dur="5"/>
                                        <p:tgtEl>
                                          <p:spTgt spid="238609"/>
                                        </p:tgtEl>
                                        <p:attrNameLst>
                                          <p:attrName>ppt_h</p:attrName>
                                        </p:attrNameLst>
                                      </p:cBhvr>
                                      <p:tavLst>
                                        <p:tav tm="0">
                                          <p:val>
                                            <p:strVal val="ppt_h"/>
                                          </p:val>
                                        </p:tav>
                                        <p:tav tm="100000">
                                          <p:val>
                                            <p:fltVal val="0"/>
                                          </p:val>
                                        </p:tav>
                                      </p:tavLst>
                                    </p:anim>
                                    <p:animEffect transition="out" filter="fade">
                                      <p:cBhvr>
                                        <p:cTn id="319" dur="5"/>
                                        <p:tgtEl>
                                          <p:spTgt spid="238609"/>
                                        </p:tgtEl>
                                      </p:cBhvr>
                                    </p:animEffect>
                                    <p:set>
                                      <p:cBhvr>
                                        <p:cTn id="320" dur="1" fill="hold">
                                          <p:stCondLst>
                                            <p:cond delay="4"/>
                                          </p:stCondLst>
                                        </p:cTn>
                                        <p:tgtEl>
                                          <p:spTgt spid="238609"/>
                                        </p:tgtEl>
                                        <p:attrNameLst>
                                          <p:attrName>style.visibility</p:attrName>
                                        </p:attrNameLst>
                                      </p:cBhvr>
                                      <p:to>
                                        <p:strVal val="hidden"/>
                                      </p:to>
                                    </p:set>
                                  </p:childTnLst>
                                </p:cTn>
                              </p:par>
                            </p:childTnLst>
                          </p:cTn>
                        </p:par>
                        <p:par>
                          <p:cTn id="321" fill="hold" nodeType="afterGroup">
                            <p:stCondLst>
                              <p:cond delay="25255"/>
                            </p:stCondLst>
                            <p:childTnLst>
                              <p:par>
                                <p:cTn id="322" presetID="53" presetClass="entr" presetSubtype="0" fill="hold" nodeType="afterEffect">
                                  <p:stCondLst>
                                    <p:cond delay="0"/>
                                  </p:stCondLst>
                                  <p:childTnLst>
                                    <p:set>
                                      <p:cBhvr>
                                        <p:cTn id="323" dur="1" fill="hold">
                                          <p:stCondLst>
                                            <p:cond delay="0"/>
                                          </p:stCondLst>
                                        </p:cTn>
                                        <p:tgtEl>
                                          <p:spTgt spid="238597"/>
                                        </p:tgtEl>
                                        <p:attrNameLst>
                                          <p:attrName>style.visibility</p:attrName>
                                        </p:attrNameLst>
                                      </p:cBhvr>
                                      <p:to>
                                        <p:strVal val="visible"/>
                                      </p:to>
                                    </p:set>
                                    <p:anim calcmode="lin" valueType="num">
                                      <p:cBhvr>
                                        <p:cTn id="324" dur="5" fill="hold"/>
                                        <p:tgtEl>
                                          <p:spTgt spid="238597"/>
                                        </p:tgtEl>
                                        <p:attrNameLst>
                                          <p:attrName>ppt_w</p:attrName>
                                        </p:attrNameLst>
                                      </p:cBhvr>
                                      <p:tavLst>
                                        <p:tav tm="0">
                                          <p:val>
                                            <p:fltVal val="0"/>
                                          </p:val>
                                        </p:tav>
                                        <p:tav tm="100000">
                                          <p:val>
                                            <p:strVal val="#ppt_w"/>
                                          </p:val>
                                        </p:tav>
                                      </p:tavLst>
                                    </p:anim>
                                    <p:anim calcmode="lin" valueType="num">
                                      <p:cBhvr>
                                        <p:cTn id="325" dur="5" fill="hold"/>
                                        <p:tgtEl>
                                          <p:spTgt spid="238597"/>
                                        </p:tgtEl>
                                        <p:attrNameLst>
                                          <p:attrName>ppt_h</p:attrName>
                                        </p:attrNameLst>
                                      </p:cBhvr>
                                      <p:tavLst>
                                        <p:tav tm="0">
                                          <p:val>
                                            <p:fltVal val="0"/>
                                          </p:val>
                                        </p:tav>
                                        <p:tav tm="100000">
                                          <p:val>
                                            <p:strVal val="#ppt_h"/>
                                          </p:val>
                                        </p:tav>
                                      </p:tavLst>
                                    </p:anim>
                                    <p:animEffect transition="in" filter="fade">
                                      <p:cBhvr>
                                        <p:cTn id="326" dur="5"/>
                                        <p:tgtEl>
                                          <p:spTgt spid="238597"/>
                                        </p:tgtEl>
                                      </p:cBhvr>
                                    </p:animEffect>
                                  </p:childTnLst>
                                  <p:subTnLst>
                                    <p:audio>
                                      <p:cMediaNode vol="100000">
                                        <p:cTn display="0" masterRel="sameClick">
                                          <p:stCondLst>
                                            <p:cond evt="begin" delay="0">
                                              <p:tn val="322"/>
                                            </p:cond>
                                          </p:stCondLst>
                                          <p:endCondLst>
                                            <p:cond evt="onStopAudio" delay="0">
                                              <p:tgtEl>
                                                <p:sldTgt/>
                                              </p:tgtEl>
                                            </p:cond>
                                          </p:endCondLst>
                                        </p:cTn>
                                        <p:tgtEl>
                                          <p:sndTgt r:embed="rId2" name="DESTROY.WAV"/>
                                        </p:tgtEl>
                                      </p:cMediaNode>
                                    </p:audio>
                                  </p:subTnLst>
                                </p:cTn>
                              </p:par>
                            </p:childTnLst>
                          </p:cTn>
                        </p:par>
                        <p:par>
                          <p:cTn id="327" fill="hold" nodeType="afterGroup">
                            <p:stCondLst>
                              <p:cond delay="25260"/>
                            </p:stCondLst>
                            <p:childTnLst>
                              <p:par>
                                <p:cTn id="328" presetID="53" presetClass="exit" presetSubtype="0" fill="hold" nodeType="afterEffect">
                                  <p:stCondLst>
                                    <p:cond delay="1000"/>
                                  </p:stCondLst>
                                  <p:childTnLst>
                                    <p:anim calcmode="lin" valueType="num">
                                      <p:cBhvr>
                                        <p:cTn id="329" dur="5"/>
                                        <p:tgtEl>
                                          <p:spTgt spid="238597"/>
                                        </p:tgtEl>
                                        <p:attrNameLst>
                                          <p:attrName>ppt_w</p:attrName>
                                        </p:attrNameLst>
                                      </p:cBhvr>
                                      <p:tavLst>
                                        <p:tav tm="0">
                                          <p:val>
                                            <p:strVal val="ppt_w"/>
                                          </p:val>
                                        </p:tav>
                                        <p:tav tm="100000">
                                          <p:val>
                                            <p:fltVal val="0"/>
                                          </p:val>
                                        </p:tav>
                                      </p:tavLst>
                                    </p:anim>
                                    <p:anim calcmode="lin" valueType="num">
                                      <p:cBhvr>
                                        <p:cTn id="330" dur="5"/>
                                        <p:tgtEl>
                                          <p:spTgt spid="238597"/>
                                        </p:tgtEl>
                                        <p:attrNameLst>
                                          <p:attrName>ppt_h</p:attrName>
                                        </p:attrNameLst>
                                      </p:cBhvr>
                                      <p:tavLst>
                                        <p:tav tm="0">
                                          <p:val>
                                            <p:strVal val="ppt_h"/>
                                          </p:val>
                                        </p:tav>
                                        <p:tav tm="100000">
                                          <p:val>
                                            <p:fltVal val="0"/>
                                          </p:val>
                                        </p:tav>
                                      </p:tavLst>
                                    </p:anim>
                                    <p:animEffect transition="out" filter="fade">
                                      <p:cBhvr>
                                        <p:cTn id="331" dur="5"/>
                                        <p:tgtEl>
                                          <p:spTgt spid="238597"/>
                                        </p:tgtEl>
                                      </p:cBhvr>
                                    </p:animEffect>
                                    <p:set>
                                      <p:cBhvr>
                                        <p:cTn id="332" dur="1" fill="hold">
                                          <p:stCondLst>
                                            <p:cond delay="4"/>
                                          </p:stCondLst>
                                        </p:cTn>
                                        <p:tgtEl>
                                          <p:spTgt spid="238597"/>
                                        </p:tgtEl>
                                        <p:attrNameLst>
                                          <p:attrName>style.visibility</p:attrName>
                                        </p:attrNameLst>
                                      </p:cBhvr>
                                      <p:to>
                                        <p:strVal val="hidden"/>
                                      </p:to>
                                    </p:set>
                                  </p:childTnLst>
                                </p:cTn>
                              </p:par>
                            </p:childTnLst>
                          </p:cTn>
                        </p:par>
                        <p:par>
                          <p:cTn id="333" fill="hold" nodeType="afterGroup">
                            <p:stCondLst>
                              <p:cond delay="26265"/>
                            </p:stCondLst>
                            <p:childTnLst>
                              <p:par>
                                <p:cTn id="334" presetID="53" presetClass="entr" presetSubtype="0" fill="hold" nodeType="afterEffect">
                                  <p:stCondLst>
                                    <p:cond delay="0"/>
                                  </p:stCondLst>
                                  <p:childTnLst>
                                    <p:set>
                                      <p:cBhvr>
                                        <p:cTn id="335" dur="1" fill="hold">
                                          <p:stCondLst>
                                            <p:cond delay="0"/>
                                          </p:stCondLst>
                                        </p:cTn>
                                        <p:tgtEl>
                                          <p:spTgt spid="238598"/>
                                        </p:tgtEl>
                                        <p:attrNameLst>
                                          <p:attrName>style.visibility</p:attrName>
                                        </p:attrNameLst>
                                      </p:cBhvr>
                                      <p:to>
                                        <p:strVal val="visible"/>
                                      </p:to>
                                    </p:set>
                                    <p:anim calcmode="lin" valueType="num">
                                      <p:cBhvr>
                                        <p:cTn id="336" dur="5" fill="hold"/>
                                        <p:tgtEl>
                                          <p:spTgt spid="238598"/>
                                        </p:tgtEl>
                                        <p:attrNameLst>
                                          <p:attrName>ppt_w</p:attrName>
                                        </p:attrNameLst>
                                      </p:cBhvr>
                                      <p:tavLst>
                                        <p:tav tm="0">
                                          <p:val>
                                            <p:fltVal val="0"/>
                                          </p:val>
                                        </p:tav>
                                        <p:tav tm="100000">
                                          <p:val>
                                            <p:strVal val="#ppt_w"/>
                                          </p:val>
                                        </p:tav>
                                      </p:tavLst>
                                    </p:anim>
                                    <p:anim calcmode="lin" valueType="num">
                                      <p:cBhvr>
                                        <p:cTn id="337" dur="5" fill="hold"/>
                                        <p:tgtEl>
                                          <p:spTgt spid="238598"/>
                                        </p:tgtEl>
                                        <p:attrNameLst>
                                          <p:attrName>ppt_h</p:attrName>
                                        </p:attrNameLst>
                                      </p:cBhvr>
                                      <p:tavLst>
                                        <p:tav tm="0">
                                          <p:val>
                                            <p:fltVal val="0"/>
                                          </p:val>
                                        </p:tav>
                                        <p:tav tm="100000">
                                          <p:val>
                                            <p:strVal val="#ppt_h"/>
                                          </p:val>
                                        </p:tav>
                                      </p:tavLst>
                                    </p:anim>
                                    <p:animEffect transition="in" filter="fade">
                                      <p:cBhvr>
                                        <p:cTn id="338" dur="5"/>
                                        <p:tgtEl>
                                          <p:spTgt spid="238598"/>
                                        </p:tgtEl>
                                      </p:cBhvr>
                                    </p:animEffect>
                                  </p:childTnLst>
                                  <p:subTnLst>
                                    <p:audio>
                                      <p:cMediaNode vol="100000">
                                        <p:cTn display="0" masterRel="sameClick">
                                          <p:stCondLst>
                                            <p:cond evt="begin" delay="0">
                                              <p:tn val="334"/>
                                            </p:cond>
                                          </p:stCondLst>
                                          <p:endCondLst>
                                            <p:cond evt="onStopAudio" delay="0">
                                              <p:tgtEl>
                                                <p:sldTgt/>
                                              </p:tgtEl>
                                            </p:cond>
                                          </p:endCondLst>
                                        </p:cTn>
                                        <p:tgtEl>
                                          <p:sndTgt r:embed="rId2" name="DESTROY.WAV"/>
                                        </p:tgtEl>
                                      </p:cMediaNode>
                                    </p:audio>
                                  </p:subTnLst>
                                </p:cTn>
                              </p:par>
                            </p:childTnLst>
                          </p:cTn>
                        </p:par>
                        <p:par>
                          <p:cTn id="339" fill="hold" nodeType="afterGroup">
                            <p:stCondLst>
                              <p:cond delay="26270"/>
                            </p:stCondLst>
                            <p:childTnLst>
                              <p:par>
                                <p:cTn id="340" presetID="53" presetClass="exit" presetSubtype="0" fill="hold" nodeType="afterEffect">
                                  <p:stCondLst>
                                    <p:cond delay="1000"/>
                                  </p:stCondLst>
                                  <p:childTnLst>
                                    <p:anim calcmode="lin" valueType="num">
                                      <p:cBhvr>
                                        <p:cTn id="341" dur="5"/>
                                        <p:tgtEl>
                                          <p:spTgt spid="238598"/>
                                        </p:tgtEl>
                                        <p:attrNameLst>
                                          <p:attrName>ppt_w</p:attrName>
                                        </p:attrNameLst>
                                      </p:cBhvr>
                                      <p:tavLst>
                                        <p:tav tm="0">
                                          <p:val>
                                            <p:strVal val="ppt_w"/>
                                          </p:val>
                                        </p:tav>
                                        <p:tav tm="100000">
                                          <p:val>
                                            <p:fltVal val="0"/>
                                          </p:val>
                                        </p:tav>
                                      </p:tavLst>
                                    </p:anim>
                                    <p:anim calcmode="lin" valueType="num">
                                      <p:cBhvr>
                                        <p:cTn id="342" dur="5"/>
                                        <p:tgtEl>
                                          <p:spTgt spid="238598"/>
                                        </p:tgtEl>
                                        <p:attrNameLst>
                                          <p:attrName>ppt_h</p:attrName>
                                        </p:attrNameLst>
                                      </p:cBhvr>
                                      <p:tavLst>
                                        <p:tav tm="0">
                                          <p:val>
                                            <p:strVal val="ppt_h"/>
                                          </p:val>
                                        </p:tav>
                                        <p:tav tm="100000">
                                          <p:val>
                                            <p:fltVal val="0"/>
                                          </p:val>
                                        </p:tav>
                                      </p:tavLst>
                                    </p:anim>
                                    <p:animEffect transition="out" filter="fade">
                                      <p:cBhvr>
                                        <p:cTn id="343" dur="5"/>
                                        <p:tgtEl>
                                          <p:spTgt spid="238598"/>
                                        </p:tgtEl>
                                      </p:cBhvr>
                                    </p:animEffect>
                                    <p:set>
                                      <p:cBhvr>
                                        <p:cTn id="344" dur="1" fill="hold">
                                          <p:stCondLst>
                                            <p:cond delay="4"/>
                                          </p:stCondLst>
                                        </p:cTn>
                                        <p:tgtEl>
                                          <p:spTgt spid="238598"/>
                                        </p:tgtEl>
                                        <p:attrNameLst>
                                          <p:attrName>style.visibility</p:attrName>
                                        </p:attrNameLst>
                                      </p:cBhvr>
                                      <p:to>
                                        <p:strVal val="hidden"/>
                                      </p:to>
                                    </p:set>
                                  </p:childTnLst>
                                </p:cTn>
                              </p:par>
                            </p:childTnLst>
                          </p:cTn>
                        </p:par>
                        <p:par>
                          <p:cTn id="345" fill="hold" nodeType="afterGroup">
                            <p:stCondLst>
                              <p:cond delay="27275"/>
                            </p:stCondLst>
                            <p:childTnLst>
                              <p:par>
                                <p:cTn id="346" presetID="53" presetClass="entr" presetSubtype="0" fill="hold" nodeType="afterEffect">
                                  <p:stCondLst>
                                    <p:cond delay="0"/>
                                  </p:stCondLst>
                                  <p:childTnLst>
                                    <p:set>
                                      <p:cBhvr>
                                        <p:cTn id="347" dur="1" fill="hold">
                                          <p:stCondLst>
                                            <p:cond delay="0"/>
                                          </p:stCondLst>
                                        </p:cTn>
                                        <p:tgtEl>
                                          <p:spTgt spid="238599"/>
                                        </p:tgtEl>
                                        <p:attrNameLst>
                                          <p:attrName>style.visibility</p:attrName>
                                        </p:attrNameLst>
                                      </p:cBhvr>
                                      <p:to>
                                        <p:strVal val="visible"/>
                                      </p:to>
                                    </p:set>
                                    <p:anim calcmode="lin" valueType="num">
                                      <p:cBhvr>
                                        <p:cTn id="348" dur="5" fill="hold"/>
                                        <p:tgtEl>
                                          <p:spTgt spid="238599"/>
                                        </p:tgtEl>
                                        <p:attrNameLst>
                                          <p:attrName>ppt_w</p:attrName>
                                        </p:attrNameLst>
                                      </p:cBhvr>
                                      <p:tavLst>
                                        <p:tav tm="0">
                                          <p:val>
                                            <p:fltVal val="0"/>
                                          </p:val>
                                        </p:tav>
                                        <p:tav tm="100000">
                                          <p:val>
                                            <p:strVal val="#ppt_w"/>
                                          </p:val>
                                        </p:tav>
                                      </p:tavLst>
                                    </p:anim>
                                    <p:anim calcmode="lin" valueType="num">
                                      <p:cBhvr>
                                        <p:cTn id="349" dur="5" fill="hold"/>
                                        <p:tgtEl>
                                          <p:spTgt spid="238599"/>
                                        </p:tgtEl>
                                        <p:attrNameLst>
                                          <p:attrName>ppt_h</p:attrName>
                                        </p:attrNameLst>
                                      </p:cBhvr>
                                      <p:tavLst>
                                        <p:tav tm="0">
                                          <p:val>
                                            <p:fltVal val="0"/>
                                          </p:val>
                                        </p:tav>
                                        <p:tav tm="100000">
                                          <p:val>
                                            <p:strVal val="#ppt_h"/>
                                          </p:val>
                                        </p:tav>
                                      </p:tavLst>
                                    </p:anim>
                                    <p:animEffect transition="in" filter="fade">
                                      <p:cBhvr>
                                        <p:cTn id="350" dur="5"/>
                                        <p:tgtEl>
                                          <p:spTgt spid="238599"/>
                                        </p:tgtEl>
                                      </p:cBhvr>
                                    </p:animEffect>
                                  </p:childTnLst>
                                  <p:subTnLst>
                                    <p:audio>
                                      <p:cMediaNode vol="100000">
                                        <p:cTn display="0" masterRel="sameClick">
                                          <p:stCondLst>
                                            <p:cond evt="begin" delay="0">
                                              <p:tn val="346"/>
                                            </p:cond>
                                          </p:stCondLst>
                                          <p:endCondLst>
                                            <p:cond evt="onStopAudio" delay="0">
                                              <p:tgtEl>
                                                <p:sldTgt/>
                                              </p:tgtEl>
                                            </p:cond>
                                          </p:endCondLst>
                                        </p:cTn>
                                        <p:tgtEl>
                                          <p:sndTgt r:embed="rId2" name="DESTROY.WAV"/>
                                        </p:tgtEl>
                                      </p:cMediaNode>
                                    </p:audio>
                                  </p:subTnLst>
                                </p:cTn>
                              </p:par>
                            </p:childTnLst>
                          </p:cTn>
                        </p:par>
                        <p:par>
                          <p:cTn id="351" fill="hold" nodeType="afterGroup">
                            <p:stCondLst>
                              <p:cond delay="27280"/>
                            </p:stCondLst>
                            <p:childTnLst>
                              <p:par>
                                <p:cTn id="352" presetID="53" presetClass="exit" presetSubtype="0" fill="hold" nodeType="afterEffect">
                                  <p:stCondLst>
                                    <p:cond delay="1000"/>
                                  </p:stCondLst>
                                  <p:childTnLst>
                                    <p:anim calcmode="lin" valueType="num">
                                      <p:cBhvr>
                                        <p:cTn id="353" dur="5"/>
                                        <p:tgtEl>
                                          <p:spTgt spid="238599"/>
                                        </p:tgtEl>
                                        <p:attrNameLst>
                                          <p:attrName>ppt_w</p:attrName>
                                        </p:attrNameLst>
                                      </p:cBhvr>
                                      <p:tavLst>
                                        <p:tav tm="0">
                                          <p:val>
                                            <p:strVal val="ppt_w"/>
                                          </p:val>
                                        </p:tav>
                                        <p:tav tm="100000">
                                          <p:val>
                                            <p:fltVal val="0"/>
                                          </p:val>
                                        </p:tav>
                                      </p:tavLst>
                                    </p:anim>
                                    <p:anim calcmode="lin" valueType="num">
                                      <p:cBhvr>
                                        <p:cTn id="354" dur="5"/>
                                        <p:tgtEl>
                                          <p:spTgt spid="238599"/>
                                        </p:tgtEl>
                                        <p:attrNameLst>
                                          <p:attrName>ppt_h</p:attrName>
                                        </p:attrNameLst>
                                      </p:cBhvr>
                                      <p:tavLst>
                                        <p:tav tm="0">
                                          <p:val>
                                            <p:strVal val="ppt_h"/>
                                          </p:val>
                                        </p:tav>
                                        <p:tav tm="100000">
                                          <p:val>
                                            <p:fltVal val="0"/>
                                          </p:val>
                                        </p:tav>
                                      </p:tavLst>
                                    </p:anim>
                                    <p:animEffect transition="out" filter="fade">
                                      <p:cBhvr>
                                        <p:cTn id="355" dur="5"/>
                                        <p:tgtEl>
                                          <p:spTgt spid="238599"/>
                                        </p:tgtEl>
                                      </p:cBhvr>
                                    </p:animEffect>
                                    <p:set>
                                      <p:cBhvr>
                                        <p:cTn id="356" dur="1" fill="hold">
                                          <p:stCondLst>
                                            <p:cond delay="4"/>
                                          </p:stCondLst>
                                        </p:cTn>
                                        <p:tgtEl>
                                          <p:spTgt spid="238599"/>
                                        </p:tgtEl>
                                        <p:attrNameLst>
                                          <p:attrName>style.visibility</p:attrName>
                                        </p:attrNameLst>
                                      </p:cBhvr>
                                      <p:to>
                                        <p:strVal val="hidden"/>
                                      </p:to>
                                    </p:set>
                                  </p:childTnLst>
                                </p:cTn>
                              </p:par>
                            </p:childTnLst>
                          </p:cTn>
                        </p:par>
                        <p:par>
                          <p:cTn id="357" fill="hold" nodeType="afterGroup">
                            <p:stCondLst>
                              <p:cond delay="28285"/>
                            </p:stCondLst>
                            <p:childTnLst>
                              <p:par>
                                <p:cTn id="358" presetID="53" presetClass="entr" presetSubtype="0" fill="hold" nodeType="afterEffect">
                                  <p:stCondLst>
                                    <p:cond delay="0"/>
                                  </p:stCondLst>
                                  <p:childTnLst>
                                    <p:set>
                                      <p:cBhvr>
                                        <p:cTn id="359" dur="1" fill="hold">
                                          <p:stCondLst>
                                            <p:cond delay="0"/>
                                          </p:stCondLst>
                                        </p:cTn>
                                        <p:tgtEl>
                                          <p:spTgt spid="238600"/>
                                        </p:tgtEl>
                                        <p:attrNameLst>
                                          <p:attrName>style.visibility</p:attrName>
                                        </p:attrNameLst>
                                      </p:cBhvr>
                                      <p:to>
                                        <p:strVal val="visible"/>
                                      </p:to>
                                    </p:set>
                                    <p:anim calcmode="lin" valueType="num">
                                      <p:cBhvr>
                                        <p:cTn id="360" dur="5" fill="hold"/>
                                        <p:tgtEl>
                                          <p:spTgt spid="238600"/>
                                        </p:tgtEl>
                                        <p:attrNameLst>
                                          <p:attrName>ppt_w</p:attrName>
                                        </p:attrNameLst>
                                      </p:cBhvr>
                                      <p:tavLst>
                                        <p:tav tm="0">
                                          <p:val>
                                            <p:fltVal val="0"/>
                                          </p:val>
                                        </p:tav>
                                        <p:tav tm="100000">
                                          <p:val>
                                            <p:strVal val="#ppt_w"/>
                                          </p:val>
                                        </p:tav>
                                      </p:tavLst>
                                    </p:anim>
                                    <p:anim calcmode="lin" valueType="num">
                                      <p:cBhvr>
                                        <p:cTn id="361" dur="5" fill="hold"/>
                                        <p:tgtEl>
                                          <p:spTgt spid="238600"/>
                                        </p:tgtEl>
                                        <p:attrNameLst>
                                          <p:attrName>ppt_h</p:attrName>
                                        </p:attrNameLst>
                                      </p:cBhvr>
                                      <p:tavLst>
                                        <p:tav tm="0">
                                          <p:val>
                                            <p:fltVal val="0"/>
                                          </p:val>
                                        </p:tav>
                                        <p:tav tm="100000">
                                          <p:val>
                                            <p:strVal val="#ppt_h"/>
                                          </p:val>
                                        </p:tav>
                                      </p:tavLst>
                                    </p:anim>
                                    <p:animEffect transition="in" filter="fade">
                                      <p:cBhvr>
                                        <p:cTn id="362" dur="5"/>
                                        <p:tgtEl>
                                          <p:spTgt spid="238600"/>
                                        </p:tgtEl>
                                      </p:cBhvr>
                                    </p:animEffect>
                                  </p:childTnLst>
                                  <p:subTnLst>
                                    <p:audio>
                                      <p:cMediaNode vol="100000">
                                        <p:cTn display="0" masterRel="sameClick">
                                          <p:stCondLst>
                                            <p:cond evt="begin" delay="0">
                                              <p:tn val="358"/>
                                            </p:cond>
                                          </p:stCondLst>
                                          <p:endCondLst>
                                            <p:cond evt="onStopAudio" delay="0">
                                              <p:tgtEl>
                                                <p:sldTgt/>
                                              </p:tgtEl>
                                            </p:cond>
                                          </p:endCondLst>
                                        </p:cTn>
                                        <p:tgtEl>
                                          <p:sndTgt r:embed="rId2" name="DESTROY.WAV"/>
                                        </p:tgtEl>
                                      </p:cMediaNode>
                                    </p:audio>
                                  </p:subTnLst>
                                </p:cTn>
                              </p:par>
                            </p:childTnLst>
                          </p:cTn>
                        </p:par>
                        <p:par>
                          <p:cTn id="363" fill="hold" nodeType="afterGroup">
                            <p:stCondLst>
                              <p:cond delay="28290"/>
                            </p:stCondLst>
                            <p:childTnLst>
                              <p:par>
                                <p:cTn id="364" presetID="53" presetClass="exit" presetSubtype="0" fill="hold" nodeType="afterEffect">
                                  <p:stCondLst>
                                    <p:cond delay="1000"/>
                                  </p:stCondLst>
                                  <p:childTnLst>
                                    <p:anim calcmode="lin" valueType="num">
                                      <p:cBhvr>
                                        <p:cTn id="365" dur="5"/>
                                        <p:tgtEl>
                                          <p:spTgt spid="238600"/>
                                        </p:tgtEl>
                                        <p:attrNameLst>
                                          <p:attrName>ppt_w</p:attrName>
                                        </p:attrNameLst>
                                      </p:cBhvr>
                                      <p:tavLst>
                                        <p:tav tm="0">
                                          <p:val>
                                            <p:strVal val="ppt_w"/>
                                          </p:val>
                                        </p:tav>
                                        <p:tav tm="100000">
                                          <p:val>
                                            <p:fltVal val="0"/>
                                          </p:val>
                                        </p:tav>
                                      </p:tavLst>
                                    </p:anim>
                                    <p:anim calcmode="lin" valueType="num">
                                      <p:cBhvr>
                                        <p:cTn id="366" dur="5"/>
                                        <p:tgtEl>
                                          <p:spTgt spid="238600"/>
                                        </p:tgtEl>
                                        <p:attrNameLst>
                                          <p:attrName>ppt_h</p:attrName>
                                        </p:attrNameLst>
                                      </p:cBhvr>
                                      <p:tavLst>
                                        <p:tav tm="0">
                                          <p:val>
                                            <p:strVal val="ppt_h"/>
                                          </p:val>
                                        </p:tav>
                                        <p:tav tm="100000">
                                          <p:val>
                                            <p:fltVal val="0"/>
                                          </p:val>
                                        </p:tav>
                                      </p:tavLst>
                                    </p:anim>
                                    <p:animEffect transition="out" filter="fade">
                                      <p:cBhvr>
                                        <p:cTn id="367" dur="5"/>
                                        <p:tgtEl>
                                          <p:spTgt spid="238600"/>
                                        </p:tgtEl>
                                      </p:cBhvr>
                                    </p:animEffect>
                                    <p:set>
                                      <p:cBhvr>
                                        <p:cTn id="368" dur="1" fill="hold">
                                          <p:stCondLst>
                                            <p:cond delay="4"/>
                                          </p:stCondLst>
                                        </p:cTn>
                                        <p:tgtEl>
                                          <p:spTgt spid="238600"/>
                                        </p:tgtEl>
                                        <p:attrNameLst>
                                          <p:attrName>style.visibility</p:attrName>
                                        </p:attrNameLst>
                                      </p:cBhvr>
                                      <p:to>
                                        <p:strVal val="hidden"/>
                                      </p:to>
                                    </p:set>
                                  </p:childTnLst>
                                </p:cTn>
                              </p:par>
                            </p:childTnLst>
                          </p:cTn>
                        </p:par>
                        <p:par>
                          <p:cTn id="369" fill="hold" nodeType="afterGroup">
                            <p:stCondLst>
                              <p:cond delay="29295"/>
                            </p:stCondLst>
                            <p:childTnLst>
                              <p:par>
                                <p:cTn id="370" presetID="53" presetClass="entr" presetSubtype="0" fill="hold" nodeType="afterEffect">
                                  <p:stCondLst>
                                    <p:cond delay="0"/>
                                  </p:stCondLst>
                                  <p:childTnLst>
                                    <p:set>
                                      <p:cBhvr>
                                        <p:cTn id="371" dur="1" fill="hold">
                                          <p:stCondLst>
                                            <p:cond delay="0"/>
                                          </p:stCondLst>
                                        </p:cTn>
                                        <p:tgtEl>
                                          <p:spTgt spid="238601"/>
                                        </p:tgtEl>
                                        <p:attrNameLst>
                                          <p:attrName>style.visibility</p:attrName>
                                        </p:attrNameLst>
                                      </p:cBhvr>
                                      <p:to>
                                        <p:strVal val="visible"/>
                                      </p:to>
                                    </p:set>
                                    <p:anim calcmode="lin" valueType="num">
                                      <p:cBhvr>
                                        <p:cTn id="372" dur="2000" fill="hold"/>
                                        <p:tgtEl>
                                          <p:spTgt spid="238601"/>
                                        </p:tgtEl>
                                        <p:attrNameLst>
                                          <p:attrName>ppt_w</p:attrName>
                                        </p:attrNameLst>
                                      </p:cBhvr>
                                      <p:tavLst>
                                        <p:tav tm="0">
                                          <p:val>
                                            <p:fltVal val="0"/>
                                          </p:val>
                                        </p:tav>
                                        <p:tav tm="100000">
                                          <p:val>
                                            <p:strVal val="#ppt_w"/>
                                          </p:val>
                                        </p:tav>
                                      </p:tavLst>
                                    </p:anim>
                                    <p:anim calcmode="lin" valueType="num">
                                      <p:cBhvr>
                                        <p:cTn id="373" dur="2000" fill="hold"/>
                                        <p:tgtEl>
                                          <p:spTgt spid="238601"/>
                                        </p:tgtEl>
                                        <p:attrNameLst>
                                          <p:attrName>ppt_h</p:attrName>
                                        </p:attrNameLst>
                                      </p:cBhvr>
                                      <p:tavLst>
                                        <p:tav tm="0">
                                          <p:val>
                                            <p:fltVal val="0"/>
                                          </p:val>
                                        </p:tav>
                                        <p:tav tm="100000">
                                          <p:val>
                                            <p:strVal val="#ppt_h"/>
                                          </p:val>
                                        </p:tav>
                                      </p:tavLst>
                                    </p:anim>
                                    <p:animEffect transition="in" filter="fade">
                                      <p:cBhvr>
                                        <p:cTn id="374" dur="2000"/>
                                        <p:tgtEl>
                                          <p:spTgt spid="238601"/>
                                        </p:tgtEl>
                                      </p:cBhvr>
                                    </p:animEffect>
                                  </p:childTnLst>
                                  <p:subTnLst>
                                    <p:audio>
                                      <p:cMediaNode>
                                        <p:cTn display="0" masterRel="sameClick">
                                          <p:stCondLst>
                                            <p:cond evt="begin" delay="0">
                                              <p:tn val="370"/>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23859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Text Box 2">
            <a:extLst>
              <a:ext uri="{FF2B5EF4-FFF2-40B4-BE49-F238E27FC236}">
                <a16:creationId xmlns:a16="http://schemas.microsoft.com/office/drawing/2014/main" xmlns="" id="{C364E2EF-A9A9-8882-E33F-53C57C497202}"/>
              </a:ext>
            </a:extLst>
          </p:cNvPr>
          <p:cNvSpPr txBox="1">
            <a:spLocks noChangeArrowheads="1"/>
          </p:cNvSpPr>
          <p:nvPr/>
        </p:nvSpPr>
        <p:spPr bwMode="auto">
          <a:xfrm>
            <a:off x="1173103" y="2438368"/>
            <a:ext cx="9845794" cy="95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84" tIns="47694" rIns="95384" bIns="47694">
            <a:spAutoFit/>
          </a:bodyPr>
          <a:lstStyle/>
          <a:p>
            <a:pPr marL="473733" indent="-473733" defTabSz="955033" fontAlgn="base">
              <a:spcBef>
                <a:spcPct val="20000"/>
              </a:spcBef>
              <a:spcAft>
                <a:spcPct val="0"/>
              </a:spcAft>
              <a:buClr>
                <a:srgbClr val="009999"/>
              </a:buClr>
              <a:buSzPct val="70000"/>
              <a:defRPr/>
            </a:pPr>
            <a:endParaRPr lang="en-US" sz="5625" b="1">
              <a:solidFill>
                <a:srgbClr val="00FF00"/>
              </a:solidFill>
              <a:effectLst>
                <a:outerShdw blurRad="38100" dist="38100" dir="2700000" algn="tl">
                  <a:srgbClr val="C0C0C0"/>
                </a:outerShdw>
              </a:effectLst>
              <a:latin typeface=".VnTime" pitchFamily="34" charset="0"/>
            </a:endParaRPr>
          </a:p>
        </p:txBody>
      </p:sp>
      <p:pic>
        <p:nvPicPr>
          <p:cNvPr id="237571" name="Picture 3" descr="CLOCK_FW">
            <a:extLst>
              <a:ext uri="{FF2B5EF4-FFF2-40B4-BE49-F238E27FC236}">
                <a16:creationId xmlns:a16="http://schemas.microsoft.com/office/drawing/2014/main" xmlns="" id="{06BA7B59-735A-690A-D2C2-7AA5C4AC3F1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23383" y="917225"/>
            <a:ext cx="1147288" cy="106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2" name="Rectangle 4">
            <a:extLst>
              <a:ext uri="{FF2B5EF4-FFF2-40B4-BE49-F238E27FC236}">
                <a16:creationId xmlns:a16="http://schemas.microsoft.com/office/drawing/2014/main" xmlns="" id="{F7A14FB4-9F3A-936C-4AA0-375E9BC03DF3}"/>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30</a:t>
            </a:r>
          </a:p>
        </p:txBody>
      </p:sp>
      <p:sp>
        <p:nvSpPr>
          <p:cNvPr id="237573" name="Rectangle 5">
            <a:extLst>
              <a:ext uri="{FF2B5EF4-FFF2-40B4-BE49-F238E27FC236}">
                <a16:creationId xmlns:a16="http://schemas.microsoft.com/office/drawing/2014/main" xmlns="" id="{5BFD8E2C-2495-8B84-096D-39B7625FBDF8}"/>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4</a:t>
            </a:r>
          </a:p>
        </p:txBody>
      </p:sp>
      <p:sp>
        <p:nvSpPr>
          <p:cNvPr id="237574" name="Rectangle 6">
            <a:extLst>
              <a:ext uri="{FF2B5EF4-FFF2-40B4-BE49-F238E27FC236}">
                <a16:creationId xmlns:a16="http://schemas.microsoft.com/office/drawing/2014/main" xmlns="" id="{D734C5C6-1A58-DD4C-B099-C9F4E37569D0}"/>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3</a:t>
            </a:r>
          </a:p>
        </p:txBody>
      </p:sp>
      <p:sp>
        <p:nvSpPr>
          <p:cNvPr id="237575" name="Rectangle 7">
            <a:extLst>
              <a:ext uri="{FF2B5EF4-FFF2-40B4-BE49-F238E27FC236}">
                <a16:creationId xmlns:a16="http://schemas.microsoft.com/office/drawing/2014/main" xmlns="" id="{38538AB9-BCBB-A333-DD36-158DBBEAED46}"/>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a:t>
            </a:r>
          </a:p>
        </p:txBody>
      </p:sp>
      <p:sp>
        <p:nvSpPr>
          <p:cNvPr id="237576" name="Rectangle 8">
            <a:extLst>
              <a:ext uri="{FF2B5EF4-FFF2-40B4-BE49-F238E27FC236}">
                <a16:creationId xmlns:a16="http://schemas.microsoft.com/office/drawing/2014/main" xmlns="" id="{1BCE4242-C4C8-C5C8-BB9B-C89A1528C34F}"/>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1</a:t>
            </a:r>
          </a:p>
        </p:txBody>
      </p:sp>
      <p:sp>
        <p:nvSpPr>
          <p:cNvPr id="237577" name="Rectangle 9">
            <a:extLst>
              <a:ext uri="{FF2B5EF4-FFF2-40B4-BE49-F238E27FC236}">
                <a16:creationId xmlns:a16="http://schemas.microsoft.com/office/drawing/2014/main" xmlns="" id="{BA0A5C84-5005-8422-290F-06E909D0CB54}"/>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0</a:t>
            </a:r>
          </a:p>
        </p:txBody>
      </p:sp>
      <p:sp>
        <p:nvSpPr>
          <p:cNvPr id="237579" name="Text Box 11">
            <a:extLst>
              <a:ext uri="{FF2B5EF4-FFF2-40B4-BE49-F238E27FC236}">
                <a16:creationId xmlns:a16="http://schemas.microsoft.com/office/drawing/2014/main" xmlns="" id="{33FE6EBC-CD0E-209F-B313-7F3273C36203}"/>
              </a:ext>
            </a:extLst>
          </p:cNvPr>
          <p:cNvSpPr txBox="1">
            <a:spLocks noChangeArrowheads="1"/>
          </p:cNvSpPr>
          <p:nvPr/>
        </p:nvSpPr>
        <p:spPr bwMode="auto">
          <a:xfrm>
            <a:off x="1543929" y="4643022"/>
            <a:ext cx="9226742" cy="1614684"/>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95384" tIns="47694" rIns="95384" bIns="47694">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marL="342900" lvl="0" indent="-342900">
              <a:lnSpc>
                <a:spcPct val="130000"/>
              </a:lnSpc>
              <a:spcAft>
                <a:spcPts val="800"/>
              </a:spcAft>
              <a:buFont typeface="+mj-lt"/>
              <a:buAutoNum type="arabicParenBoth"/>
            </a:pPr>
            <a:r>
              <a:rPr lang="en-US" sz="4000" dirty="0">
                <a:solidFill>
                  <a:srgbClr val="0D0D0D"/>
                </a:solidFill>
                <a:ea typeface="Calibri" panose="020F0502020204030204" pitchFamily="34" charset="0"/>
                <a:cs typeface="Times New Roman" panose="02020603050405020304" pitchFamily="18" charset="0"/>
              </a:rPr>
              <a:t> </a:t>
            </a:r>
            <a:r>
              <a:rPr lang="vi-VN" sz="4000" dirty="0">
                <a:solidFill>
                  <a:srgbClr val="0D0D0D"/>
                </a:solidFill>
                <a:ea typeface="Calibri" panose="020F0502020204030204" pitchFamily="34" charset="0"/>
                <a:cs typeface="Times New Roman" panose="02020603050405020304" pitchFamily="18" charset="0"/>
              </a:rPr>
              <a:t>Giáng Kiều</a:t>
            </a:r>
            <a:endParaRPr lang="en-US" sz="4000" dirty="0">
              <a:ea typeface="Calibri" panose="020F0502020204030204" pitchFamily="34" charset="0"/>
              <a:cs typeface="Times New Roman" panose="02020603050405020304" pitchFamily="18" charset="0"/>
            </a:endParaRPr>
          </a:p>
          <a:p>
            <a:r>
              <a:rPr lang="en-US" sz="4000" dirty="0">
                <a:solidFill>
                  <a:srgbClr val="0D0D0D"/>
                </a:solidFill>
                <a:ea typeface="Calibri" panose="020F0502020204030204" pitchFamily="34" charset="0"/>
              </a:rPr>
              <a:t>(2) </a:t>
            </a:r>
            <a:r>
              <a:rPr lang="vi-VN" sz="4000" dirty="0">
                <a:solidFill>
                  <a:srgbClr val="0D0D0D"/>
                </a:solidFill>
                <a:ea typeface="Calibri" panose="020F0502020204030204" pitchFamily="34" charset="0"/>
              </a:rPr>
              <a:t>Ngọc Hồ</a:t>
            </a:r>
            <a:endParaRPr lang="en-US" altLang="en-US" sz="3623" i="1" dirty="0">
              <a:solidFill>
                <a:srgbClr val="FF3300"/>
              </a:solidFill>
            </a:endParaRPr>
          </a:p>
        </p:txBody>
      </p:sp>
      <p:sp>
        <p:nvSpPr>
          <p:cNvPr id="53260" name="Text Box 12">
            <a:extLst>
              <a:ext uri="{FF2B5EF4-FFF2-40B4-BE49-F238E27FC236}">
                <a16:creationId xmlns:a16="http://schemas.microsoft.com/office/drawing/2014/main" xmlns="" id="{31A41DD8-FE29-16BE-25E9-3AA56906DD01}"/>
              </a:ext>
            </a:extLst>
          </p:cNvPr>
          <p:cNvSpPr txBox="1">
            <a:spLocks noChangeArrowheads="1"/>
          </p:cNvSpPr>
          <p:nvPr/>
        </p:nvSpPr>
        <p:spPr bwMode="auto">
          <a:xfrm>
            <a:off x="3223995" y="231578"/>
            <a:ext cx="6072456" cy="756500"/>
          </a:xfrm>
          <a:prstGeom prst="rect">
            <a:avLst/>
          </a:prstGeom>
          <a:gradFill rotWithShape="1">
            <a:gsLst>
              <a:gs pos="0">
                <a:srgbClr val="FF0000"/>
              </a:gs>
              <a:gs pos="50000">
                <a:srgbClr val="BBE0E3"/>
              </a:gs>
              <a:gs pos="100000">
                <a:srgbClr val="FF0000"/>
              </a:gs>
            </a:gsLst>
            <a:lin ang="5400000" scaled="1"/>
          </a:gradFill>
          <a:ln w="9525">
            <a:solidFill>
              <a:srgbClr val="9900CC"/>
            </a:solidFill>
            <a:miter lim="800000"/>
            <a:headEnd/>
            <a:tailEnd/>
          </a:ln>
        </p:spPr>
        <p:txBody>
          <a:bodyPr lIns="95384" tIns="47694" rIns="95384" bIns="47694">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defTabSz="955033" eaLnBrk="1" fontAlgn="base" hangingPunct="1">
              <a:spcBef>
                <a:spcPct val="50000"/>
              </a:spcBef>
              <a:spcAft>
                <a:spcPct val="0"/>
              </a:spcAft>
            </a:pPr>
            <a:r>
              <a:rPr lang="en-US" altLang="en-US" sz="4290">
                <a:solidFill>
                  <a:srgbClr val="000000"/>
                </a:solidFill>
              </a:rPr>
              <a:t>TĂNG TỐC</a:t>
            </a:r>
          </a:p>
        </p:txBody>
      </p:sp>
      <p:sp>
        <p:nvSpPr>
          <p:cNvPr id="237581" name="Rectangle 13">
            <a:extLst>
              <a:ext uri="{FF2B5EF4-FFF2-40B4-BE49-F238E27FC236}">
                <a16:creationId xmlns:a16="http://schemas.microsoft.com/office/drawing/2014/main" xmlns="" id="{100221A4-A971-8F04-3EA6-F794B2EF6469}"/>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9</a:t>
            </a:r>
          </a:p>
        </p:txBody>
      </p:sp>
      <p:sp>
        <p:nvSpPr>
          <p:cNvPr id="237582" name="Rectangle 14">
            <a:extLst>
              <a:ext uri="{FF2B5EF4-FFF2-40B4-BE49-F238E27FC236}">
                <a16:creationId xmlns:a16="http://schemas.microsoft.com/office/drawing/2014/main" xmlns="" id="{C0BC1853-5190-8DBA-C6EE-E240FCCF5352}"/>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8</a:t>
            </a:r>
          </a:p>
        </p:txBody>
      </p:sp>
      <p:sp>
        <p:nvSpPr>
          <p:cNvPr id="237583" name="Rectangle 15">
            <a:extLst>
              <a:ext uri="{FF2B5EF4-FFF2-40B4-BE49-F238E27FC236}">
                <a16:creationId xmlns:a16="http://schemas.microsoft.com/office/drawing/2014/main" xmlns="" id="{F4B02F2E-0956-737E-A474-453AACCA8E29}"/>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7</a:t>
            </a:r>
          </a:p>
        </p:txBody>
      </p:sp>
      <p:sp>
        <p:nvSpPr>
          <p:cNvPr id="237584" name="Rectangle 16">
            <a:extLst>
              <a:ext uri="{FF2B5EF4-FFF2-40B4-BE49-F238E27FC236}">
                <a16:creationId xmlns:a16="http://schemas.microsoft.com/office/drawing/2014/main" xmlns="" id="{323D5895-1D30-CFC9-7955-EA012D035C25}"/>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6</a:t>
            </a:r>
          </a:p>
        </p:txBody>
      </p:sp>
      <p:sp>
        <p:nvSpPr>
          <p:cNvPr id="237585" name="Rectangle 17">
            <a:extLst>
              <a:ext uri="{FF2B5EF4-FFF2-40B4-BE49-F238E27FC236}">
                <a16:creationId xmlns:a16="http://schemas.microsoft.com/office/drawing/2014/main" xmlns="" id="{0EEB3C5F-8E6B-98DA-CFEA-0344C61BE95F}"/>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5</a:t>
            </a:r>
          </a:p>
        </p:txBody>
      </p:sp>
      <p:sp>
        <p:nvSpPr>
          <p:cNvPr id="237586" name="Rectangle 18">
            <a:extLst>
              <a:ext uri="{FF2B5EF4-FFF2-40B4-BE49-F238E27FC236}">
                <a16:creationId xmlns:a16="http://schemas.microsoft.com/office/drawing/2014/main" xmlns="" id="{E7719A19-7269-DC35-FE3A-BAF4E9182A5C}"/>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14</a:t>
            </a:r>
          </a:p>
        </p:txBody>
      </p:sp>
      <p:sp>
        <p:nvSpPr>
          <p:cNvPr id="237587" name="Rectangle 19">
            <a:extLst>
              <a:ext uri="{FF2B5EF4-FFF2-40B4-BE49-F238E27FC236}">
                <a16:creationId xmlns:a16="http://schemas.microsoft.com/office/drawing/2014/main" xmlns="" id="{7650A627-01D4-AC2B-A090-66BE9A89D392}"/>
              </a:ext>
            </a:extLst>
          </p:cNvPr>
          <p:cNvSpPr>
            <a:spLocks noChangeArrowheads="1"/>
          </p:cNvSpPr>
          <p:nvPr/>
        </p:nvSpPr>
        <p:spPr bwMode="auto">
          <a:xfrm>
            <a:off x="9378183"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13</a:t>
            </a:r>
          </a:p>
        </p:txBody>
      </p:sp>
      <p:sp>
        <p:nvSpPr>
          <p:cNvPr id="237588" name="Rectangle 20">
            <a:extLst>
              <a:ext uri="{FF2B5EF4-FFF2-40B4-BE49-F238E27FC236}">
                <a16:creationId xmlns:a16="http://schemas.microsoft.com/office/drawing/2014/main" xmlns="" id="{836AA980-8A38-F66C-459C-1CE0BFBAE9C6}"/>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12</a:t>
            </a:r>
          </a:p>
        </p:txBody>
      </p:sp>
      <p:sp>
        <p:nvSpPr>
          <p:cNvPr id="237589" name="Rectangle 21">
            <a:extLst>
              <a:ext uri="{FF2B5EF4-FFF2-40B4-BE49-F238E27FC236}">
                <a16:creationId xmlns:a16="http://schemas.microsoft.com/office/drawing/2014/main" xmlns="" id="{9B126DCE-177D-9CD5-1D17-51EF2011AFEE}"/>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11</a:t>
            </a:r>
          </a:p>
        </p:txBody>
      </p:sp>
      <p:sp>
        <p:nvSpPr>
          <p:cNvPr id="237590" name="Rectangle 22">
            <a:extLst>
              <a:ext uri="{FF2B5EF4-FFF2-40B4-BE49-F238E27FC236}">
                <a16:creationId xmlns:a16="http://schemas.microsoft.com/office/drawing/2014/main" xmlns="" id="{D92D2362-F88D-7CE0-859B-AE81F12137B1}"/>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10</a:t>
            </a:r>
          </a:p>
        </p:txBody>
      </p:sp>
      <p:sp>
        <p:nvSpPr>
          <p:cNvPr id="237591" name="Rectangle 23">
            <a:extLst>
              <a:ext uri="{FF2B5EF4-FFF2-40B4-BE49-F238E27FC236}">
                <a16:creationId xmlns:a16="http://schemas.microsoft.com/office/drawing/2014/main" xmlns="" id="{99644978-E86C-A4FC-C7E2-111D4E43713F}"/>
              </a:ext>
            </a:extLst>
          </p:cNvPr>
          <p:cNvSpPr>
            <a:spLocks noChangeArrowheads="1"/>
          </p:cNvSpPr>
          <p:nvPr/>
        </p:nvSpPr>
        <p:spPr bwMode="auto">
          <a:xfrm>
            <a:off x="9540136" y="1219941"/>
            <a:ext cx="1230535"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19</a:t>
            </a:r>
          </a:p>
        </p:txBody>
      </p:sp>
      <p:sp>
        <p:nvSpPr>
          <p:cNvPr id="237592" name="Rectangle 24">
            <a:extLst>
              <a:ext uri="{FF2B5EF4-FFF2-40B4-BE49-F238E27FC236}">
                <a16:creationId xmlns:a16="http://schemas.microsoft.com/office/drawing/2014/main" xmlns="" id="{1AF7CC02-64B3-AAE0-739F-ED915B2AA34B}"/>
              </a:ext>
            </a:extLst>
          </p:cNvPr>
          <p:cNvSpPr>
            <a:spLocks noChangeArrowheads="1"/>
          </p:cNvSpPr>
          <p:nvPr/>
        </p:nvSpPr>
        <p:spPr bwMode="auto">
          <a:xfrm>
            <a:off x="9458403" y="1295619"/>
            <a:ext cx="1238103" cy="428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18</a:t>
            </a:r>
          </a:p>
        </p:txBody>
      </p:sp>
      <p:sp>
        <p:nvSpPr>
          <p:cNvPr id="237593" name="Rectangle 25">
            <a:extLst>
              <a:ext uri="{FF2B5EF4-FFF2-40B4-BE49-F238E27FC236}">
                <a16:creationId xmlns:a16="http://schemas.microsoft.com/office/drawing/2014/main" xmlns="" id="{0ED6B31E-F81A-45DC-E3EA-6DCAEDBFC0BA}"/>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17</a:t>
            </a:r>
          </a:p>
        </p:txBody>
      </p:sp>
      <p:sp>
        <p:nvSpPr>
          <p:cNvPr id="237594" name="Rectangle 26">
            <a:extLst>
              <a:ext uri="{FF2B5EF4-FFF2-40B4-BE49-F238E27FC236}">
                <a16:creationId xmlns:a16="http://schemas.microsoft.com/office/drawing/2014/main" xmlns="" id="{4C5C149D-3657-07DC-EA0E-7A29D6E2E646}"/>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16</a:t>
            </a:r>
          </a:p>
        </p:txBody>
      </p:sp>
      <p:sp>
        <p:nvSpPr>
          <p:cNvPr id="237595" name="Rectangle 27">
            <a:extLst>
              <a:ext uri="{FF2B5EF4-FFF2-40B4-BE49-F238E27FC236}">
                <a16:creationId xmlns:a16="http://schemas.microsoft.com/office/drawing/2014/main" xmlns="" id="{A79E53E6-0403-1715-DC56-A7A68F82A22F}"/>
              </a:ext>
            </a:extLst>
          </p:cNvPr>
          <p:cNvSpPr>
            <a:spLocks noChangeArrowheads="1"/>
          </p:cNvSpPr>
          <p:nvPr/>
        </p:nvSpPr>
        <p:spPr bwMode="auto">
          <a:xfrm>
            <a:off x="9458403" y="1295619"/>
            <a:ext cx="1238103" cy="428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15</a:t>
            </a:r>
          </a:p>
        </p:txBody>
      </p:sp>
      <p:sp>
        <p:nvSpPr>
          <p:cNvPr id="237596" name="Rectangle 28">
            <a:extLst>
              <a:ext uri="{FF2B5EF4-FFF2-40B4-BE49-F238E27FC236}">
                <a16:creationId xmlns:a16="http://schemas.microsoft.com/office/drawing/2014/main" xmlns="" id="{C69CBBB0-1369-4C19-4742-E7960AAB6E91}"/>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29</a:t>
            </a:r>
          </a:p>
        </p:txBody>
      </p:sp>
      <p:sp>
        <p:nvSpPr>
          <p:cNvPr id="237597" name="Rectangle 29">
            <a:extLst>
              <a:ext uri="{FF2B5EF4-FFF2-40B4-BE49-F238E27FC236}">
                <a16:creationId xmlns:a16="http://schemas.microsoft.com/office/drawing/2014/main" xmlns="" id="{E0AC1EE3-C7E8-887C-4E00-F9DDAEEEEEEB}"/>
              </a:ext>
            </a:extLst>
          </p:cNvPr>
          <p:cNvSpPr>
            <a:spLocks noChangeArrowheads="1"/>
          </p:cNvSpPr>
          <p:nvPr/>
        </p:nvSpPr>
        <p:spPr bwMode="auto">
          <a:xfrm>
            <a:off x="9540136" y="1219941"/>
            <a:ext cx="1230535"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28</a:t>
            </a:r>
          </a:p>
        </p:txBody>
      </p:sp>
      <p:sp>
        <p:nvSpPr>
          <p:cNvPr id="237598" name="Rectangle 30">
            <a:extLst>
              <a:ext uri="{FF2B5EF4-FFF2-40B4-BE49-F238E27FC236}">
                <a16:creationId xmlns:a16="http://schemas.microsoft.com/office/drawing/2014/main" xmlns="" id="{D391B22D-F75D-047C-11F7-9DDF89DA1B11}"/>
              </a:ext>
            </a:extLst>
          </p:cNvPr>
          <p:cNvSpPr>
            <a:spLocks noChangeArrowheads="1"/>
          </p:cNvSpPr>
          <p:nvPr/>
        </p:nvSpPr>
        <p:spPr bwMode="auto">
          <a:xfrm>
            <a:off x="9540136" y="1219941"/>
            <a:ext cx="1230535"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27</a:t>
            </a:r>
          </a:p>
        </p:txBody>
      </p:sp>
      <p:sp>
        <p:nvSpPr>
          <p:cNvPr id="237599" name="Rectangle 31">
            <a:extLst>
              <a:ext uri="{FF2B5EF4-FFF2-40B4-BE49-F238E27FC236}">
                <a16:creationId xmlns:a16="http://schemas.microsoft.com/office/drawing/2014/main" xmlns="" id="{0342EA26-5FC0-9DB9-2561-7472F986E3B6}"/>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26</a:t>
            </a:r>
          </a:p>
        </p:txBody>
      </p:sp>
      <p:sp>
        <p:nvSpPr>
          <p:cNvPr id="237600" name="Rectangle 32">
            <a:extLst>
              <a:ext uri="{FF2B5EF4-FFF2-40B4-BE49-F238E27FC236}">
                <a16:creationId xmlns:a16="http://schemas.microsoft.com/office/drawing/2014/main" xmlns="" id="{43F7312C-4B79-2A30-1137-DE494FBEA0CC}"/>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25</a:t>
            </a:r>
          </a:p>
        </p:txBody>
      </p:sp>
      <p:sp>
        <p:nvSpPr>
          <p:cNvPr id="237601" name="Rectangle 33">
            <a:extLst>
              <a:ext uri="{FF2B5EF4-FFF2-40B4-BE49-F238E27FC236}">
                <a16:creationId xmlns:a16="http://schemas.microsoft.com/office/drawing/2014/main" xmlns="" id="{1185D8CD-68F5-0E01-5574-EDDDA615BB22}"/>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24</a:t>
            </a:r>
          </a:p>
        </p:txBody>
      </p:sp>
      <p:sp>
        <p:nvSpPr>
          <p:cNvPr id="237602" name="Rectangle 34">
            <a:extLst>
              <a:ext uri="{FF2B5EF4-FFF2-40B4-BE49-F238E27FC236}">
                <a16:creationId xmlns:a16="http://schemas.microsoft.com/office/drawing/2014/main" xmlns="" id="{5BE9D64F-24A4-38B2-4E2A-493EDDB3AA49}"/>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23</a:t>
            </a:r>
          </a:p>
        </p:txBody>
      </p:sp>
      <p:sp>
        <p:nvSpPr>
          <p:cNvPr id="237603" name="Rectangle 35">
            <a:extLst>
              <a:ext uri="{FF2B5EF4-FFF2-40B4-BE49-F238E27FC236}">
                <a16:creationId xmlns:a16="http://schemas.microsoft.com/office/drawing/2014/main" xmlns="" id="{E864AD82-E750-67BB-092E-415354D9F814}"/>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22</a:t>
            </a:r>
          </a:p>
        </p:txBody>
      </p:sp>
      <p:sp>
        <p:nvSpPr>
          <p:cNvPr id="237604" name="Rectangle 36">
            <a:extLst>
              <a:ext uri="{FF2B5EF4-FFF2-40B4-BE49-F238E27FC236}">
                <a16:creationId xmlns:a16="http://schemas.microsoft.com/office/drawing/2014/main" xmlns="" id="{53A18DE1-C701-B23E-D228-701D4180CCAD}"/>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21</a:t>
            </a:r>
          </a:p>
        </p:txBody>
      </p:sp>
      <p:sp>
        <p:nvSpPr>
          <p:cNvPr id="237605" name="Rectangle 37">
            <a:extLst>
              <a:ext uri="{FF2B5EF4-FFF2-40B4-BE49-F238E27FC236}">
                <a16:creationId xmlns:a16="http://schemas.microsoft.com/office/drawing/2014/main" xmlns="" id="{4638C608-6B51-B82E-BC2E-6560BAB89C76}"/>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20</a:t>
            </a:r>
          </a:p>
        </p:txBody>
      </p:sp>
      <p:sp>
        <p:nvSpPr>
          <p:cNvPr id="3" name="TextBox 2">
            <a:extLst>
              <a:ext uri="{FF2B5EF4-FFF2-40B4-BE49-F238E27FC236}">
                <a16:creationId xmlns:a16="http://schemas.microsoft.com/office/drawing/2014/main" xmlns="" id="{52629DF5-C37B-FEA6-F177-40CF461A3089}"/>
              </a:ext>
            </a:extLst>
          </p:cNvPr>
          <p:cNvSpPr txBox="1"/>
          <p:nvPr/>
        </p:nvSpPr>
        <p:spPr>
          <a:xfrm>
            <a:off x="660400" y="2367171"/>
            <a:ext cx="10858500" cy="2123658"/>
          </a:xfrm>
          <a:prstGeom prst="rect">
            <a:avLst/>
          </a:prstGeom>
          <a:noFill/>
        </p:spPr>
        <p:txBody>
          <a:bodyPr wrap="square">
            <a:spAutoFit/>
          </a:bodyPr>
          <a:lstStyle/>
          <a:p>
            <a:r>
              <a:rPr lang="vi-VN" sz="4400" b="1" dirty="0">
                <a:solidFill>
                  <a:srgbClr val="0D0D0D"/>
                </a:solidFill>
                <a:effectLst/>
                <a:latin typeface="Times New Roman" panose="02020603050405020304" pitchFamily="18" charset="0"/>
                <a:ea typeface="Calibri" panose="020F0502020204030204" pitchFamily="34" charset="0"/>
              </a:rPr>
              <a:t>Câu 4.</a:t>
            </a:r>
            <a:r>
              <a:rPr lang="vi-VN" sz="4400" dirty="0">
                <a:solidFill>
                  <a:srgbClr val="0D0D0D"/>
                </a:solidFill>
                <a:effectLst/>
                <a:latin typeface="Times New Roman" panose="02020603050405020304" pitchFamily="18" charset="0"/>
                <a:ea typeface="Calibri" panose="020F0502020204030204" pitchFamily="34" charset="0"/>
              </a:rPr>
              <a:t> Đoạn trích “</a:t>
            </a:r>
            <a:r>
              <a:rPr lang="vi-VN" sz="4400" i="1" dirty="0">
                <a:solidFill>
                  <a:srgbClr val="0D0D0D"/>
                </a:solidFill>
                <a:effectLst/>
                <a:latin typeface="Times New Roman" panose="02020603050405020304" pitchFamily="18" charset="0"/>
                <a:ea typeface="Calibri" panose="020F0502020204030204" pitchFamily="34" charset="0"/>
              </a:rPr>
              <a:t>Nỗi niềm tương tư</a:t>
            </a:r>
            <a:r>
              <a:rPr lang="vi-VN" sz="4400" dirty="0">
                <a:solidFill>
                  <a:srgbClr val="0D0D0D"/>
                </a:solidFill>
                <a:effectLst/>
                <a:latin typeface="Times New Roman" panose="02020603050405020304" pitchFamily="18" charset="0"/>
                <a:ea typeface="Calibri" panose="020F0502020204030204" pitchFamily="34" charset="0"/>
              </a:rPr>
              <a:t>” diễn tả tâm trạng Tú Uyên sau khi gặp ... (1) ở hội chùa...(2)</a:t>
            </a:r>
            <a:endParaRPr lang="en-US" sz="4400"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37579"/>
                                        </p:tgtEl>
                                        <p:attrNameLst>
                                          <p:attrName>style.visibility</p:attrName>
                                        </p:attrNameLst>
                                      </p:cBhvr>
                                      <p:to>
                                        <p:strVal val="visible"/>
                                      </p:to>
                                    </p:set>
                                    <p:animEffect transition="in" filter="barn(inHorizontal)">
                                      <p:cBhvr>
                                        <p:cTn id="7" dur="500"/>
                                        <p:tgtEl>
                                          <p:spTgt spid="23757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3757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53" presetClass="exit" presetSubtype="0" fill="hold" nodeType="clickEffect">
                                  <p:stCondLst>
                                    <p:cond delay="0"/>
                                  </p:stCondLst>
                                  <p:childTnLst>
                                    <p:anim calcmode="lin" valueType="num">
                                      <p:cBhvr>
                                        <p:cTn id="12" dur="5"/>
                                        <p:tgtEl>
                                          <p:spTgt spid="237572"/>
                                        </p:tgtEl>
                                        <p:attrNameLst>
                                          <p:attrName>ppt_w</p:attrName>
                                        </p:attrNameLst>
                                      </p:cBhvr>
                                      <p:tavLst>
                                        <p:tav tm="0">
                                          <p:val>
                                            <p:strVal val="ppt_w"/>
                                          </p:val>
                                        </p:tav>
                                        <p:tav tm="100000">
                                          <p:val>
                                            <p:fltVal val="0"/>
                                          </p:val>
                                        </p:tav>
                                      </p:tavLst>
                                    </p:anim>
                                    <p:anim calcmode="lin" valueType="num">
                                      <p:cBhvr>
                                        <p:cTn id="13" dur="5"/>
                                        <p:tgtEl>
                                          <p:spTgt spid="237572"/>
                                        </p:tgtEl>
                                        <p:attrNameLst>
                                          <p:attrName>ppt_h</p:attrName>
                                        </p:attrNameLst>
                                      </p:cBhvr>
                                      <p:tavLst>
                                        <p:tav tm="0">
                                          <p:val>
                                            <p:strVal val="ppt_h"/>
                                          </p:val>
                                        </p:tav>
                                        <p:tav tm="100000">
                                          <p:val>
                                            <p:fltVal val="0"/>
                                          </p:val>
                                        </p:tav>
                                      </p:tavLst>
                                    </p:anim>
                                    <p:animEffect transition="out" filter="fade">
                                      <p:cBhvr>
                                        <p:cTn id="14" dur="5"/>
                                        <p:tgtEl>
                                          <p:spTgt spid="237572"/>
                                        </p:tgtEl>
                                      </p:cBhvr>
                                    </p:animEffect>
                                    <p:set>
                                      <p:cBhvr>
                                        <p:cTn id="15" dur="1" fill="hold">
                                          <p:stCondLst>
                                            <p:cond delay="4"/>
                                          </p:stCondLst>
                                        </p:cTn>
                                        <p:tgtEl>
                                          <p:spTgt spid="237572"/>
                                        </p:tgtEl>
                                        <p:attrNameLst>
                                          <p:attrName>style.visibility</p:attrName>
                                        </p:attrNameLst>
                                      </p:cBhvr>
                                      <p:to>
                                        <p:strVal val="hidden"/>
                                      </p:to>
                                    </p:set>
                                  </p:childTnLst>
                                </p:cTn>
                              </p:par>
                            </p:childTnLst>
                          </p:cTn>
                        </p:par>
                        <p:par>
                          <p:cTn id="16" fill="hold" nodeType="afterGroup">
                            <p:stCondLst>
                              <p:cond delay="5"/>
                            </p:stCondLst>
                            <p:childTnLst>
                              <p:par>
                                <p:cTn id="17" presetID="53" presetClass="entr" presetSubtype="0" fill="hold" nodeType="afterEffect">
                                  <p:stCondLst>
                                    <p:cond delay="0"/>
                                  </p:stCondLst>
                                  <p:childTnLst>
                                    <p:set>
                                      <p:cBhvr>
                                        <p:cTn id="18" dur="1" fill="hold">
                                          <p:stCondLst>
                                            <p:cond delay="0"/>
                                          </p:stCondLst>
                                        </p:cTn>
                                        <p:tgtEl>
                                          <p:spTgt spid="237596"/>
                                        </p:tgtEl>
                                        <p:attrNameLst>
                                          <p:attrName>style.visibility</p:attrName>
                                        </p:attrNameLst>
                                      </p:cBhvr>
                                      <p:to>
                                        <p:strVal val="visible"/>
                                      </p:to>
                                    </p:set>
                                    <p:anim calcmode="lin" valueType="num">
                                      <p:cBhvr>
                                        <p:cTn id="19" dur="5" fill="hold"/>
                                        <p:tgtEl>
                                          <p:spTgt spid="237596"/>
                                        </p:tgtEl>
                                        <p:attrNameLst>
                                          <p:attrName>ppt_w</p:attrName>
                                        </p:attrNameLst>
                                      </p:cBhvr>
                                      <p:tavLst>
                                        <p:tav tm="0">
                                          <p:val>
                                            <p:fltVal val="0"/>
                                          </p:val>
                                        </p:tav>
                                        <p:tav tm="100000">
                                          <p:val>
                                            <p:strVal val="#ppt_w"/>
                                          </p:val>
                                        </p:tav>
                                      </p:tavLst>
                                    </p:anim>
                                    <p:anim calcmode="lin" valueType="num">
                                      <p:cBhvr>
                                        <p:cTn id="20" dur="5" fill="hold"/>
                                        <p:tgtEl>
                                          <p:spTgt spid="237596"/>
                                        </p:tgtEl>
                                        <p:attrNameLst>
                                          <p:attrName>ppt_h</p:attrName>
                                        </p:attrNameLst>
                                      </p:cBhvr>
                                      <p:tavLst>
                                        <p:tav tm="0">
                                          <p:val>
                                            <p:fltVal val="0"/>
                                          </p:val>
                                        </p:tav>
                                        <p:tav tm="100000">
                                          <p:val>
                                            <p:strVal val="#ppt_h"/>
                                          </p:val>
                                        </p:tav>
                                      </p:tavLst>
                                    </p:anim>
                                    <p:animEffect transition="in" filter="fade">
                                      <p:cBhvr>
                                        <p:cTn id="21" dur="5"/>
                                        <p:tgtEl>
                                          <p:spTgt spid="237596"/>
                                        </p:tgtEl>
                                      </p:cBhvr>
                                    </p:animEffect>
                                  </p:childTnLst>
                                  <p:subTnLst>
                                    <p:audio>
                                      <p:cMediaNode vol="100000">
                                        <p:cTn display="0" masterRel="sameClick">
                                          <p:stCondLst>
                                            <p:cond evt="begin" delay="0">
                                              <p:tn val="17"/>
                                            </p:cond>
                                          </p:stCondLst>
                                          <p:endCondLst>
                                            <p:cond evt="onStopAudio" delay="0">
                                              <p:tgtEl>
                                                <p:sldTgt/>
                                              </p:tgtEl>
                                            </p:cond>
                                          </p:endCondLst>
                                        </p:cTn>
                                        <p:tgtEl>
                                          <p:sndTgt r:embed="rId2" name="DESTROY.WAV"/>
                                        </p:tgtEl>
                                      </p:cMediaNode>
                                    </p:audio>
                                  </p:subTnLst>
                                </p:cTn>
                              </p:par>
                            </p:childTnLst>
                          </p:cTn>
                        </p:par>
                        <p:par>
                          <p:cTn id="22" fill="hold" nodeType="afterGroup">
                            <p:stCondLst>
                              <p:cond delay="10"/>
                            </p:stCondLst>
                            <p:childTnLst>
                              <p:par>
                                <p:cTn id="23" presetID="53" presetClass="exit" presetSubtype="0" fill="hold" nodeType="afterEffect">
                                  <p:stCondLst>
                                    <p:cond delay="1000"/>
                                  </p:stCondLst>
                                  <p:childTnLst>
                                    <p:anim calcmode="lin" valueType="num">
                                      <p:cBhvr>
                                        <p:cTn id="24" dur="5"/>
                                        <p:tgtEl>
                                          <p:spTgt spid="237596"/>
                                        </p:tgtEl>
                                        <p:attrNameLst>
                                          <p:attrName>ppt_w</p:attrName>
                                        </p:attrNameLst>
                                      </p:cBhvr>
                                      <p:tavLst>
                                        <p:tav tm="0">
                                          <p:val>
                                            <p:strVal val="ppt_w"/>
                                          </p:val>
                                        </p:tav>
                                        <p:tav tm="100000">
                                          <p:val>
                                            <p:fltVal val="0"/>
                                          </p:val>
                                        </p:tav>
                                      </p:tavLst>
                                    </p:anim>
                                    <p:anim calcmode="lin" valueType="num">
                                      <p:cBhvr>
                                        <p:cTn id="25" dur="5"/>
                                        <p:tgtEl>
                                          <p:spTgt spid="237596"/>
                                        </p:tgtEl>
                                        <p:attrNameLst>
                                          <p:attrName>ppt_h</p:attrName>
                                        </p:attrNameLst>
                                      </p:cBhvr>
                                      <p:tavLst>
                                        <p:tav tm="0">
                                          <p:val>
                                            <p:strVal val="ppt_h"/>
                                          </p:val>
                                        </p:tav>
                                        <p:tav tm="100000">
                                          <p:val>
                                            <p:fltVal val="0"/>
                                          </p:val>
                                        </p:tav>
                                      </p:tavLst>
                                    </p:anim>
                                    <p:animEffect transition="out" filter="fade">
                                      <p:cBhvr>
                                        <p:cTn id="26" dur="5"/>
                                        <p:tgtEl>
                                          <p:spTgt spid="237596"/>
                                        </p:tgtEl>
                                      </p:cBhvr>
                                    </p:animEffect>
                                    <p:set>
                                      <p:cBhvr>
                                        <p:cTn id="27" dur="1" fill="hold">
                                          <p:stCondLst>
                                            <p:cond delay="4"/>
                                          </p:stCondLst>
                                        </p:cTn>
                                        <p:tgtEl>
                                          <p:spTgt spid="237596"/>
                                        </p:tgtEl>
                                        <p:attrNameLst>
                                          <p:attrName>style.visibility</p:attrName>
                                        </p:attrNameLst>
                                      </p:cBhvr>
                                      <p:to>
                                        <p:strVal val="hidden"/>
                                      </p:to>
                                    </p:set>
                                  </p:childTnLst>
                                </p:cTn>
                              </p:par>
                            </p:childTnLst>
                          </p:cTn>
                        </p:par>
                        <p:par>
                          <p:cTn id="28" fill="hold" nodeType="afterGroup">
                            <p:stCondLst>
                              <p:cond delay="1015"/>
                            </p:stCondLst>
                            <p:childTnLst>
                              <p:par>
                                <p:cTn id="29" presetID="53" presetClass="entr" presetSubtype="0" fill="hold" nodeType="afterEffect">
                                  <p:stCondLst>
                                    <p:cond delay="0"/>
                                  </p:stCondLst>
                                  <p:childTnLst>
                                    <p:set>
                                      <p:cBhvr>
                                        <p:cTn id="30" dur="1" fill="hold">
                                          <p:stCondLst>
                                            <p:cond delay="0"/>
                                          </p:stCondLst>
                                        </p:cTn>
                                        <p:tgtEl>
                                          <p:spTgt spid="237597"/>
                                        </p:tgtEl>
                                        <p:attrNameLst>
                                          <p:attrName>style.visibility</p:attrName>
                                        </p:attrNameLst>
                                      </p:cBhvr>
                                      <p:to>
                                        <p:strVal val="visible"/>
                                      </p:to>
                                    </p:set>
                                    <p:anim calcmode="lin" valueType="num">
                                      <p:cBhvr>
                                        <p:cTn id="31" dur="5" fill="hold"/>
                                        <p:tgtEl>
                                          <p:spTgt spid="237597"/>
                                        </p:tgtEl>
                                        <p:attrNameLst>
                                          <p:attrName>ppt_w</p:attrName>
                                        </p:attrNameLst>
                                      </p:cBhvr>
                                      <p:tavLst>
                                        <p:tav tm="0">
                                          <p:val>
                                            <p:fltVal val="0"/>
                                          </p:val>
                                        </p:tav>
                                        <p:tav tm="100000">
                                          <p:val>
                                            <p:strVal val="#ppt_w"/>
                                          </p:val>
                                        </p:tav>
                                      </p:tavLst>
                                    </p:anim>
                                    <p:anim calcmode="lin" valueType="num">
                                      <p:cBhvr>
                                        <p:cTn id="32" dur="5" fill="hold"/>
                                        <p:tgtEl>
                                          <p:spTgt spid="237597"/>
                                        </p:tgtEl>
                                        <p:attrNameLst>
                                          <p:attrName>ppt_h</p:attrName>
                                        </p:attrNameLst>
                                      </p:cBhvr>
                                      <p:tavLst>
                                        <p:tav tm="0">
                                          <p:val>
                                            <p:fltVal val="0"/>
                                          </p:val>
                                        </p:tav>
                                        <p:tav tm="100000">
                                          <p:val>
                                            <p:strVal val="#ppt_h"/>
                                          </p:val>
                                        </p:tav>
                                      </p:tavLst>
                                    </p:anim>
                                    <p:animEffect transition="in" filter="fade">
                                      <p:cBhvr>
                                        <p:cTn id="33" dur="5"/>
                                        <p:tgtEl>
                                          <p:spTgt spid="237597"/>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2" name="DESTROY.WAV"/>
                                        </p:tgtEl>
                                      </p:cMediaNode>
                                    </p:audio>
                                  </p:subTnLst>
                                </p:cTn>
                              </p:par>
                            </p:childTnLst>
                          </p:cTn>
                        </p:par>
                        <p:par>
                          <p:cTn id="34" fill="hold" nodeType="afterGroup">
                            <p:stCondLst>
                              <p:cond delay="1020"/>
                            </p:stCondLst>
                            <p:childTnLst>
                              <p:par>
                                <p:cTn id="35" presetID="53" presetClass="exit" presetSubtype="0" fill="hold" nodeType="afterEffect">
                                  <p:stCondLst>
                                    <p:cond delay="1000"/>
                                  </p:stCondLst>
                                  <p:childTnLst>
                                    <p:anim calcmode="lin" valueType="num">
                                      <p:cBhvr>
                                        <p:cTn id="36" dur="5"/>
                                        <p:tgtEl>
                                          <p:spTgt spid="237597"/>
                                        </p:tgtEl>
                                        <p:attrNameLst>
                                          <p:attrName>ppt_w</p:attrName>
                                        </p:attrNameLst>
                                      </p:cBhvr>
                                      <p:tavLst>
                                        <p:tav tm="0">
                                          <p:val>
                                            <p:strVal val="ppt_w"/>
                                          </p:val>
                                        </p:tav>
                                        <p:tav tm="100000">
                                          <p:val>
                                            <p:fltVal val="0"/>
                                          </p:val>
                                        </p:tav>
                                      </p:tavLst>
                                    </p:anim>
                                    <p:anim calcmode="lin" valueType="num">
                                      <p:cBhvr>
                                        <p:cTn id="37" dur="5"/>
                                        <p:tgtEl>
                                          <p:spTgt spid="237597"/>
                                        </p:tgtEl>
                                        <p:attrNameLst>
                                          <p:attrName>ppt_h</p:attrName>
                                        </p:attrNameLst>
                                      </p:cBhvr>
                                      <p:tavLst>
                                        <p:tav tm="0">
                                          <p:val>
                                            <p:strVal val="ppt_h"/>
                                          </p:val>
                                        </p:tav>
                                        <p:tav tm="100000">
                                          <p:val>
                                            <p:fltVal val="0"/>
                                          </p:val>
                                        </p:tav>
                                      </p:tavLst>
                                    </p:anim>
                                    <p:animEffect transition="out" filter="fade">
                                      <p:cBhvr>
                                        <p:cTn id="38" dur="5"/>
                                        <p:tgtEl>
                                          <p:spTgt spid="237597"/>
                                        </p:tgtEl>
                                      </p:cBhvr>
                                    </p:animEffect>
                                    <p:set>
                                      <p:cBhvr>
                                        <p:cTn id="39" dur="1" fill="hold">
                                          <p:stCondLst>
                                            <p:cond delay="4"/>
                                          </p:stCondLst>
                                        </p:cTn>
                                        <p:tgtEl>
                                          <p:spTgt spid="237597"/>
                                        </p:tgtEl>
                                        <p:attrNameLst>
                                          <p:attrName>style.visibility</p:attrName>
                                        </p:attrNameLst>
                                      </p:cBhvr>
                                      <p:to>
                                        <p:strVal val="hidden"/>
                                      </p:to>
                                    </p:set>
                                  </p:childTnLst>
                                </p:cTn>
                              </p:par>
                            </p:childTnLst>
                          </p:cTn>
                        </p:par>
                        <p:par>
                          <p:cTn id="40" fill="hold" nodeType="afterGroup">
                            <p:stCondLst>
                              <p:cond delay="2025"/>
                            </p:stCondLst>
                            <p:childTnLst>
                              <p:par>
                                <p:cTn id="41" presetID="53" presetClass="entr" presetSubtype="0" fill="hold" nodeType="afterEffect">
                                  <p:stCondLst>
                                    <p:cond delay="0"/>
                                  </p:stCondLst>
                                  <p:childTnLst>
                                    <p:set>
                                      <p:cBhvr>
                                        <p:cTn id="42" dur="1" fill="hold">
                                          <p:stCondLst>
                                            <p:cond delay="0"/>
                                          </p:stCondLst>
                                        </p:cTn>
                                        <p:tgtEl>
                                          <p:spTgt spid="237598"/>
                                        </p:tgtEl>
                                        <p:attrNameLst>
                                          <p:attrName>style.visibility</p:attrName>
                                        </p:attrNameLst>
                                      </p:cBhvr>
                                      <p:to>
                                        <p:strVal val="visible"/>
                                      </p:to>
                                    </p:set>
                                    <p:anim calcmode="lin" valueType="num">
                                      <p:cBhvr>
                                        <p:cTn id="43" dur="5" fill="hold"/>
                                        <p:tgtEl>
                                          <p:spTgt spid="237598"/>
                                        </p:tgtEl>
                                        <p:attrNameLst>
                                          <p:attrName>ppt_w</p:attrName>
                                        </p:attrNameLst>
                                      </p:cBhvr>
                                      <p:tavLst>
                                        <p:tav tm="0">
                                          <p:val>
                                            <p:fltVal val="0"/>
                                          </p:val>
                                        </p:tav>
                                        <p:tav tm="100000">
                                          <p:val>
                                            <p:strVal val="#ppt_w"/>
                                          </p:val>
                                        </p:tav>
                                      </p:tavLst>
                                    </p:anim>
                                    <p:anim calcmode="lin" valueType="num">
                                      <p:cBhvr>
                                        <p:cTn id="44" dur="5" fill="hold"/>
                                        <p:tgtEl>
                                          <p:spTgt spid="237598"/>
                                        </p:tgtEl>
                                        <p:attrNameLst>
                                          <p:attrName>ppt_h</p:attrName>
                                        </p:attrNameLst>
                                      </p:cBhvr>
                                      <p:tavLst>
                                        <p:tav tm="0">
                                          <p:val>
                                            <p:fltVal val="0"/>
                                          </p:val>
                                        </p:tav>
                                        <p:tav tm="100000">
                                          <p:val>
                                            <p:strVal val="#ppt_h"/>
                                          </p:val>
                                        </p:tav>
                                      </p:tavLst>
                                    </p:anim>
                                    <p:animEffect transition="in" filter="fade">
                                      <p:cBhvr>
                                        <p:cTn id="45" dur="5"/>
                                        <p:tgtEl>
                                          <p:spTgt spid="237598"/>
                                        </p:tgtEl>
                                      </p:cBhvr>
                                    </p:animEffect>
                                  </p:childTnLst>
                                  <p:subTnLst>
                                    <p:audio>
                                      <p:cMediaNode vol="100000">
                                        <p:cTn display="0" masterRel="sameClick">
                                          <p:stCondLst>
                                            <p:cond evt="begin" delay="0">
                                              <p:tn val="41"/>
                                            </p:cond>
                                          </p:stCondLst>
                                          <p:endCondLst>
                                            <p:cond evt="onStopAudio" delay="0">
                                              <p:tgtEl>
                                                <p:sldTgt/>
                                              </p:tgtEl>
                                            </p:cond>
                                          </p:endCondLst>
                                        </p:cTn>
                                        <p:tgtEl>
                                          <p:sndTgt r:embed="rId2" name="DESTROY.WAV"/>
                                        </p:tgtEl>
                                      </p:cMediaNode>
                                    </p:audio>
                                  </p:subTnLst>
                                </p:cTn>
                              </p:par>
                            </p:childTnLst>
                          </p:cTn>
                        </p:par>
                        <p:par>
                          <p:cTn id="46" fill="hold" nodeType="afterGroup">
                            <p:stCondLst>
                              <p:cond delay="2030"/>
                            </p:stCondLst>
                            <p:childTnLst>
                              <p:par>
                                <p:cTn id="47" presetID="53" presetClass="exit" presetSubtype="0" fill="hold" nodeType="afterEffect">
                                  <p:stCondLst>
                                    <p:cond delay="1000"/>
                                  </p:stCondLst>
                                  <p:childTnLst>
                                    <p:anim calcmode="lin" valueType="num">
                                      <p:cBhvr>
                                        <p:cTn id="48" dur="5"/>
                                        <p:tgtEl>
                                          <p:spTgt spid="237598"/>
                                        </p:tgtEl>
                                        <p:attrNameLst>
                                          <p:attrName>ppt_w</p:attrName>
                                        </p:attrNameLst>
                                      </p:cBhvr>
                                      <p:tavLst>
                                        <p:tav tm="0">
                                          <p:val>
                                            <p:strVal val="ppt_w"/>
                                          </p:val>
                                        </p:tav>
                                        <p:tav tm="100000">
                                          <p:val>
                                            <p:fltVal val="0"/>
                                          </p:val>
                                        </p:tav>
                                      </p:tavLst>
                                    </p:anim>
                                    <p:anim calcmode="lin" valueType="num">
                                      <p:cBhvr>
                                        <p:cTn id="49" dur="5"/>
                                        <p:tgtEl>
                                          <p:spTgt spid="237598"/>
                                        </p:tgtEl>
                                        <p:attrNameLst>
                                          <p:attrName>ppt_h</p:attrName>
                                        </p:attrNameLst>
                                      </p:cBhvr>
                                      <p:tavLst>
                                        <p:tav tm="0">
                                          <p:val>
                                            <p:strVal val="ppt_h"/>
                                          </p:val>
                                        </p:tav>
                                        <p:tav tm="100000">
                                          <p:val>
                                            <p:fltVal val="0"/>
                                          </p:val>
                                        </p:tav>
                                      </p:tavLst>
                                    </p:anim>
                                    <p:animEffect transition="out" filter="fade">
                                      <p:cBhvr>
                                        <p:cTn id="50" dur="5"/>
                                        <p:tgtEl>
                                          <p:spTgt spid="237598"/>
                                        </p:tgtEl>
                                      </p:cBhvr>
                                    </p:animEffect>
                                    <p:set>
                                      <p:cBhvr>
                                        <p:cTn id="51" dur="1" fill="hold">
                                          <p:stCondLst>
                                            <p:cond delay="4"/>
                                          </p:stCondLst>
                                        </p:cTn>
                                        <p:tgtEl>
                                          <p:spTgt spid="237598"/>
                                        </p:tgtEl>
                                        <p:attrNameLst>
                                          <p:attrName>style.visibility</p:attrName>
                                        </p:attrNameLst>
                                      </p:cBhvr>
                                      <p:to>
                                        <p:strVal val="hidden"/>
                                      </p:to>
                                    </p:set>
                                  </p:childTnLst>
                                </p:cTn>
                              </p:par>
                            </p:childTnLst>
                          </p:cTn>
                        </p:par>
                        <p:par>
                          <p:cTn id="52" fill="hold" nodeType="afterGroup">
                            <p:stCondLst>
                              <p:cond delay="3035"/>
                            </p:stCondLst>
                            <p:childTnLst>
                              <p:par>
                                <p:cTn id="53" presetID="53" presetClass="entr" presetSubtype="0" fill="hold" nodeType="afterEffect">
                                  <p:stCondLst>
                                    <p:cond delay="0"/>
                                  </p:stCondLst>
                                  <p:childTnLst>
                                    <p:set>
                                      <p:cBhvr>
                                        <p:cTn id="54" dur="1" fill="hold">
                                          <p:stCondLst>
                                            <p:cond delay="0"/>
                                          </p:stCondLst>
                                        </p:cTn>
                                        <p:tgtEl>
                                          <p:spTgt spid="237599"/>
                                        </p:tgtEl>
                                        <p:attrNameLst>
                                          <p:attrName>style.visibility</p:attrName>
                                        </p:attrNameLst>
                                      </p:cBhvr>
                                      <p:to>
                                        <p:strVal val="visible"/>
                                      </p:to>
                                    </p:set>
                                    <p:anim calcmode="lin" valueType="num">
                                      <p:cBhvr>
                                        <p:cTn id="55" dur="5" fill="hold"/>
                                        <p:tgtEl>
                                          <p:spTgt spid="237599"/>
                                        </p:tgtEl>
                                        <p:attrNameLst>
                                          <p:attrName>ppt_w</p:attrName>
                                        </p:attrNameLst>
                                      </p:cBhvr>
                                      <p:tavLst>
                                        <p:tav tm="0">
                                          <p:val>
                                            <p:fltVal val="0"/>
                                          </p:val>
                                        </p:tav>
                                        <p:tav tm="100000">
                                          <p:val>
                                            <p:strVal val="#ppt_w"/>
                                          </p:val>
                                        </p:tav>
                                      </p:tavLst>
                                    </p:anim>
                                    <p:anim calcmode="lin" valueType="num">
                                      <p:cBhvr>
                                        <p:cTn id="56" dur="5" fill="hold"/>
                                        <p:tgtEl>
                                          <p:spTgt spid="237599"/>
                                        </p:tgtEl>
                                        <p:attrNameLst>
                                          <p:attrName>ppt_h</p:attrName>
                                        </p:attrNameLst>
                                      </p:cBhvr>
                                      <p:tavLst>
                                        <p:tav tm="0">
                                          <p:val>
                                            <p:fltVal val="0"/>
                                          </p:val>
                                        </p:tav>
                                        <p:tav tm="100000">
                                          <p:val>
                                            <p:strVal val="#ppt_h"/>
                                          </p:val>
                                        </p:tav>
                                      </p:tavLst>
                                    </p:anim>
                                    <p:animEffect transition="in" filter="fade">
                                      <p:cBhvr>
                                        <p:cTn id="57" dur="5"/>
                                        <p:tgtEl>
                                          <p:spTgt spid="237599"/>
                                        </p:tgtEl>
                                      </p:cBhvr>
                                    </p:animEffect>
                                  </p:childTnLst>
                                  <p:subTnLst>
                                    <p:audio>
                                      <p:cMediaNode vol="100000">
                                        <p:cTn display="0" masterRel="sameClick">
                                          <p:stCondLst>
                                            <p:cond evt="begin" delay="0">
                                              <p:tn val="53"/>
                                            </p:cond>
                                          </p:stCondLst>
                                          <p:endCondLst>
                                            <p:cond evt="onStopAudio" delay="0">
                                              <p:tgtEl>
                                                <p:sldTgt/>
                                              </p:tgtEl>
                                            </p:cond>
                                          </p:endCondLst>
                                        </p:cTn>
                                        <p:tgtEl>
                                          <p:sndTgt r:embed="rId2" name="DESTROY.WAV"/>
                                        </p:tgtEl>
                                      </p:cMediaNode>
                                    </p:audio>
                                  </p:subTnLst>
                                </p:cTn>
                              </p:par>
                            </p:childTnLst>
                          </p:cTn>
                        </p:par>
                        <p:par>
                          <p:cTn id="58" fill="hold" nodeType="afterGroup">
                            <p:stCondLst>
                              <p:cond delay="3040"/>
                            </p:stCondLst>
                            <p:childTnLst>
                              <p:par>
                                <p:cTn id="59" presetID="53" presetClass="exit" presetSubtype="0" fill="hold" nodeType="afterEffect">
                                  <p:stCondLst>
                                    <p:cond delay="1000"/>
                                  </p:stCondLst>
                                  <p:childTnLst>
                                    <p:anim calcmode="lin" valueType="num">
                                      <p:cBhvr>
                                        <p:cTn id="60" dur="5"/>
                                        <p:tgtEl>
                                          <p:spTgt spid="237599"/>
                                        </p:tgtEl>
                                        <p:attrNameLst>
                                          <p:attrName>ppt_w</p:attrName>
                                        </p:attrNameLst>
                                      </p:cBhvr>
                                      <p:tavLst>
                                        <p:tav tm="0">
                                          <p:val>
                                            <p:strVal val="ppt_w"/>
                                          </p:val>
                                        </p:tav>
                                        <p:tav tm="100000">
                                          <p:val>
                                            <p:fltVal val="0"/>
                                          </p:val>
                                        </p:tav>
                                      </p:tavLst>
                                    </p:anim>
                                    <p:anim calcmode="lin" valueType="num">
                                      <p:cBhvr>
                                        <p:cTn id="61" dur="5"/>
                                        <p:tgtEl>
                                          <p:spTgt spid="237599"/>
                                        </p:tgtEl>
                                        <p:attrNameLst>
                                          <p:attrName>ppt_h</p:attrName>
                                        </p:attrNameLst>
                                      </p:cBhvr>
                                      <p:tavLst>
                                        <p:tav tm="0">
                                          <p:val>
                                            <p:strVal val="ppt_h"/>
                                          </p:val>
                                        </p:tav>
                                        <p:tav tm="100000">
                                          <p:val>
                                            <p:fltVal val="0"/>
                                          </p:val>
                                        </p:tav>
                                      </p:tavLst>
                                    </p:anim>
                                    <p:animEffect transition="out" filter="fade">
                                      <p:cBhvr>
                                        <p:cTn id="62" dur="5"/>
                                        <p:tgtEl>
                                          <p:spTgt spid="237599"/>
                                        </p:tgtEl>
                                      </p:cBhvr>
                                    </p:animEffect>
                                    <p:set>
                                      <p:cBhvr>
                                        <p:cTn id="63" dur="1" fill="hold">
                                          <p:stCondLst>
                                            <p:cond delay="4"/>
                                          </p:stCondLst>
                                        </p:cTn>
                                        <p:tgtEl>
                                          <p:spTgt spid="237599"/>
                                        </p:tgtEl>
                                        <p:attrNameLst>
                                          <p:attrName>style.visibility</p:attrName>
                                        </p:attrNameLst>
                                      </p:cBhvr>
                                      <p:to>
                                        <p:strVal val="hidden"/>
                                      </p:to>
                                    </p:set>
                                  </p:childTnLst>
                                </p:cTn>
                              </p:par>
                            </p:childTnLst>
                          </p:cTn>
                        </p:par>
                        <p:par>
                          <p:cTn id="64" fill="hold" nodeType="afterGroup">
                            <p:stCondLst>
                              <p:cond delay="4045"/>
                            </p:stCondLst>
                            <p:childTnLst>
                              <p:par>
                                <p:cTn id="65" presetID="53" presetClass="entr" presetSubtype="0" fill="hold" nodeType="afterEffect">
                                  <p:stCondLst>
                                    <p:cond delay="0"/>
                                  </p:stCondLst>
                                  <p:childTnLst>
                                    <p:set>
                                      <p:cBhvr>
                                        <p:cTn id="66" dur="1" fill="hold">
                                          <p:stCondLst>
                                            <p:cond delay="0"/>
                                          </p:stCondLst>
                                        </p:cTn>
                                        <p:tgtEl>
                                          <p:spTgt spid="237600"/>
                                        </p:tgtEl>
                                        <p:attrNameLst>
                                          <p:attrName>style.visibility</p:attrName>
                                        </p:attrNameLst>
                                      </p:cBhvr>
                                      <p:to>
                                        <p:strVal val="visible"/>
                                      </p:to>
                                    </p:set>
                                    <p:anim calcmode="lin" valueType="num">
                                      <p:cBhvr>
                                        <p:cTn id="67" dur="5" fill="hold"/>
                                        <p:tgtEl>
                                          <p:spTgt spid="237600"/>
                                        </p:tgtEl>
                                        <p:attrNameLst>
                                          <p:attrName>ppt_w</p:attrName>
                                        </p:attrNameLst>
                                      </p:cBhvr>
                                      <p:tavLst>
                                        <p:tav tm="0">
                                          <p:val>
                                            <p:fltVal val="0"/>
                                          </p:val>
                                        </p:tav>
                                        <p:tav tm="100000">
                                          <p:val>
                                            <p:strVal val="#ppt_w"/>
                                          </p:val>
                                        </p:tav>
                                      </p:tavLst>
                                    </p:anim>
                                    <p:anim calcmode="lin" valueType="num">
                                      <p:cBhvr>
                                        <p:cTn id="68" dur="5" fill="hold"/>
                                        <p:tgtEl>
                                          <p:spTgt spid="237600"/>
                                        </p:tgtEl>
                                        <p:attrNameLst>
                                          <p:attrName>ppt_h</p:attrName>
                                        </p:attrNameLst>
                                      </p:cBhvr>
                                      <p:tavLst>
                                        <p:tav tm="0">
                                          <p:val>
                                            <p:fltVal val="0"/>
                                          </p:val>
                                        </p:tav>
                                        <p:tav tm="100000">
                                          <p:val>
                                            <p:strVal val="#ppt_h"/>
                                          </p:val>
                                        </p:tav>
                                      </p:tavLst>
                                    </p:anim>
                                    <p:animEffect transition="in" filter="fade">
                                      <p:cBhvr>
                                        <p:cTn id="69" dur="5"/>
                                        <p:tgtEl>
                                          <p:spTgt spid="237600"/>
                                        </p:tgtEl>
                                      </p:cBhvr>
                                    </p:animEffect>
                                  </p:childTnLst>
                                  <p:subTnLst>
                                    <p:audio>
                                      <p:cMediaNode vol="100000">
                                        <p:cTn display="0" masterRel="sameClick">
                                          <p:stCondLst>
                                            <p:cond evt="begin" delay="0">
                                              <p:tn val="65"/>
                                            </p:cond>
                                          </p:stCondLst>
                                          <p:endCondLst>
                                            <p:cond evt="onStopAudio" delay="0">
                                              <p:tgtEl>
                                                <p:sldTgt/>
                                              </p:tgtEl>
                                            </p:cond>
                                          </p:endCondLst>
                                        </p:cTn>
                                        <p:tgtEl>
                                          <p:sndTgt r:embed="rId2" name="DESTROY.WAV"/>
                                        </p:tgtEl>
                                      </p:cMediaNode>
                                    </p:audio>
                                  </p:subTnLst>
                                </p:cTn>
                              </p:par>
                            </p:childTnLst>
                          </p:cTn>
                        </p:par>
                        <p:par>
                          <p:cTn id="70" fill="hold" nodeType="afterGroup">
                            <p:stCondLst>
                              <p:cond delay="4050"/>
                            </p:stCondLst>
                            <p:childTnLst>
                              <p:par>
                                <p:cTn id="71" presetID="53" presetClass="exit" presetSubtype="0" fill="hold" nodeType="afterEffect">
                                  <p:stCondLst>
                                    <p:cond delay="1000"/>
                                  </p:stCondLst>
                                  <p:childTnLst>
                                    <p:anim calcmode="lin" valueType="num">
                                      <p:cBhvr>
                                        <p:cTn id="72" dur="5"/>
                                        <p:tgtEl>
                                          <p:spTgt spid="237600"/>
                                        </p:tgtEl>
                                        <p:attrNameLst>
                                          <p:attrName>ppt_w</p:attrName>
                                        </p:attrNameLst>
                                      </p:cBhvr>
                                      <p:tavLst>
                                        <p:tav tm="0">
                                          <p:val>
                                            <p:strVal val="ppt_w"/>
                                          </p:val>
                                        </p:tav>
                                        <p:tav tm="100000">
                                          <p:val>
                                            <p:fltVal val="0"/>
                                          </p:val>
                                        </p:tav>
                                      </p:tavLst>
                                    </p:anim>
                                    <p:anim calcmode="lin" valueType="num">
                                      <p:cBhvr>
                                        <p:cTn id="73" dur="5"/>
                                        <p:tgtEl>
                                          <p:spTgt spid="237600"/>
                                        </p:tgtEl>
                                        <p:attrNameLst>
                                          <p:attrName>ppt_h</p:attrName>
                                        </p:attrNameLst>
                                      </p:cBhvr>
                                      <p:tavLst>
                                        <p:tav tm="0">
                                          <p:val>
                                            <p:strVal val="ppt_h"/>
                                          </p:val>
                                        </p:tav>
                                        <p:tav tm="100000">
                                          <p:val>
                                            <p:fltVal val="0"/>
                                          </p:val>
                                        </p:tav>
                                      </p:tavLst>
                                    </p:anim>
                                    <p:animEffect transition="out" filter="fade">
                                      <p:cBhvr>
                                        <p:cTn id="74" dur="5"/>
                                        <p:tgtEl>
                                          <p:spTgt spid="237600"/>
                                        </p:tgtEl>
                                      </p:cBhvr>
                                    </p:animEffect>
                                    <p:set>
                                      <p:cBhvr>
                                        <p:cTn id="75" dur="1" fill="hold">
                                          <p:stCondLst>
                                            <p:cond delay="4"/>
                                          </p:stCondLst>
                                        </p:cTn>
                                        <p:tgtEl>
                                          <p:spTgt spid="237600"/>
                                        </p:tgtEl>
                                        <p:attrNameLst>
                                          <p:attrName>style.visibility</p:attrName>
                                        </p:attrNameLst>
                                      </p:cBhvr>
                                      <p:to>
                                        <p:strVal val="hidden"/>
                                      </p:to>
                                    </p:set>
                                  </p:childTnLst>
                                </p:cTn>
                              </p:par>
                            </p:childTnLst>
                          </p:cTn>
                        </p:par>
                        <p:par>
                          <p:cTn id="76" fill="hold" nodeType="afterGroup">
                            <p:stCondLst>
                              <p:cond delay="5055"/>
                            </p:stCondLst>
                            <p:childTnLst>
                              <p:par>
                                <p:cTn id="77" presetID="53" presetClass="entr" presetSubtype="0" fill="hold" nodeType="afterEffect">
                                  <p:stCondLst>
                                    <p:cond delay="0"/>
                                  </p:stCondLst>
                                  <p:childTnLst>
                                    <p:set>
                                      <p:cBhvr>
                                        <p:cTn id="78" dur="1" fill="hold">
                                          <p:stCondLst>
                                            <p:cond delay="0"/>
                                          </p:stCondLst>
                                        </p:cTn>
                                        <p:tgtEl>
                                          <p:spTgt spid="237601"/>
                                        </p:tgtEl>
                                        <p:attrNameLst>
                                          <p:attrName>style.visibility</p:attrName>
                                        </p:attrNameLst>
                                      </p:cBhvr>
                                      <p:to>
                                        <p:strVal val="visible"/>
                                      </p:to>
                                    </p:set>
                                    <p:anim calcmode="lin" valueType="num">
                                      <p:cBhvr>
                                        <p:cTn id="79" dur="5" fill="hold"/>
                                        <p:tgtEl>
                                          <p:spTgt spid="237601"/>
                                        </p:tgtEl>
                                        <p:attrNameLst>
                                          <p:attrName>ppt_w</p:attrName>
                                        </p:attrNameLst>
                                      </p:cBhvr>
                                      <p:tavLst>
                                        <p:tav tm="0">
                                          <p:val>
                                            <p:fltVal val="0"/>
                                          </p:val>
                                        </p:tav>
                                        <p:tav tm="100000">
                                          <p:val>
                                            <p:strVal val="#ppt_w"/>
                                          </p:val>
                                        </p:tav>
                                      </p:tavLst>
                                    </p:anim>
                                    <p:anim calcmode="lin" valueType="num">
                                      <p:cBhvr>
                                        <p:cTn id="80" dur="5" fill="hold"/>
                                        <p:tgtEl>
                                          <p:spTgt spid="237601"/>
                                        </p:tgtEl>
                                        <p:attrNameLst>
                                          <p:attrName>ppt_h</p:attrName>
                                        </p:attrNameLst>
                                      </p:cBhvr>
                                      <p:tavLst>
                                        <p:tav tm="0">
                                          <p:val>
                                            <p:fltVal val="0"/>
                                          </p:val>
                                        </p:tav>
                                        <p:tav tm="100000">
                                          <p:val>
                                            <p:strVal val="#ppt_h"/>
                                          </p:val>
                                        </p:tav>
                                      </p:tavLst>
                                    </p:anim>
                                    <p:animEffect transition="in" filter="fade">
                                      <p:cBhvr>
                                        <p:cTn id="81" dur="5"/>
                                        <p:tgtEl>
                                          <p:spTgt spid="237601"/>
                                        </p:tgtEl>
                                      </p:cBhvr>
                                    </p:animEffect>
                                  </p:childTnLst>
                                  <p:subTnLst>
                                    <p:audio>
                                      <p:cMediaNode vol="100000">
                                        <p:cTn display="0" masterRel="sameClick">
                                          <p:stCondLst>
                                            <p:cond evt="begin" delay="0">
                                              <p:tn val="77"/>
                                            </p:cond>
                                          </p:stCondLst>
                                          <p:endCondLst>
                                            <p:cond evt="onStopAudio" delay="0">
                                              <p:tgtEl>
                                                <p:sldTgt/>
                                              </p:tgtEl>
                                            </p:cond>
                                          </p:endCondLst>
                                        </p:cTn>
                                        <p:tgtEl>
                                          <p:sndTgt r:embed="rId2" name="DESTROY.WAV"/>
                                        </p:tgtEl>
                                      </p:cMediaNode>
                                    </p:audio>
                                  </p:subTnLst>
                                </p:cTn>
                              </p:par>
                            </p:childTnLst>
                          </p:cTn>
                        </p:par>
                        <p:par>
                          <p:cTn id="82" fill="hold" nodeType="afterGroup">
                            <p:stCondLst>
                              <p:cond delay="5060"/>
                            </p:stCondLst>
                            <p:childTnLst>
                              <p:par>
                                <p:cTn id="83" presetID="53" presetClass="exit" presetSubtype="0" fill="hold" nodeType="afterEffect">
                                  <p:stCondLst>
                                    <p:cond delay="1000"/>
                                  </p:stCondLst>
                                  <p:childTnLst>
                                    <p:anim calcmode="lin" valueType="num">
                                      <p:cBhvr>
                                        <p:cTn id="84" dur="5"/>
                                        <p:tgtEl>
                                          <p:spTgt spid="237601"/>
                                        </p:tgtEl>
                                        <p:attrNameLst>
                                          <p:attrName>ppt_w</p:attrName>
                                        </p:attrNameLst>
                                      </p:cBhvr>
                                      <p:tavLst>
                                        <p:tav tm="0">
                                          <p:val>
                                            <p:strVal val="ppt_w"/>
                                          </p:val>
                                        </p:tav>
                                        <p:tav tm="100000">
                                          <p:val>
                                            <p:fltVal val="0"/>
                                          </p:val>
                                        </p:tav>
                                      </p:tavLst>
                                    </p:anim>
                                    <p:anim calcmode="lin" valueType="num">
                                      <p:cBhvr>
                                        <p:cTn id="85" dur="5"/>
                                        <p:tgtEl>
                                          <p:spTgt spid="237601"/>
                                        </p:tgtEl>
                                        <p:attrNameLst>
                                          <p:attrName>ppt_h</p:attrName>
                                        </p:attrNameLst>
                                      </p:cBhvr>
                                      <p:tavLst>
                                        <p:tav tm="0">
                                          <p:val>
                                            <p:strVal val="ppt_h"/>
                                          </p:val>
                                        </p:tav>
                                        <p:tav tm="100000">
                                          <p:val>
                                            <p:fltVal val="0"/>
                                          </p:val>
                                        </p:tav>
                                      </p:tavLst>
                                    </p:anim>
                                    <p:animEffect transition="out" filter="fade">
                                      <p:cBhvr>
                                        <p:cTn id="86" dur="5"/>
                                        <p:tgtEl>
                                          <p:spTgt spid="237601"/>
                                        </p:tgtEl>
                                      </p:cBhvr>
                                    </p:animEffect>
                                    <p:set>
                                      <p:cBhvr>
                                        <p:cTn id="87" dur="1" fill="hold">
                                          <p:stCondLst>
                                            <p:cond delay="4"/>
                                          </p:stCondLst>
                                        </p:cTn>
                                        <p:tgtEl>
                                          <p:spTgt spid="237601"/>
                                        </p:tgtEl>
                                        <p:attrNameLst>
                                          <p:attrName>style.visibility</p:attrName>
                                        </p:attrNameLst>
                                      </p:cBhvr>
                                      <p:to>
                                        <p:strVal val="hidden"/>
                                      </p:to>
                                    </p:set>
                                  </p:childTnLst>
                                </p:cTn>
                              </p:par>
                            </p:childTnLst>
                          </p:cTn>
                        </p:par>
                        <p:par>
                          <p:cTn id="88" fill="hold" nodeType="afterGroup">
                            <p:stCondLst>
                              <p:cond delay="6065"/>
                            </p:stCondLst>
                            <p:childTnLst>
                              <p:par>
                                <p:cTn id="89" presetID="53" presetClass="entr" presetSubtype="0" fill="hold" nodeType="afterEffect">
                                  <p:stCondLst>
                                    <p:cond delay="0"/>
                                  </p:stCondLst>
                                  <p:childTnLst>
                                    <p:set>
                                      <p:cBhvr>
                                        <p:cTn id="90" dur="1" fill="hold">
                                          <p:stCondLst>
                                            <p:cond delay="0"/>
                                          </p:stCondLst>
                                        </p:cTn>
                                        <p:tgtEl>
                                          <p:spTgt spid="237602"/>
                                        </p:tgtEl>
                                        <p:attrNameLst>
                                          <p:attrName>style.visibility</p:attrName>
                                        </p:attrNameLst>
                                      </p:cBhvr>
                                      <p:to>
                                        <p:strVal val="visible"/>
                                      </p:to>
                                    </p:set>
                                    <p:anim calcmode="lin" valueType="num">
                                      <p:cBhvr>
                                        <p:cTn id="91" dur="5" fill="hold"/>
                                        <p:tgtEl>
                                          <p:spTgt spid="237602"/>
                                        </p:tgtEl>
                                        <p:attrNameLst>
                                          <p:attrName>ppt_w</p:attrName>
                                        </p:attrNameLst>
                                      </p:cBhvr>
                                      <p:tavLst>
                                        <p:tav tm="0">
                                          <p:val>
                                            <p:fltVal val="0"/>
                                          </p:val>
                                        </p:tav>
                                        <p:tav tm="100000">
                                          <p:val>
                                            <p:strVal val="#ppt_w"/>
                                          </p:val>
                                        </p:tav>
                                      </p:tavLst>
                                    </p:anim>
                                    <p:anim calcmode="lin" valueType="num">
                                      <p:cBhvr>
                                        <p:cTn id="92" dur="5" fill="hold"/>
                                        <p:tgtEl>
                                          <p:spTgt spid="237602"/>
                                        </p:tgtEl>
                                        <p:attrNameLst>
                                          <p:attrName>ppt_h</p:attrName>
                                        </p:attrNameLst>
                                      </p:cBhvr>
                                      <p:tavLst>
                                        <p:tav tm="0">
                                          <p:val>
                                            <p:fltVal val="0"/>
                                          </p:val>
                                        </p:tav>
                                        <p:tav tm="100000">
                                          <p:val>
                                            <p:strVal val="#ppt_h"/>
                                          </p:val>
                                        </p:tav>
                                      </p:tavLst>
                                    </p:anim>
                                    <p:animEffect transition="in" filter="fade">
                                      <p:cBhvr>
                                        <p:cTn id="93" dur="5"/>
                                        <p:tgtEl>
                                          <p:spTgt spid="237602"/>
                                        </p:tgtEl>
                                      </p:cBhvr>
                                    </p:animEffect>
                                  </p:childTnLst>
                                  <p:subTnLst>
                                    <p:audio>
                                      <p:cMediaNode vol="100000">
                                        <p:cTn display="0" masterRel="sameClick">
                                          <p:stCondLst>
                                            <p:cond evt="begin" delay="0">
                                              <p:tn val="89"/>
                                            </p:cond>
                                          </p:stCondLst>
                                          <p:endCondLst>
                                            <p:cond evt="onStopAudio" delay="0">
                                              <p:tgtEl>
                                                <p:sldTgt/>
                                              </p:tgtEl>
                                            </p:cond>
                                          </p:endCondLst>
                                        </p:cTn>
                                        <p:tgtEl>
                                          <p:sndTgt r:embed="rId2" name="DESTROY.WAV"/>
                                        </p:tgtEl>
                                      </p:cMediaNode>
                                    </p:audio>
                                  </p:subTnLst>
                                </p:cTn>
                              </p:par>
                            </p:childTnLst>
                          </p:cTn>
                        </p:par>
                        <p:par>
                          <p:cTn id="94" fill="hold" nodeType="afterGroup">
                            <p:stCondLst>
                              <p:cond delay="6070"/>
                            </p:stCondLst>
                            <p:childTnLst>
                              <p:par>
                                <p:cTn id="95" presetID="53" presetClass="exit" presetSubtype="0" fill="hold" nodeType="afterEffect">
                                  <p:stCondLst>
                                    <p:cond delay="1000"/>
                                  </p:stCondLst>
                                  <p:childTnLst>
                                    <p:anim calcmode="lin" valueType="num">
                                      <p:cBhvr>
                                        <p:cTn id="96" dur="5"/>
                                        <p:tgtEl>
                                          <p:spTgt spid="237602"/>
                                        </p:tgtEl>
                                        <p:attrNameLst>
                                          <p:attrName>ppt_w</p:attrName>
                                        </p:attrNameLst>
                                      </p:cBhvr>
                                      <p:tavLst>
                                        <p:tav tm="0">
                                          <p:val>
                                            <p:strVal val="ppt_w"/>
                                          </p:val>
                                        </p:tav>
                                        <p:tav tm="100000">
                                          <p:val>
                                            <p:fltVal val="0"/>
                                          </p:val>
                                        </p:tav>
                                      </p:tavLst>
                                    </p:anim>
                                    <p:anim calcmode="lin" valueType="num">
                                      <p:cBhvr>
                                        <p:cTn id="97" dur="5"/>
                                        <p:tgtEl>
                                          <p:spTgt spid="237602"/>
                                        </p:tgtEl>
                                        <p:attrNameLst>
                                          <p:attrName>ppt_h</p:attrName>
                                        </p:attrNameLst>
                                      </p:cBhvr>
                                      <p:tavLst>
                                        <p:tav tm="0">
                                          <p:val>
                                            <p:strVal val="ppt_h"/>
                                          </p:val>
                                        </p:tav>
                                        <p:tav tm="100000">
                                          <p:val>
                                            <p:fltVal val="0"/>
                                          </p:val>
                                        </p:tav>
                                      </p:tavLst>
                                    </p:anim>
                                    <p:animEffect transition="out" filter="fade">
                                      <p:cBhvr>
                                        <p:cTn id="98" dur="5"/>
                                        <p:tgtEl>
                                          <p:spTgt spid="237602"/>
                                        </p:tgtEl>
                                      </p:cBhvr>
                                    </p:animEffect>
                                    <p:set>
                                      <p:cBhvr>
                                        <p:cTn id="99" dur="1" fill="hold">
                                          <p:stCondLst>
                                            <p:cond delay="4"/>
                                          </p:stCondLst>
                                        </p:cTn>
                                        <p:tgtEl>
                                          <p:spTgt spid="237602"/>
                                        </p:tgtEl>
                                        <p:attrNameLst>
                                          <p:attrName>style.visibility</p:attrName>
                                        </p:attrNameLst>
                                      </p:cBhvr>
                                      <p:to>
                                        <p:strVal val="hidden"/>
                                      </p:to>
                                    </p:set>
                                  </p:childTnLst>
                                </p:cTn>
                              </p:par>
                            </p:childTnLst>
                          </p:cTn>
                        </p:par>
                        <p:par>
                          <p:cTn id="100" fill="hold" nodeType="afterGroup">
                            <p:stCondLst>
                              <p:cond delay="7075"/>
                            </p:stCondLst>
                            <p:childTnLst>
                              <p:par>
                                <p:cTn id="101" presetID="53" presetClass="entr" presetSubtype="0" fill="hold" nodeType="afterEffect">
                                  <p:stCondLst>
                                    <p:cond delay="0"/>
                                  </p:stCondLst>
                                  <p:childTnLst>
                                    <p:set>
                                      <p:cBhvr>
                                        <p:cTn id="102" dur="1" fill="hold">
                                          <p:stCondLst>
                                            <p:cond delay="0"/>
                                          </p:stCondLst>
                                        </p:cTn>
                                        <p:tgtEl>
                                          <p:spTgt spid="237603"/>
                                        </p:tgtEl>
                                        <p:attrNameLst>
                                          <p:attrName>style.visibility</p:attrName>
                                        </p:attrNameLst>
                                      </p:cBhvr>
                                      <p:to>
                                        <p:strVal val="visible"/>
                                      </p:to>
                                    </p:set>
                                    <p:anim calcmode="lin" valueType="num">
                                      <p:cBhvr>
                                        <p:cTn id="103" dur="5" fill="hold"/>
                                        <p:tgtEl>
                                          <p:spTgt spid="237603"/>
                                        </p:tgtEl>
                                        <p:attrNameLst>
                                          <p:attrName>ppt_w</p:attrName>
                                        </p:attrNameLst>
                                      </p:cBhvr>
                                      <p:tavLst>
                                        <p:tav tm="0">
                                          <p:val>
                                            <p:fltVal val="0"/>
                                          </p:val>
                                        </p:tav>
                                        <p:tav tm="100000">
                                          <p:val>
                                            <p:strVal val="#ppt_w"/>
                                          </p:val>
                                        </p:tav>
                                      </p:tavLst>
                                    </p:anim>
                                    <p:anim calcmode="lin" valueType="num">
                                      <p:cBhvr>
                                        <p:cTn id="104" dur="5" fill="hold"/>
                                        <p:tgtEl>
                                          <p:spTgt spid="237603"/>
                                        </p:tgtEl>
                                        <p:attrNameLst>
                                          <p:attrName>ppt_h</p:attrName>
                                        </p:attrNameLst>
                                      </p:cBhvr>
                                      <p:tavLst>
                                        <p:tav tm="0">
                                          <p:val>
                                            <p:fltVal val="0"/>
                                          </p:val>
                                        </p:tav>
                                        <p:tav tm="100000">
                                          <p:val>
                                            <p:strVal val="#ppt_h"/>
                                          </p:val>
                                        </p:tav>
                                      </p:tavLst>
                                    </p:anim>
                                    <p:animEffect transition="in" filter="fade">
                                      <p:cBhvr>
                                        <p:cTn id="105" dur="5"/>
                                        <p:tgtEl>
                                          <p:spTgt spid="237603"/>
                                        </p:tgtEl>
                                      </p:cBhvr>
                                    </p:animEffect>
                                  </p:childTnLst>
                                  <p:subTnLst>
                                    <p:audio>
                                      <p:cMediaNode vol="100000">
                                        <p:cTn display="0" masterRel="sameClick">
                                          <p:stCondLst>
                                            <p:cond evt="begin" delay="0">
                                              <p:tn val="101"/>
                                            </p:cond>
                                          </p:stCondLst>
                                          <p:endCondLst>
                                            <p:cond evt="onStopAudio" delay="0">
                                              <p:tgtEl>
                                                <p:sldTgt/>
                                              </p:tgtEl>
                                            </p:cond>
                                          </p:endCondLst>
                                        </p:cTn>
                                        <p:tgtEl>
                                          <p:sndTgt r:embed="rId2" name="DESTROY.WAV"/>
                                        </p:tgtEl>
                                      </p:cMediaNode>
                                    </p:audio>
                                  </p:subTnLst>
                                </p:cTn>
                              </p:par>
                            </p:childTnLst>
                          </p:cTn>
                        </p:par>
                        <p:par>
                          <p:cTn id="106" fill="hold" nodeType="afterGroup">
                            <p:stCondLst>
                              <p:cond delay="7080"/>
                            </p:stCondLst>
                            <p:childTnLst>
                              <p:par>
                                <p:cTn id="107" presetID="53" presetClass="exit" presetSubtype="0" fill="hold" nodeType="afterEffect">
                                  <p:stCondLst>
                                    <p:cond delay="1000"/>
                                  </p:stCondLst>
                                  <p:childTnLst>
                                    <p:anim calcmode="lin" valueType="num">
                                      <p:cBhvr>
                                        <p:cTn id="108" dur="5"/>
                                        <p:tgtEl>
                                          <p:spTgt spid="237603"/>
                                        </p:tgtEl>
                                        <p:attrNameLst>
                                          <p:attrName>ppt_w</p:attrName>
                                        </p:attrNameLst>
                                      </p:cBhvr>
                                      <p:tavLst>
                                        <p:tav tm="0">
                                          <p:val>
                                            <p:strVal val="ppt_w"/>
                                          </p:val>
                                        </p:tav>
                                        <p:tav tm="100000">
                                          <p:val>
                                            <p:fltVal val="0"/>
                                          </p:val>
                                        </p:tav>
                                      </p:tavLst>
                                    </p:anim>
                                    <p:anim calcmode="lin" valueType="num">
                                      <p:cBhvr>
                                        <p:cTn id="109" dur="5"/>
                                        <p:tgtEl>
                                          <p:spTgt spid="237603"/>
                                        </p:tgtEl>
                                        <p:attrNameLst>
                                          <p:attrName>ppt_h</p:attrName>
                                        </p:attrNameLst>
                                      </p:cBhvr>
                                      <p:tavLst>
                                        <p:tav tm="0">
                                          <p:val>
                                            <p:strVal val="ppt_h"/>
                                          </p:val>
                                        </p:tav>
                                        <p:tav tm="100000">
                                          <p:val>
                                            <p:fltVal val="0"/>
                                          </p:val>
                                        </p:tav>
                                      </p:tavLst>
                                    </p:anim>
                                    <p:animEffect transition="out" filter="fade">
                                      <p:cBhvr>
                                        <p:cTn id="110" dur="5"/>
                                        <p:tgtEl>
                                          <p:spTgt spid="237603"/>
                                        </p:tgtEl>
                                      </p:cBhvr>
                                    </p:animEffect>
                                    <p:set>
                                      <p:cBhvr>
                                        <p:cTn id="111" dur="1" fill="hold">
                                          <p:stCondLst>
                                            <p:cond delay="4"/>
                                          </p:stCondLst>
                                        </p:cTn>
                                        <p:tgtEl>
                                          <p:spTgt spid="237603"/>
                                        </p:tgtEl>
                                        <p:attrNameLst>
                                          <p:attrName>style.visibility</p:attrName>
                                        </p:attrNameLst>
                                      </p:cBhvr>
                                      <p:to>
                                        <p:strVal val="hidden"/>
                                      </p:to>
                                    </p:set>
                                  </p:childTnLst>
                                </p:cTn>
                              </p:par>
                            </p:childTnLst>
                          </p:cTn>
                        </p:par>
                        <p:par>
                          <p:cTn id="112" fill="hold" nodeType="afterGroup">
                            <p:stCondLst>
                              <p:cond delay="8085"/>
                            </p:stCondLst>
                            <p:childTnLst>
                              <p:par>
                                <p:cTn id="113" presetID="53" presetClass="entr" presetSubtype="0" fill="hold" nodeType="afterEffect">
                                  <p:stCondLst>
                                    <p:cond delay="0"/>
                                  </p:stCondLst>
                                  <p:childTnLst>
                                    <p:set>
                                      <p:cBhvr>
                                        <p:cTn id="114" dur="1" fill="hold">
                                          <p:stCondLst>
                                            <p:cond delay="0"/>
                                          </p:stCondLst>
                                        </p:cTn>
                                        <p:tgtEl>
                                          <p:spTgt spid="237604"/>
                                        </p:tgtEl>
                                        <p:attrNameLst>
                                          <p:attrName>style.visibility</p:attrName>
                                        </p:attrNameLst>
                                      </p:cBhvr>
                                      <p:to>
                                        <p:strVal val="visible"/>
                                      </p:to>
                                    </p:set>
                                    <p:anim calcmode="lin" valueType="num">
                                      <p:cBhvr>
                                        <p:cTn id="115" dur="5" fill="hold"/>
                                        <p:tgtEl>
                                          <p:spTgt spid="237604"/>
                                        </p:tgtEl>
                                        <p:attrNameLst>
                                          <p:attrName>ppt_w</p:attrName>
                                        </p:attrNameLst>
                                      </p:cBhvr>
                                      <p:tavLst>
                                        <p:tav tm="0">
                                          <p:val>
                                            <p:fltVal val="0"/>
                                          </p:val>
                                        </p:tav>
                                        <p:tav tm="100000">
                                          <p:val>
                                            <p:strVal val="#ppt_w"/>
                                          </p:val>
                                        </p:tav>
                                      </p:tavLst>
                                    </p:anim>
                                    <p:anim calcmode="lin" valueType="num">
                                      <p:cBhvr>
                                        <p:cTn id="116" dur="5" fill="hold"/>
                                        <p:tgtEl>
                                          <p:spTgt spid="237604"/>
                                        </p:tgtEl>
                                        <p:attrNameLst>
                                          <p:attrName>ppt_h</p:attrName>
                                        </p:attrNameLst>
                                      </p:cBhvr>
                                      <p:tavLst>
                                        <p:tav tm="0">
                                          <p:val>
                                            <p:fltVal val="0"/>
                                          </p:val>
                                        </p:tav>
                                        <p:tav tm="100000">
                                          <p:val>
                                            <p:strVal val="#ppt_h"/>
                                          </p:val>
                                        </p:tav>
                                      </p:tavLst>
                                    </p:anim>
                                    <p:animEffect transition="in" filter="fade">
                                      <p:cBhvr>
                                        <p:cTn id="117" dur="5"/>
                                        <p:tgtEl>
                                          <p:spTgt spid="237604"/>
                                        </p:tgtEl>
                                      </p:cBhvr>
                                    </p:animEffect>
                                  </p:childTnLst>
                                  <p:subTnLst>
                                    <p:audio>
                                      <p:cMediaNode vol="100000">
                                        <p:cTn display="0" masterRel="sameClick">
                                          <p:stCondLst>
                                            <p:cond evt="begin" delay="0">
                                              <p:tn val="113"/>
                                            </p:cond>
                                          </p:stCondLst>
                                          <p:endCondLst>
                                            <p:cond evt="onStopAudio" delay="0">
                                              <p:tgtEl>
                                                <p:sldTgt/>
                                              </p:tgtEl>
                                            </p:cond>
                                          </p:endCondLst>
                                        </p:cTn>
                                        <p:tgtEl>
                                          <p:sndTgt r:embed="rId2" name="DESTROY.WAV"/>
                                        </p:tgtEl>
                                      </p:cMediaNode>
                                    </p:audio>
                                  </p:subTnLst>
                                </p:cTn>
                              </p:par>
                            </p:childTnLst>
                          </p:cTn>
                        </p:par>
                        <p:par>
                          <p:cTn id="118" fill="hold" nodeType="afterGroup">
                            <p:stCondLst>
                              <p:cond delay="8090"/>
                            </p:stCondLst>
                            <p:childTnLst>
                              <p:par>
                                <p:cTn id="119" presetID="53" presetClass="exit" presetSubtype="0" fill="hold" nodeType="afterEffect">
                                  <p:stCondLst>
                                    <p:cond delay="1000"/>
                                  </p:stCondLst>
                                  <p:childTnLst>
                                    <p:anim calcmode="lin" valueType="num">
                                      <p:cBhvr>
                                        <p:cTn id="120" dur="5"/>
                                        <p:tgtEl>
                                          <p:spTgt spid="237604"/>
                                        </p:tgtEl>
                                        <p:attrNameLst>
                                          <p:attrName>ppt_w</p:attrName>
                                        </p:attrNameLst>
                                      </p:cBhvr>
                                      <p:tavLst>
                                        <p:tav tm="0">
                                          <p:val>
                                            <p:strVal val="ppt_w"/>
                                          </p:val>
                                        </p:tav>
                                        <p:tav tm="100000">
                                          <p:val>
                                            <p:fltVal val="0"/>
                                          </p:val>
                                        </p:tav>
                                      </p:tavLst>
                                    </p:anim>
                                    <p:anim calcmode="lin" valueType="num">
                                      <p:cBhvr>
                                        <p:cTn id="121" dur="5"/>
                                        <p:tgtEl>
                                          <p:spTgt spid="237604"/>
                                        </p:tgtEl>
                                        <p:attrNameLst>
                                          <p:attrName>ppt_h</p:attrName>
                                        </p:attrNameLst>
                                      </p:cBhvr>
                                      <p:tavLst>
                                        <p:tav tm="0">
                                          <p:val>
                                            <p:strVal val="ppt_h"/>
                                          </p:val>
                                        </p:tav>
                                        <p:tav tm="100000">
                                          <p:val>
                                            <p:fltVal val="0"/>
                                          </p:val>
                                        </p:tav>
                                      </p:tavLst>
                                    </p:anim>
                                    <p:animEffect transition="out" filter="fade">
                                      <p:cBhvr>
                                        <p:cTn id="122" dur="5"/>
                                        <p:tgtEl>
                                          <p:spTgt spid="237604"/>
                                        </p:tgtEl>
                                      </p:cBhvr>
                                    </p:animEffect>
                                    <p:set>
                                      <p:cBhvr>
                                        <p:cTn id="123" dur="1" fill="hold">
                                          <p:stCondLst>
                                            <p:cond delay="4"/>
                                          </p:stCondLst>
                                        </p:cTn>
                                        <p:tgtEl>
                                          <p:spTgt spid="237604"/>
                                        </p:tgtEl>
                                        <p:attrNameLst>
                                          <p:attrName>style.visibility</p:attrName>
                                        </p:attrNameLst>
                                      </p:cBhvr>
                                      <p:to>
                                        <p:strVal val="hidden"/>
                                      </p:to>
                                    </p:set>
                                  </p:childTnLst>
                                </p:cTn>
                              </p:par>
                            </p:childTnLst>
                          </p:cTn>
                        </p:par>
                        <p:par>
                          <p:cTn id="124" fill="hold" nodeType="afterGroup">
                            <p:stCondLst>
                              <p:cond delay="9095"/>
                            </p:stCondLst>
                            <p:childTnLst>
                              <p:par>
                                <p:cTn id="125" presetID="53" presetClass="entr" presetSubtype="0" fill="hold" nodeType="afterEffect">
                                  <p:stCondLst>
                                    <p:cond delay="0"/>
                                  </p:stCondLst>
                                  <p:childTnLst>
                                    <p:set>
                                      <p:cBhvr>
                                        <p:cTn id="126" dur="1" fill="hold">
                                          <p:stCondLst>
                                            <p:cond delay="0"/>
                                          </p:stCondLst>
                                        </p:cTn>
                                        <p:tgtEl>
                                          <p:spTgt spid="237605"/>
                                        </p:tgtEl>
                                        <p:attrNameLst>
                                          <p:attrName>style.visibility</p:attrName>
                                        </p:attrNameLst>
                                      </p:cBhvr>
                                      <p:to>
                                        <p:strVal val="visible"/>
                                      </p:to>
                                    </p:set>
                                    <p:anim calcmode="lin" valueType="num">
                                      <p:cBhvr>
                                        <p:cTn id="127" dur="5" fill="hold"/>
                                        <p:tgtEl>
                                          <p:spTgt spid="237605"/>
                                        </p:tgtEl>
                                        <p:attrNameLst>
                                          <p:attrName>ppt_w</p:attrName>
                                        </p:attrNameLst>
                                      </p:cBhvr>
                                      <p:tavLst>
                                        <p:tav tm="0">
                                          <p:val>
                                            <p:fltVal val="0"/>
                                          </p:val>
                                        </p:tav>
                                        <p:tav tm="100000">
                                          <p:val>
                                            <p:strVal val="#ppt_w"/>
                                          </p:val>
                                        </p:tav>
                                      </p:tavLst>
                                    </p:anim>
                                    <p:anim calcmode="lin" valueType="num">
                                      <p:cBhvr>
                                        <p:cTn id="128" dur="5" fill="hold"/>
                                        <p:tgtEl>
                                          <p:spTgt spid="237605"/>
                                        </p:tgtEl>
                                        <p:attrNameLst>
                                          <p:attrName>ppt_h</p:attrName>
                                        </p:attrNameLst>
                                      </p:cBhvr>
                                      <p:tavLst>
                                        <p:tav tm="0">
                                          <p:val>
                                            <p:fltVal val="0"/>
                                          </p:val>
                                        </p:tav>
                                        <p:tav tm="100000">
                                          <p:val>
                                            <p:strVal val="#ppt_h"/>
                                          </p:val>
                                        </p:tav>
                                      </p:tavLst>
                                    </p:anim>
                                    <p:animEffect transition="in" filter="fade">
                                      <p:cBhvr>
                                        <p:cTn id="129" dur="5"/>
                                        <p:tgtEl>
                                          <p:spTgt spid="237605"/>
                                        </p:tgtEl>
                                      </p:cBhvr>
                                    </p:animEffect>
                                  </p:childTnLst>
                                  <p:subTnLst>
                                    <p:audio>
                                      <p:cMediaNode vol="100000">
                                        <p:cTn display="0" masterRel="sameClick">
                                          <p:stCondLst>
                                            <p:cond evt="begin" delay="0">
                                              <p:tn val="125"/>
                                            </p:cond>
                                          </p:stCondLst>
                                          <p:endCondLst>
                                            <p:cond evt="onStopAudio" delay="0">
                                              <p:tgtEl>
                                                <p:sldTgt/>
                                              </p:tgtEl>
                                            </p:cond>
                                          </p:endCondLst>
                                        </p:cTn>
                                        <p:tgtEl>
                                          <p:sndTgt r:embed="rId2" name="DESTROY.WAV"/>
                                        </p:tgtEl>
                                      </p:cMediaNode>
                                    </p:audio>
                                  </p:subTnLst>
                                </p:cTn>
                              </p:par>
                            </p:childTnLst>
                          </p:cTn>
                        </p:par>
                        <p:par>
                          <p:cTn id="130" fill="hold" nodeType="afterGroup">
                            <p:stCondLst>
                              <p:cond delay="9100"/>
                            </p:stCondLst>
                            <p:childTnLst>
                              <p:par>
                                <p:cTn id="131" presetID="53" presetClass="exit" presetSubtype="0" fill="hold" nodeType="afterEffect">
                                  <p:stCondLst>
                                    <p:cond delay="1000"/>
                                  </p:stCondLst>
                                  <p:childTnLst>
                                    <p:anim calcmode="lin" valueType="num">
                                      <p:cBhvr>
                                        <p:cTn id="132" dur="5"/>
                                        <p:tgtEl>
                                          <p:spTgt spid="237605"/>
                                        </p:tgtEl>
                                        <p:attrNameLst>
                                          <p:attrName>ppt_w</p:attrName>
                                        </p:attrNameLst>
                                      </p:cBhvr>
                                      <p:tavLst>
                                        <p:tav tm="0">
                                          <p:val>
                                            <p:strVal val="ppt_w"/>
                                          </p:val>
                                        </p:tav>
                                        <p:tav tm="100000">
                                          <p:val>
                                            <p:fltVal val="0"/>
                                          </p:val>
                                        </p:tav>
                                      </p:tavLst>
                                    </p:anim>
                                    <p:anim calcmode="lin" valueType="num">
                                      <p:cBhvr>
                                        <p:cTn id="133" dur="5"/>
                                        <p:tgtEl>
                                          <p:spTgt spid="237605"/>
                                        </p:tgtEl>
                                        <p:attrNameLst>
                                          <p:attrName>ppt_h</p:attrName>
                                        </p:attrNameLst>
                                      </p:cBhvr>
                                      <p:tavLst>
                                        <p:tav tm="0">
                                          <p:val>
                                            <p:strVal val="ppt_h"/>
                                          </p:val>
                                        </p:tav>
                                        <p:tav tm="100000">
                                          <p:val>
                                            <p:fltVal val="0"/>
                                          </p:val>
                                        </p:tav>
                                      </p:tavLst>
                                    </p:anim>
                                    <p:animEffect transition="out" filter="fade">
                                      <p:cBhvr>
                                        <p:cTn id="134" dur="5"/>
                                        <p:tgtEl>
                                          <p:spTgt spid="237605"/>
                                        </p:tgtEl>
                                      </p:cBhvr>
                                    </p:animEffect>
                                    <p:set>
                                      <p:cBhvr>
                                        <p:cTn id="135" dur="1" fill="hold">
                                          <p:stCondLst>
                                            <p:cond delay="4"/>
                                          </p:stCondLst>
                                        </p:cTn>
                                        <p:tgtEl>
                                          <p:spTgt spid="237605"/>
                                        </p:tgtEl>
                                        <p:attrNameLst>
                                          <p:attrName>style.visibility</p:attrName>
                                        </p:attrNameLst>
                                      </p:cBhvr>
                                      <p:to>
                                        <p:strVal val="hidden"/>
                                      </p:to>
                                    </p:set>
                                  </p:childTnLst>
                                </p:cTn>
                              </p:par>
                            </p:childTnLst>
                          </p:cTn>
                        </p:par>
                        <p:par>
                          <p:cTn id="136" fill="hold" nodeType="afterGroup">
                            <p:stCondLst>
                              <p:cond delay="10105"/>
                            </p:stCondLst>
                            <p:childTnLst>
                              <p:par>
                                <p:cTn id="137" presetID="53" presetClass="entr" presetSubtype="0" fill="hold" nodeType="afterEffect">
                                  <p:stCondLst>
                                    <p:cond delay="0"/>
                                  </p:stCondLst>
                                  <p:childTnLst>
                                    <p:set>
                                      <p:cBhvr>
                                        <p:cTn id="138" dur="1" fill="hold">
                                          <p:stCondLst>
                                            <p:cond delay="0"/>
                                          </p:stCondLst>
                                        </p:cTn>
                                        <p:tgtEl>
                                          <p:spTgt spid="237591"/>
                                        </p:tgtEl>
                                        <p:attrNameLst>
                                          <p:attrName>style.visibility</p:attrName>
                                        </p:attrNameLst>
                                      </p:cBhvr>
                                      <p:to>
                                        <p:strVal val="visible"/>
                                      </p:to>
                                    </p:set>
                                    <p:anim calcmode="lin" valueType="num">
                                      <p:cBhvr>
                                        <p:cTn id="139" dur="5" fill="hold"/>
                                        <p:tgtEl>
                                          <p:spTgt spid="237591"/>
                                        </p:tgtEl>
                                        <p:attrNameLst>
                                          <p:attrName>ppt_w</p:attrName>
                                        </p:attrNameLst>
                                      </p:cBhvr>
                                      <p:tavLst>
                                        <p:tav tm="0">
                                          <p:val>
                                            <p:fltVal val="0"/>
                                          </p:val>
                                        </p:tav>
                                        <p:tav tm="100000">
                                          <p:val>
                                            <p:strVal val="#ppt_w"/>
                                          </p:val>
                                        </p:tav>
                                      </p:tavLst>
                                    </p:anim>
                                    <p:anim calcmode="lin" valueType="num">
                                      <p:cBhvr>
                                        <p:cTn id="140" dur="5" fill="hold"/>
                                        <p:tgtEl>
                                          <p:spTgt spid="237591"/>
                                        </p:tgtEl>
                                        <p:attrNameLst>
                                          <p:attrName>ppt_h</p:attrName>
                                        </p:attrNameLst>
                                      </p:cBhvr>
                                      <p:tavLst>
                                        <p:tav tm="0">
                                          <p:val>
                                            <p:fltVal val="0"/>
                                          </p:val>
                                        </p:tav>
                                        <p:tav tm="100000">
                                          <p:val>
                                            <p:strVal val="#ppt_h"/>
                                          </p:val>
                                        </p:tav>
                                      </p:tavLst>
                                    </p:anim>
                                    <p:animEffect transition="in" filter="fade">
                                      <p:cBhvr>
                                        <p:cTn id="141" dur="5"/>
                                        <p:tgtEl>
                                          <p:spTgt spid="237591"/>
                                        </p:tgtEl>
                                      </p:cBhvr>
                                    </p:animEffect>
                                  </p:childTnLst>
                                  <p:subTnLst>
                                    <p:audio>
                                      <p:cMediaNode vol="100000">
                                        <p:cTn display="0" masterRel="sameClick">
                                          <p:stCondLst>
                                            <p:cond evt="begin" delay="0">
                                              <p:tn val="137"/>
                                            </p:cond>
                                          </p:stCondLst>
                                          <p:endCondLst>
                                            <p:cond evt="onStopAudio" delay="0">
                                              <p:tgtEl>
                                                <p:sldTgt/>
                                              </p:tgtEl>
                                            </p:cond>
                                          </p:endCondLst>
                                        </p:cTn>
                                        <p:tgtEl>
                                          <p:sndTgt r:embed="rId2" name="DESTROY.WAV"/>
                                        </p:tgtEl>
                                      </p:cMediaNode>
                                    </p:audio>
                                  </p:subTnLst>
                                </p:cTn>
                              </p:par>
                            </p:childTnLst>
                          </p:cTn>
                        </p:par>
                        <p:par>
                          <p:cTn id="142" fill="hold" nodeType="afterGroup">
                            <p:stCondLst>
                              <p:cond delay="10110"/>
                            </p:stCondLst>
                            <p:childTnLst>
                              <p:par>
                                <p:cTn id="143" presetID="53" presetClass="exit" presetSubtype="0" fill="hold" nodeType="afterEffect">
                                  <p:stCondLst>
                                    <p:cond delay="1000"/>
                                  </p:stCondLst>
                                  <p:childTnLst>
                                    <p:anim calcmode="lin" valueType="num">
                                      <p:cBhvr>
                                        <p:cTn id="144" dur="5"/>
                                        <p:tgtEl>
                                          <p:spTgt spid="237591"/>
                                        </p:tgtEl>
                                        <p:attrNameLst>
                                          <p:attrName>ppt_w</p:attrName>
                                        </p:attrNameLst>
                                      </p:cBhvr>
                                      <p:tavLst>
                                        <p:tav tm="0">
                                          <p:val>
                                            <p:strVal val="ppt_w"/>
                                          </p:val>
                                        </p:tav>
                                        <p:tav tm="100000">
                                          <p:val>
                                            <p:fltVal val="0"/>
                                          </p:val>
                                        </p:tav>
                                      </p:tavLst>
                                    </p:anim>
                                    <p:anim calcmode="lin" valueType="num">
                                      <p:cBhvr>
                                        <p:cTn id="145" dur="5"/>
                                        <p:tgtEl>
                                          <p:spTgt spid="237591"/>
                                        </p:tgtEl>
                                        <p:attrNameLst>
                                          <p:attrName>ppt_h</p:attrName>
                                        </p:attrNameLst>
                                      </p:cBhvr>
                                      <p:tavLst>
                                        <p:tav tm="0">
                                          <p:val>
                                            <p:strVal val="ppt_h"/>
                                          </p:val>
                                        </p:tav>
                                        <p:tav tm="100000">
                                          <p:val>
                                            <p:fltVal val="0"/>
                                          </p:val>
                                        </p:tav>
                                      </p:tavLst>
                                    </p:anim>
                                    <p:animEffect transition="out" filter="fade">
                                      <p:cBhvr>
                                        <p:cTn id="146" dur="5"/>
                                        <p:tgtEl>
                                          <p:spTgt spid="237591"/>
                                        </p:tgtEl>
                                      </p:cBhvr>
                                    </p:animEffect>
                                    <p:set>
                                      <p:cBhvr>
                                        <p:cTn id="147" dur="1" fill="hold">
                                          <p:stCondLst>
                                            <p:cond delay="4"/>
                                          </p:stCondLst>
                                        </p:cTn>
                                        <p:tgtEl>
                                          <p:spTgt spid="237591"/>
                                        </p:tgtEl>
                                        <p:attrNameLst>
                                          <p:attrName>style.visibility</p:attrName>
                                        </p:attrNameLst>
                                      </p:cBhvr>
                                      <p:to>
                                        <p:strVal val="hidden"/>
                                      </p:to>
                                    </p:set>
                                  </p:childTnLst>
                                </p:cTn>
                              </p:par>
                            </p:childTnLst>
                          </p:cTn>
                        </p:par>
                        <p:par>
                          <p:cTn id="148" fill="hold" nodeType="afterGroup">
                            <p:stCondLst>
                              <p:cond delay="11115"/>
                            </p:stCondLst>
                            <p:childTnLst>
                              <p:par>
                                <p:cTn id="149" presetID="53" presetClass="entr" presetSubtype="0" fill="hold" nodeType="afterEffect">
                                  <p:stCondLst>
                                    <p:cond delay="0"/>
                                  </p:stCondLst>
                                  <p:childTnLst>
                                    <p:set>
                                      <p:cBhvr>
                                        <p:cTn id="150" dur="1" fill="hold">
                                          <p:stCondLst>
                                            <p:cond delay="0"/>
                                          </p:stCondLst>
                                        </p:cTn>
                                        <p:tgtEl>
                                          <p:spTgt spid="237592"/>
                                        </p:tgtEl>
                                        <p:attrNameLst>
                                          <p:attrName>style.visibility</p:attrName>
                                        </p:attrNameLst>
                                      </p:cBhvr>
                                      <p:to>
                                        <p:strVal val="visible"/>
                                      </p:to>
                                    </p:set>
                                    <p:anim calcmode="lin" valueType="num">
                                      <p:cBhvr>
                                        <p:cTn id="151" dur="5" fill="hold"/>
                                        <p:tgtEl>
                                          <p:spTgt spid="237592"/>
                                        </p:tgtEl>
                                        <p:attrNameLst>
                                          <p:attrName>ppt_w</p:attrName>
                                        </p:attrNameLst>
                                      </p:cBhvr>
                                      <p:tavLst>
                                        <p:tav tm="0">
                                          <p:val>
                                            <p:fltVal val="0"/>
                                          </p:val>
                                        </p:tav>
                                        <p:tav tm="100000">
                                          <p:val>
                                            <p:strVal val="#ppt_w"/>
                                          </p:val>
                                        </p:tav>
                                      </p:tavLst>
                                    </p:anim>
                                    <p:anim calcmode="lin" valueType="num">
                                      <p:cBhvr>
                                        <p:cTn id="152" dur="5" fill="hold"/>
                                        <p:tgtEl>
                                          <p:spTgt spid="237592"/>
                                        </p:tgtEl>
                                        <p:attrNameLst>
                                          <p:attrName>ppt_h</p:attrName>
                                        </p:attrNameLst>
                                      </p:cBhvr>
                                      <p:tavLst>
                                        <p:tav tm="0">
                                          <p:val>
                                            <p:fltVal val="0"/>
                                          </p:val>
                                        </p:tav>
                                        <p:tav tm="100000">
                                          <p:val>
                                            <p:strVal val="#ppt_h"/>
                                          </p:val>
                                        </p:tav>
                                      </p:tavLst>
                                    </p:anim>
                                    <p:animEffect transition="in" filter="fade">
                                      <p:cBhvr>
                                        <p:cTn id="153" dur="5"/>
                                        <p:tgtEl>
                                          <p:spTgt spid="237592"/>
                                        </p:tgtEl>
                                      </p:cBhvr>
                                    </p:animEffect>
                                  </p:childTnLst>
                                  <p:subTnLst>
                                    <p:audio>
                                      <p:cMediaNode vol="100000">
                                        <p:cTn display="0" masterRel="sameClick">
                                          <p:stCondLst>
                                            <p:cond evt="begin" delay="0">
                                              <p:tn val="149"/>
                                            </p:cond>
                                          </p:stCondLst>
                                          <p:endCondLst>
                                            <p:cond evt="onStopAudio" delay="0">
                                              <p:tgtEl>
                                                <p:sldTgt/>
                                              </p:tgtEl>
                                            </p:cond>
                                          </p:endCondLst>
                                        </p:cTn>
                                        <p:tgtEl>
                                          <p:sndTgt r:embed="rId2" name="DESTROY.WAV"/>
                                        </p:tgtEl>
                                      </p:cMediaNode>
                                    </p:audio>
                                  </p:subTnLst>
                                </p:cTn>
                              </p:par>
                            </p:childTnLst>
                          </p:cTn>
                        </p:par>
                        <p:par>
                          <p:cTn id="154" fill="hold" nodeType="afterGroup">
                            <p:stCondLst>
                              <p:cond delay="11120"/>
                            </p:stCondLst>
                            <p:childTnLst>
                              <p:par>
                                <p:cTn id="155" presetID="53" presetClass="exit" presetSubtype="0" fill="hold" nodeType="afterEffect">
                                  <p:stCondLst>
                                    <p:cond delay="1000"/>
                                  </p:stCondLst>
                                  <p:childTnLst>
                                    <p:anim calcmode="lin" valueType="num">
                                      <p:cBhvr>
                                        <p:cTn id="156" dur="5"/>
                                        <p:tgtEl>
                                          <p:spTgt spid="237592"/>
                                        </p:tgtEl>
                                        <p:attrNameLst>
                                          <p:attrName>ppt_w</p:attrName>
                                        </p:attrNameLst>
                                      </p:cBhvr>
                                      <p:tavLst>
                                        <p:tav tm="0">
                                          <p:val>
                                            <p:strVal val="ppt_w"/>
                                          </p:val>
                                        </p:tav>
                                        <p:tav tm="100000">
                                          <p:val>
                                            <p:fltVal val="0"/>
                                          </p:val>
                                        </p:tav>
                                      </p:tavLst>
                                    </p:anim>
                                    <p:anim calcmode="lin" valueType="num">
                                      <p:cBhvr>
                                        <p:cTn id="157" dur="5"/>
                                        <p:tgtEl>
                                          <p:spTgt spid="237592"/>
                                        </p:tgtEl>
                                        <p:attrNameLst>
                                          <p:attrName>ppt_h</p:attrName>
                                        </p:attrNameLst>
                                      </p:cBhvr>
                                      <p:tavLst>
                                        <p:tav tm="0">
                                          <p:val>
                                            <p:strVal val="ppt_h"/>
                                          </p:val>
                                        </p:tav>
                                        <p:tav tm="100000">
                                          <p:val>
                                            <p:fltVal val="0"/>
                                          </p:val>
                                        </p:tav>
                                      </p:tavLst>
                                    </p:anim>
                                    <p:animEffect transition="out" filter="fade">
                                      <p:cBhvr>
                                        <p:cTn id="158" dur="5"/>
                                        <p:tgtEl>
                                          <p:spTgt spid="237592"/>
                                        </p:tgtEl>
                                      </p:cBhvr>
                                    </p:animEffect>
                                    <p:set>
                                      <p:cBhvr>
                                        <p:cTn id="159" dur="1" fill="hold">
                                          <p:stCondLst>
                                            <p:cond delay="4"/>
                                          </p:stCondLst>
                                        </p:cTn>
                                        <p:tgtEl>
                                          <p:spTgt spid="237592"/>
                                        </p:tgtEl>
                                        <p:attrNameLst>
                                          <p:attrName>style.visibility</p:attrName>
                                        </p:attrNameLst>
                                      </p:cBhvr>
                                      <p:to>
                                        <p:strVal val="hidden"/>
                                      </p:to>
                                    </p:set>
                                  </p:childTnLst>
                                </p:cTn>
                              </p:par>
                            </p:childTnLst>
                          </p:cTn>
                        </p:par>
                        <p:par>
                          <p:cTn id="160" fill="hold" nodeType="afterGroup">
                            <p:stCondLst>
                              <p:cond delay="12125"/>
                            </p:stCondLst>
                            <p:childTnLst>
                              <p:par>
                                <p:cTn id="161" presetID="53" presetClass="entr" presetSubtype="0" fill="hold" nodeType="afterEffect">
                                  <p:stCondLst>
                                    <p:cond delay="0"/>
                                  </p:stCondLst>
                                  <p:childTnLst>
                                    <p:set>
                                      <p:cBhvr>
                                        <p:cTn id="162" dur="1" fill="hold">
                                          <p:stCondLst>
                                            <p:cond delay="0"/>
                                          </p:stCondLst>
                                        </p:cTn>
                                        <p:tgtEl>
                                          <p:spTgt spid="237593"/>
                                        </p:tgtEl>
                                        <p:attrNameLst>
                                          <p:attrName>style.visibility</p:attrName>
                                        </p:attrNameLst>
                                      </p:cBhvr>
                                      <p:to>
                                        <p:strVal val="visible"/>
                                      </p:to>
                                    </p:set>
                                    <p:anim calcmode="lin" valueType="num">
                                      <p:cBhvr>
                                        <p:cTn id="163" dur="5" fill="hold"/>
                                        <p:tgtEl>
                                          <p:spTgt spid="237593"/>
                                        </p:tgtEl>
                                        <p:attrNameLst>
                                          <p:attrName>ppt_w</p:attrName>
                                        </p:attrNameLst>
                                      </p:cBhvr>
                                      <p:tavLst>
                                        <p:tav tm="0">
                                          <p:val>
                                            <p:fltVal val="0"/>
                                          </p:val>
                                        </p:tav>
                                        <p:tav tm="100000">
                                          <p:val>
                                            <p:strVal val="#ppt_w"/>
                                          </p:val>
                                        </p:tav>
                                      </p:tavLst>
                                    </p:anim>
                                    <p:anim calcmode="lin" valueType="num">
                                      <p:cBhvr>
                                        <p:cTn id="164" dur="5" fill="hold"/>
                                        <p:tgtEl>
                                          <p:spTgt spid="237593"/>
                                        </p:tgtEl>
                                        <p:attrNameLst>
                                          <p:attrName>ppt_h</p:attrName>
                                        </p:attrNameLst>
                                      </p:cBhvr>
                                      <p:tavLst>
                                        <p:tav tm="0">
                                          <p:val>
                                            <p:fltVal val="0"/>
                                          </p:val>
                                        </p:tav>
                                        <p:tav tm="100000">
                                          <p:val>
                                            <p:strVal val="#ppt_h"/>
                                          </p:val>
                                        </p:tav>
                                      </p:tavLst>
                                    </p:anim>
                                    <p:animEffect transition="in" filter="fade">
                                      <p:cBhvr>
                                        <p:cTn id="165" dur="5"/>
                                        <p:tgtEl>
                                          <p:spTgt spid="237593"/>
                                        </p:tgtEl>
                                      </p:cBhvr>
                                    </p:animEffect>
                                  </p:childTnLst>
                                  <p:subTnLst>
                                    <p:audio>
                                      <p:cMediaNode vol="100000">
                                        <p:cTn display="0" masterRel="sameClick">
                                          <p:stCondLst>
                                            <p:cond evt="begin" delay="0">
                                              <p:tn val="161"/>
                                            </p:cond>
                                          </p:stCondLst>
                                          <p:endCondLst>
                                            <p:cond evt="onStopAudio" delay="0">
                                              <p:tgtEl>
                                                <p:sldTgt/>
                                              </p:tgtEl>
                                            </p:cond>
                                          </p:endCondLst>
                                        </p:cTn>
                                        <p:tgtEl>
                                          <p:sndTgt r:embed="rId2" name="DESTROY.WAV"/>
                                        </p:tgtEl>
                                      </p:cMediaNode>
                                    </p:audio>
                                  </p:subTnLst>
                                </p:cTn>
                              </p:par>
                            </p:childTnLst>
                          </p:cTn>
                        </p:par>
                        <p:par>
                          <p:cTn id="166" fill="hold" nodeType="afterGroup">
                            <p:stCondLst>
                              <p:cond delay="12130"/>
                            </p:stCondLst>
                            <p:childTnLst>
                              <p:par>
                                <p:cTn id="167" presetID="53" presetClass="exit" presetSubtype="0" fill="hold" nodeType="afterEffect">
                                  <p:stCondLst>
                                    <p:cond delay="1000"/>
                                  </p:stCondLst>
                                  <p:childTnLst>
                                    <p:anim calcmode="lin" valueType="num">
                                      <p:cBhvr>
                                        <p:cTn id="168" dur="5"/>
                                        <p:tgtEl>
                                          <p:spTgt spid="237593"/>
                                        </p:tgtEl>
                                        <p:attrNameLst>
                                          <p:attrName>ppt_w</p:attrName>
                                        </p:attrNameLst>
                                      </p:cBhvr>
                                      <p:tavLst>
                                        <p:tav tm="0">
                                          <p:val>
                                            <p:strVal val="ppt_w"/>
                                          </p:val>
                                        </p:tav>
                                        <p:tav tm="100000">
                                          <p:val>
                                            <p:fltVal val="0"/>
                                          </p:val>
                                        </p:tav>
                                      </p:tavLst>
                                    </p:anim>
                                    <p:anim calcmode="lin" valueType="num">
                                      <p:cBhvr>
                                        <p:cTn id="169" dur="5"/>
                                        <p:tgtEl>
                                          <p:spTgt spid="237593"/>
                                        </p:tgtEl>
                                        <p:attrNameLst>
                                          <p:attrName>ppt_h</p:attrName>
                                        </p:attrNameLst>
                                      </p:cBhvr>
                                      <p:tavLst>
                                        <p:tav tm="0">
                                          <p:val>
                                            <p:strVal val="ppt_h"/>
                                          </p:val>
                                        </p:tav>
                                        <p:tav tm="100000">
                                          <p:val>
                                            <p:fltVal val="0"/>
                                          </p:val>
                                        </p:tav>
                                      </p:tavLst>
                                    </p:anim>
                                    <p:animEffect transition="out" filter="fade">
                                      <p:cBhvr>
                                        <p:cTn id="170" dur="5"/>
                                        <p:tgtEl>
                                          <p:spTgt spid="237593"/>
                                        </p:tgtEl>
                                      </p:cBhvr>
                                    </p:animEffect>
                                    <p:set>
                                      <p:cBhvr>
                                        <p:cTn id="171" dur="1" fill="hold">
                                          <p:stCondLst>
                                            <p:cond delay="4"/>
                                          </p:stCondLst>
                                        </p:cTn>
                                        <p:tgtEl>
                                          <p:spTgt spid="237593"/>
                                        </p:tgtEl>
                                        <p:attrNameLst>
                                          <p:attrName>style.visibility</p:attrName>
                                        </p:attrNameLst>
                                      </p:cBhvr>
                                      <p:to>
                                        <p:strVal val="hidden"/>
                                      </p:to>
                                    </p:set>
                                  </p:childTnLst>
                                </p:cTn>
                              </p:par>
                            </p:childTnLst>
                          </p:cTn>
                        </p:par>
                        <p:par>
                          <p:cTn id="172" fill="hold" nodeType="afterGroup">
                            <p:stCondLst>
                              <p:cond delay="13135"/>
                            </p:stCondLst>
                            <p:childTnLst>
                              <p:par>
                                <p:cTn id="173" presetID="53" presetClass="entr" presetSubtype="0" fill="hold" nodeType="afterEffect">
                                  <p:stCondLst>
                                    <p:cond delay="0"/>
                                  </p:stCondLst>
                                  <p:childTnLst>
                                    <p:set>
                                      <p:cBhvr>
                                        <p:cTn id="174" dur="1" fill="hold">
                                          <p:stCondLst>
                                            <p:cond delay="0"/>
                                          </p:stCondLst>
                                        </p:cTn>
                                        <p:tgtEl>
                                          <p:spTgt spid="237594"/>
                                        </p:tgtEl>
                                        <p:attrNameLst>
                                          <p:attrName>style.visibility</p:attrName>
                                        </p:attrNameLst>
                                      </p:cBhvr>
                                      <p:to>
                                        <p:strVal val="visible"/>
                                      </p:to>
                                    </p:set>
                                    <p:anim calcmode="lin" valueType="num">
                                      <p:cBhvr>
                                        <p:cTn id="175" dur="5" fill="hold"/>
                                        <p:tgtEl>
                                          <p:spTgt spid="237594"/>
                                        </p:tgtEl>
                                        <p:attrNameLst>
                                          <p:attrName>ppt_w</p:attrName>
                                        </p:attrNameLst>
                                      </p:cBhvr>
                                      <p:tavLst>
                                        <p:tav tm="0">
                                          <p:val>
                                            <p:fltVal val="0"/>
                                          </p:val>
                                        </p:tav>
                                        <p:tav tm="100000">
                                          <p:val>
                                            <p:strVal val="#ppt_w"/>
                                          </p:val>
                                        </p:tav>
                                      </p:tavLst>
                                    </p:anim>
                                    <p:anim calcmode="lin" valueType="num">
                                      <p:cBhvr>
                                        <p:cTn id="176" dur="5" fill="hold"/>
                                        <p:tgtEl>
                                          <p:spTgt spid="237594"/>
                                        </p:tgtEl>
                                        <p:attrNameLst>
                                          <p:attrName>ppt_h</p:attrName>
                                        </p:attrNameLst>
                                      </p:cBhvr>
                                      <p:tavLst>
                                        <p:tav tm="0">
                                          <p:val>
                                            <p:fltVal val="0"/>
                                          </p:val>
                                        </p:tav>
                                        <p:tav tm="100000">
                                          <p:val>
                                            <p:strVal val="#ppt_h"/>
                                          </p:val>
                                        </p:tav>
                                      </p:tavLst>
                                    </p:anim>
                                    <p:animEffect transition="in" filter="fade">
                                      <p:cBhvr>
                                        <p:cTn id="177" dur="5"/>
                                        <p:tgtEl>
                                          <p:spTgt spid="237594"/>
                                        </p:tgtEl>
                                      </p:cBhvr>
                                    </p:animEffect>
                                  </p:childTnLst>
                                  <p:subTnLst>
                                    <p:audio>
                                      <p:cMediaNode vol="100000">
                                        <p:cTn display="0" masterRel="sameClick">
                                          <p:stCondLst>
                                            <p:cond evt="begin" delay="0">
                                              <p:tn val="173"/>
                                            </p:cond>
                                          </p:stCondLst>
                                          <p:endCondLst>
                                            <p:cond evt="onStopAudio" delay="0">
                                              <p:tgtEl>
                                                <p:sldTgt/>
                                              </p:tgtEl>
                                            </p:cond>
                                          </p:endCondLst>
                                        </p:cTn>
                                        <p:tgtEl>
                                          <p:sndTgt r:embed="rId2" name="DESTROY.WAV"/>
                                        </p:tgtEl>
                                      </p:cMediaNode>
                                    </p:audio>
                                  </p:subTnLst>
                                </p:cTn>
                              </p:par>
                            </p:childTnLst>
                          </p:cTn>
                        </p:par>
                        <p:par>
                          <p:cTn id="178" fill="hold" nodeType="afterGroup">
                            <p:stCondLst>
                              <p:cond delay="13140"/>
                            </p:stCondLst>
                            <p:childTnLst>
                              <p:par>
                                <p:cTn id="179" presetID="53" presetClass="exit" presetSubtype="0" fill="hold" nodeType="afterEffect">
                                  <p:stCondLst>
                                    <p:cond delay="1000"/>
                                  </p:stCondLst>
                                  <p:childTnLst>
                                    <p:anim calcmode="lin" valueType="num">
                                      <p:cBhvr>
                                        <p:cTn id="180" dur="5"/>
                                        <p:tgtEl>
                                          <p:spTgt spid="237594"/>
                                        </p:tgtEl>
                                        <p:attrNameLst>
                                          <p:attrName>ppt_w</p:attrName>
                                        </p:attrNameLst>
                                      </p:cBhvr>
                                      <p:tavLst>
                                        <p:tav tm="0">
                                          <p:val>
                                            <p:strVal val="ppt_w"/>
                                          </p:val>
                                        </p:tav>
                                        <p:tav tm="100000">
                                          <p:val>
                                            <p:fltVal val="0"/>
                                          </p:val>
                                        </p:tav>
                                      </p:tavLst>
                                    </p:anim>
                                    <p:anim calcmode="lin" valueType="num">
                                      <p:cBhvr>
                                        <p:cTn id="181" dur="5"/>
                                        <p:tgtEl>
                                          <p:spTgt spid="237594"/>
                                        </p:tgtEl>
                                        <p:attrNameLst>
                                          <p:attrName>ppt_h</p:attrName>
                                        </p:attrNameLst>
                                      </p:cBhvr>
                                      <p:tavLst>
                                        <p:tav tm="0">
                                          <p:val>
                                            <p:strVal val="ppt_h"/>
                                          </p:val>
                                        </p:tav>
                                        <p:tav tm="100000">
                                          <p:val>
                                            <p:fltVal val="0"/>
                                          </p:val>
                                        </p:tav>
                                      </p:tavLst>
                                    </p:anim>
                                    <p:animEffect transition="out" filter="fade">
                                      <p:cBhvr>
                                        <p:cTn id="182" dur="5"/>
                                        <p:tgtEl>
                                          <p:spTgt spid="237594"/>
                                        </p:tgtEl>
                                      </p:cBhvr>
                                    </p:animEffect>
                                    <p:set>
                                      <p:cBhvr>
                                        <p:cTn id="183" dur="1" fill="hold">
                                          <p:stCondLst>
                                            <p:cond delay="4"/>
                                          </p:stCondLst>
                                        </p:cTn>
                                        <p:tgtEl>
                                          <p:spTgt spid="237594"/>
                                        </p:tgtEl>
                                        <p:attrNameLst>
                                          <p:attrName>style.visibility</p:attrName>
                                        </p:attrNameLst>
                                      </p:cBhvr>
                                      <p:to>
                                        <p:strVal val="hidden"/>
                                      </p:to>
                                    </p:set>
                                  </p:childTnLst>
                                </p:cTn>
                              </p:par>
                            </p:childTnLst>
                          </p:cTn>
                        </p:par>
                        <p:par>
                          <p:cTn id="184" fill="hold" nodeType="afterGroup">
                            <p:stCondLst>
                              <p:cond delay="14145"/>
                            </p:stCondLst>
                            <p:childTnLst>
                              <p:par>
                                <p:cTn id="185" presetID="53" presetClass="entr" presetSubtype="0" fill="hold" nodeType="afterEffect">
                                  <p:stCondLst>
                                    <p:cond delay="0"/>
                                  </p:stCondLst>
                                  <p:childTnLst>
                                    <p:set>
                                      <p:cBhvr>
                                        <p:cTn id="186" dur="1" fill="hold">
                                          <p:stCondLst>
                                            <p:cond delay="0"/>
                                          </p:stCondLst>
                                        </p:cTn>
                                        <p:tgtEl>
                                          <p:spTgt spid="237595"/>
                                        </p:tgtEl>
                                        <p:attrNameLst>
                                          <p:attrName>style.visibility</p:attrName>
                                        </p:attrNameLst>
                                      </p:cBhvr>
                                      <p:to>
                                        <p:strVal val="visible"/>
                                      </p:to>
                                    </p:set>
                                    <p:anim calcmode="lin" valueType="num">
                                      <p:cBhvr>
                                        <p:cTn id="187" dur="5" fill="hold"/>
                                        <p:tgtEl>
                                          <p:spTgt spid="237595"/>
                                        </p:tgtEl>
                                        <p:attrNameLst>
                                          <p:attrName>ppt_w</p:attrName>
                                        </p:attrNameLst>
                                      </p:cBhvr>
                                      <p:tavLst>
                                        <p:tav tm="0">
                                          <p:val>
                                            <p:fltVal val="0"/>
                                          </p:val>
                                        </p:tav>
                                        <p:tav tm="100000">
                                          <p:val>
                                            <p:strVal val="#ppt_w"/>
                                          </p:val>
                                        </p:tav>
                                      </p:tavLst>
                                    </p:anim>
                                    <p:anim calcmode="lin" valueType="num">
                                      <p:cBhvr>
                                        <p:cTn id="188" dur="5" fill="hold"/>
                                        <p:tgtEl>
                                          <p:spTgt spid="237595"/>
                                        </p:tgtEl>
                                        <p:attrNameLst>
                                          <p:attrName>ppt_h</p:attrName>
                                        </p:attrNameLst>
                                      </p:cBhvr>
                                      <p:tavLst>
                                        <p:tav tm="0">
                                          <p:val>
                                            <p:fltVal val="0"/>
                                          </p:val>
                                        </p:tav>
                                        <p:tav tm="100000">
                                          <p:val>
                                            <p:strVal val="#ppt_h"/>
                                          </p:val>
                                        </p:tav>
                                      </p:tavLst>
                                    </p:anim>
                                    <p:animEffect transition="in" filter="fade">
                                      <p:cBhvr>
                                        <p:cTn id="189" dur="5"/>
                                        <p:tgtEl>
                                          <p:spTgt spid="237595"/>
                                        </p:tgtEl>
                                      </p:cBhvr>
                                    </p:animEffect>
                                  </p:childTnLst>
                                  <p:subTnLst>
                                    <p:audio>
                                      <p:cMediaNode vol="100000">
                                        <p:cTn display="0" masterRel="sameClick">
                                          <p:stCondLst>
                                            <p:cond evt="begin" delay="0">
                                              <p:tn val="185"/>
                                            </p:cond>
                                          </p:stCondLst>
                                          <p:endCondLst>
                                            <p:cond evt="onStopAudio" delay="0">
                                              <p:tgtEl>
                                                <p:sldTgt/>
                                              </p:tgtEl>
                                            </p:cond>
                                          </p:endCondLst>
                                        </p:cTn>
                                        <p:tgtEl>
                                          <p:sndTgt r:embed="rId2" name="DESTROY.WAV"/>
                                        </p:tgtEl>
                                      </p:cMediaNode>
                                    </p:audio>
                                  </p:subTnLst>
                                </p:cTn>
                              </p:par>
                            </p:childTnLst>
                          </p:cTn>
                        </p:par>
                        <p:par>
                          <p:cTn id="190" fill="hold" nodeType="afterGroup">
                            <p:stCondLst>
                              <p:cond delay="14150"/>
                            </p:stCondLst>
                            <p:childTnLst>
                              <p:par>
                                <p:cTn id="191" presetID="53" presetClass="exit" presetSubtype="0" fill="hold" nodeType="afterEffect">
                                  <p:stCondLst>
                                    <p:cond delay="1000"/>
                                  </p:stCondLst>
                                  <p:childTnLst>
                                    <p:anim calcmode="lin" valueType="num">
                                      <p:cBhvr>
                                        <p:cTn id="192" dur="5"/>
                                        <p:tgtEl>
                                          <p:spTgt spid="237595"/>
                                        </p:tgtEl>
                                        <p:attrNameLst>
                                          <p:attrName>ppt_w</p:attrName>
                                        </p:attrNameLst>
                                      </p:cBhvr>
                                      <p:tavLst>
                                        <p:tav tm="0">
                                          <p:val>
                                            <p:strVal val="ppt_w"/>
                                          </p:val>
                                        </p:tav>
                                        <p:tav tm="100000">
                                          <p:val>
                                            <p:fltVal val="0"/>
                                          </p:val>
                                        </p:tav>
                                      </p:tavLst>
                                    </p:anim>
                                    <p:anim calcmode="lin" valueType="num">
                                      <p:cBhvr>
                                        <p:cTn id="193" dur="5"/>
                                        <p:tgtEl>
                                          <p:spTgt spid="237595"/>
                                        </p:tgtEl>
                                        <p:attrNameLst>
                                          <p:attrName>ppt_h</p:attrName>
                                        </p:attrNameLst>
                                      </p:cBhvr>
                                      <p:tavLst>
                                        <p:tav tm="0">
                                          <p:val>
                                            <p:strVal val="ppt_h"/>
                                          </p:val>
                                        </p:tav>
                                        <p:tav tm="100000">
                                          <p:val>
                                            <p:fltVal val="0"/>
                                          </p:val>
                                        </p:tav>
                                      </p:tavLst>
                                    </p:anim>
                                    <p:animEffect transition="out" filter="fade">
                                      <p:cBhvr>
                                        <p:cTn id="194" dur="5"/>
                                        <p:tgtEl>
                                          <p:spTgt spid="237595"/>
                                        </p:tgtEl>
                                      </p:cBhvr>
                                    </p:animEffect>
                                    <p:set>
                                      <p:cBhvr>
                                        <p:cTn id="195" dur="1" fill="hold">
                                          <p:stCondLst>
                                            <p:cond delay="4"/>
                                          </p:stCondLst>
                                        </p:cTn>
                                        <p:tgtEl>
                                          <p:spTgt spid="237595"/>
                                        </p:tgtEl>
                                        <p:attrNameLst>
                                          <p:attrName>style.visibility</p:attrName>
                                        </p:attrNameLst>
                                      </p:cBhvr>
                                      <p:to>
                                        <p:strVal val="hidden"/>
                                      </p:to>
                                    </p:set>
                                  </p:childTnLst>
                                </p:cTn>
                              </p:par>
                            </p:childTnLst>
                          </p:cTn>
                        </p:par>
                        <p:par>
                          <p:cTn id="196" fill="hold" nodeType="afterGroup">
                            <p:stCondLst>
                              <p:cond delay="15155"/>
                            </p:stCondLst>
                            <p:childTnLst>
                              <p:par>
                                <p:cTn id="197" presetID="53" presetClass="entr" presetSubtype="0" fill="hold" nodeType="afterEffect">
                                  <p:stCondLst>
                                    <p:cond delay="0"/>
                                  </p:stCondLst>
                                  <p:childTnLst>
                                    <p:set>
                                      <p:cBhvr>
                                        <p:cTn id="198" dur="1" fill="hold">
                                          <p:stCondLst>
                                            <p:cond delay="0"/>
                                          </p:stCondLst>
                                        </p:cTn>
                                        <p:tgtEl>
                                          <p:spTgt spid="237586"/>
                                        </p:tgtEl>
                                        <p:attrNameLst>
                                          <p:attrName>style.visibility</p:attrName>
                                        </p:attrNameLst>
                                      </p:cBhvr>
                                      <p:to>
                                        <p:strVal val="visible"/>
                                      </p:to>
                                    </p:set>
                                    <p:anim calcmode="lin" valueType="num">
                                      <p:cBhvr>
                                        <p:cTn id="199" dur="5" fill="hold"/>
                                        <p:tgtEl>
                                          <p:spTgt spid="237586"/>
                                        </p:tgtEl>
                                        <p:attrNameLst>
                                          <p:attrName>ppt_w</p:attrName>
                                        </p:attrNameLst>
                                      </p:cBhvr>
                                      <p:tavLst>
                                        <p:tav tm="0">
                                          <p:val>
                                            <p:fltVal val="0"/>
                                          </p:val>
                                        </p:tav>
                                        <p:tav tm="100000">
                                          <p:val>
                                            <p:strVal val="#ppt_w"/>
                                          </p:val>
                                        </p:tav>
                                      </p:tavLst>
                                    </p:anim>
                                    <p:anim calcmode="lin" valueType="num">
                                      <p:cBhvr>
                                        <p:cTn id="200" dur="5" fill="hold"/>
                                        <p:tgtEl>
                                          <p:spTgt spid="237586"/>
                                        </p:tgtEl>
                                        <p:attrNameLst>
                                          <p:attrName>ppt_h</p:attrName>
                                        </p:attrNameLst>
                                      </p:cBhvr>
                                      <p:tavLst>
                                        <p:tav tm="0">
                                          <p:val>
                                            <p:fltVal val="0"/>
                                          </p:val>
                                        </p:tav>
                                        <p:tav tm="100000">
                                          <p:val>
                                            <p:strVal val="#ppt_h"/>
                                          </p:val>
                                        </p:tav>
                                      </p:tavLst>
                                    </p:anim>
                                    <p:animEffect transition="in" filter="fade">
                                      <p:cBhvr>
                                        <p:cTn id="201" dur="5"/>
                                        <p:tgtEl>
                                          <p:spTgt spid="237586"/>
                                        </p:tgtEl>
                                      </p:cBhvr>
                                    </p:animEffect>
                                  </p:childTnLst>
                                  <p:subTnLst>
                                    <p:audio>
                                      <p:cMediaNode vol="100000">
                                        <p:cTn display="0" masterRel="sameClick">
                                          <p:stCondLst>
                                            <p:cond evt="begin" delay="0">
                                              <p:tn val="197"/>
                                            </p:cond>
                                          </p:stCondLst>
                                          <p:endCondLst>
                                            <p:cond evt="onStopAudio" delay="0">
                                              <p:tgtEl>
                                                <p:sldTgt/>
                                              </p:tgtEl>
                                            </p:cond>
                                          </p:endCondLst>
                                        </p:cTn>
                                        <p:tgtEl>
                                          <p:sndTgt r:embed="rId2" name="DESTROY.WAV"/>
                                        </p:tgtEl>
                                      </p:cMediaNode>
                                    </p:audio>
                                  </p:subTnLst>
                                </p:cTn>
                              </p:par>
                            </p:childTnLst>
                          </p:cTn>
                        </p:par>
                        <p:par>
                          <p:cTn id="202" fill="hold" nodeType="afterGroup">
                            <p:stCondLst>
                              <p:cond delay="15160"/>
                            </p:stCondLst>
                            <p:childTnLst>
                              <p:par>
                                <p:cTn id="203" presetID="53" presetClass="exit" presetSubtype="0" fill="hold" nodeType="afterEffect">
                                  <p:stCondLst>
                                    <p:cond delay="1000"/>
                                  </p:stCondLst>
                                  <p:childTnLst>
                                    <p:anim calcmode="lin" valueType="num">
                                      <p:cBhvr>
                                        <p:cTn id="204" dur="5"/>
                                        <p:tgtEl>
                                          <p:spTgt spid="237586"/>
                                        </p:tgtEl>
                                        <p:attrNameLst>
                                          <p:attrName>ppt_w</p:attrName>
                                        </p:attrNameLst>
                                      </p:cBhvr>
                                      <p:tavLst>
                                        <p:tav tm="0">
                                          <p:val>
                                            <p:strVal val="ppt_w"/>
                                          </p:val>
                                        </p:tav>
                                        <p:tav tm="100000">
                                          <p:val>
                                            <p:fltVal val="0"/>
                                          </p:val>
                                        </p:tav>
                                      </p:tavLst>
                                    </p:anim>
                                    <p:anim calcmode="lin" valueType="num">
                                      <p:cBhvr>
                                        <p:cTn id="205" dur="5"/>
                                        <p:tgtEl>
                                          <p:spTgt spid="237586"/>
                                        </p:tgtEl>
                                        <p:attrNameLst>
                                          <p:attrName>ppt_h</p:attrName>
                                        </p:attrNameLst>
                                      </p:cBhvr>
                                      <p:tavLst>
                                        <p:tav tm="0">
                                          <p:val>
                                            <p:strVal val="ppt_h"/>
                                          </p:val>
                                        </p:tav>
                                        <p:tav tm="100000">
                                          <p:val>
                                            <p:fltVal val="0"/>
                                          </p:val>
                                        </p:tav>
                                      </p:tavLst>
                                    </p:anim>
                                    <p:animEffect transition="out" filter="fade">
                                      <p:cBhvr>
                                        <p:cTn id="206" dur="5"/>
                                        <p:tgtEl>
                                          <p:spTgt spid="237586"/>
                                        </p:tgtEl>
                                      </p:cBhvr>
                                    </p:animEffect>
                                    <p:set>
                                      <p:cBhvr>
                                        <p:cTn id="207" dur="1" fill="hold">
                                          <p:stCondLst>
                                            <p:cond delay="4"/>
                                          </p:stCondLst>
                                        </p:cTn>
                                        <p:tgtEl>
                                          <p:spTgt spid="237586"/>
                                        </p:tgtEl>
                                        <p:attrNameLst>
                                          <p:attrName>style.visibility</p:attrName>
                                        </p:attrNameLst>
                                      </p:cBhvr>
                                      <p:to>
                                        <p:strVal val="hidden"/>
                                      </p:to>
                                    </p:set>
                                  </p:childTnLst>
                                </p:cTn>
                              </p:par>
                            </p:childTnLst>
                          </p:cTn>
                        </p:par>
                        <p:par>
                          <p:cTn id="208" fill="hold" nodeType="afterGroup">
                            <p:stCondLst>
                              <p:cond delay="16165"/>
                            </p:stCondLst>
                            <p:childTnLst>
                              <p:par>
                                <p:cTn id="209" presetID="53" presetClass="entr" presetSubtype="0" fill="hold" nodeType="afterEffect">
                                  <p:stCondLst>
                                    <p:cond delay="0"/>
                                  </p:stCondLst>
                                  <p:childTnLst>
                                    <p:set>
                                      <p:cBhvr>
                                        <p:cTn id="210" dur="1" fill="hold">
                                          <p:stCondLst>
                                            <p:cond delay="0"/>
                                          </p:stCondLst>
                                        </p:cTn>
                                        <p:tgtEl>
                                          <p:spTgt spid="237587"/>
                                        </p:tgtEl>
                                        <p:attrNameLst>
                                          <p:attrName>style.visibility</p:attrName>
                                        </p:attrNameLst>
                                      </p:cBhvr>
                                      <p:to>
                                        <p:strVal val="visible"/>
                                      </p:to>
                                    </p:set>
                                    <p:anim calcmode="lin" valueType="num">
                                      <p:cBhvr>
                                        <p:cTn id="211" dur="5" fill="hold"/>
                                        <p:tgtEl>
                                          <p:spTgt spid="237587"/>
                                        </p:tgtEl>
                                        <p:attrNameLst>
                                          <p:attrName>ppt_w</p:attrName>
                                        </p:attrNameLst>
                                      </p:cBhvr>
                                      <p:tavLst>
                                        <p:tav tm="0">
                                          <p:val>
                                            <p:fltVal val="0"/>
                                          </p:val>
                                        </p:tav>
                                        <p:tav tm="100000">
                                          <p:val>
                                            <p:strVal val="#ppt_w"/>
                                          </p:val>
                                        </p:tav>
                                      </p:tavLst>
                                    </p:anim>
                                    <p:anim calcmode="lin" valueType="num">
                                      <p:cBhvr>
                                        <p:cTn id="212" dur="5" fill="hold"/>
                                        <p:tgtEl>
                                          <p:spTgt spid="237587"/>
                                        </p:tgtEl>
                                        <p:attrNameLst>
                                          <p:attrName>ppt_h</p:attrName>
                                        </p:attrNameLst>
                                      </p:cBhvr>
                                      <p:tavLst>
                                        <p:tav tm="0">
                                          <p:val>
                                            <p:fltVal val="0"/>
                                          </p:val>
                                        </p:tav>
                                        <p:tav tm="100000">
                                          <p:val>
                                            <p:strVal val="#ppt_h"/>
                                          </p:val>
                                        </p:tav>
                                      </p:tavLst>
                                    </p:anim>
                                    <p:animEffect transition="in" filter="fade">
                                      <p:cBhvr>
                                        <p:cTn id="213" dur="5"/>
                                        <p:tgtEl>
                                          <p:spTgt spid="237587"/>
                                        </p:tgtEl>
                                      </p:cBhvr>
                                    </p:animEffect>
                                  </p:childTnLst>
                                  <p:subTnLst>
                                    <p:audio>
                                      <p:cMediaNode vol="100000">
                                        <p:cTn display="0" masterRel="sameClick">
                                          <p:stCondLst>
                                            <p:cond evt="begin" delay="0">
                                              <p:tn val="209"/>
                                            </p:cond>
                                          </p:stCondLst>
                                          <p:endCondLst>
                                            <p:cond evt="onStopAudio" delay="0">
                                              <p:tgtEl>
                                                <p:sldTgt/>
                                              </p:tgtEl>
                                            </p:cond>
                                          </p:endCondLst>
                                        </p:cTn>
                                        <p:tgtEl>
                                          <p:sndTgt r:embed="rId2" name="DESTROY.WAV"/>
                                        </p:tgtEl>
                                      </p:cMediaNode>
                                    </p:audio>
                                  </p:subTnLst>
                                </p:cTn>
                              </p:par>
                            </p:childTnLst>
                          </p:cTn>
                        </p:par>
                        <p:par>
                          <p:cTn id="214" fill="hold" nodeType="afterGroup">
                            <p:stCondLst>
                              <p:cond delay="16170"/>
                            </p:stCondLst>
                            <p:childTnLst>
                              <p:par>
                                <p:cTn id="215" presetID="53" presetClass="exit" presetSubtype="0" fill="hold" nodeType="afterEffect">
                                  <p:stCondLst>
                                    <p:cond delay="1000"/>
                                  </p:stCondLst>
                                  <p:childTnLst>
                                    <p:anim calcmode="lin" valueType="num">
                                      <p:cBhvr>
                                        <p:cTn id="216" dur="5"/>
                                        <p:tgtEl>
                                          <p:spTgt spid="237587"/>
                                        </p:tgtEl>
                                        <p:attrNameLst>
                                          <p:attrName>ppt_w</p:attrName>
                                        </p:attrNameLst>
                                      </p:cBhvr>
                                      <p:tavLst>
                                        <p:tav tm="0">
                                          <p:val>
                                            <p:strVal val="ppt_w"/>
                                          </p:val>
                                        </p:tav>
                                        <p:tav tm="100000">
                                          <p:val>
                                            <p:fltVal val="0"/>
                                          </p:val>
                                        </p:tav>
                                      </p:tavLst>
                                    </p:anim>
                                    <p:anim calcmode="lin" valueType="num">
                                      <p:cBhvr>
                                        <p:cTn id="217" dur="5"/>
                                        <p:tgtEl>
                                          <p:spTgt spid="237587"/>
                                        </p:tgtEl>
                                        <p:attrNameLst>
                                          <p:attrName>ppt_h</p:attrName>
                                        </p:attrNameLst>
                                      </p:cBhvr>
                                      <p:tavLst>
                                        <p:tav tm="0">
                                          <p:val>
                                            <p:strVal val="ppt_h"/>
                                          </p:val>
                                        </p:tav>
                                        <p:tav tm="100000">
                                          <p:val>
                                            <p:fltVal val="0"/>
                                          </p:val>
                                        </p:tav>
                                      </p:tavLst>
                                    </p:anim>
                                    <p:animEffect transition="out" filter="fade">
                                      <p:cBhvr>
                                        <p:cTn id="218" dur="5"/>
                                        <p:tgtEl>
                                          <p:spTgt spid="237587"/>
                                        </p:tgtEl>
                                      </p:cBhvr>
                                    </p:animEffect>
                                    <p:set>
                                      <p:cBhvr>
                                        <p:cTn id="219" dur="1" fill="hold">
                                          <p:stCondLst>
                                            <p:cond delay="4"/>
                                          </p:stCondLst>
                                        </p:cTn>
                                        <p:tgtEl>
                                          <p:spTgt spid="237587"/>
                                        </p:tgtEl>
                                        <p:attrNameLst>
                                          <p:attrName>style.visibility</p:attrName>
                                        </p:attrNameLst>
                                      </p:cBhvr>
                                      <p:to>
                                        <p:strVal val="hidden"/>
                                      </p:to>
                                    </p:set>
                                  </p:childTnLst>
                                </p:cTn>
                              </p:par>
                            </p:childTnLst>
                          </p:cTn>
                        </p:par>
                        <p:par>
                          <p:cTn id="220" fill="hold" nodeType="afterGroup">
                            <p:stCondLst>
                              <p:cond delay="17175"/>
                            </p:stCondLst>
                            <p:childTnLst>
                              <p:par>
                                <p:cTn id="221" presetID="53" presetClass="entr" presetSubtype="0" fill="hold" nodeType="afterEffect">
                                  <p:stCondLst>
                                    <p:cond delay="0"/>
                                  </p:stCondLst>
                                  <p:childTnLst>
                                    <p:set>
                                      <p:cBhvr>
                                        <p:cTn id="222" dur="1" fill="hold">
                                          <p:stCondLst>
                                            <p:cond delay="0"/>
                                          </p:stCondLst>
                                        </p:cTn>
                                        <p:tgtEl>
                                          <p:spTgt spid="237588"/>
                                        </p:tgtEl>
                                        <p:attrNameLst>
                                          <p:attrName>style.visibility</p:attrName>
                                        </p:attrNameLst>
                                      </p:cBhvr>
                                      <p:to>
                                        <p:strVal val="visible"/>
                                      </p:to>
                                    </p:set>
                                    <p:anim calcmode="lin" valueType="num">
                                      <p:cBhvr>
                                        <p:cTn id="223" dur="5" fill="hold"/>
                                        <p:tgtEl>
                                          <p:spTgt spid="237588"/>
                                        </p:tgtEl>
                                        <p:attrNameLst>
                                          <p:attrName>ppt_w</p:attrName>
                                        </p:attrNameLst>
                                      </p:cBhvr>
                                      <p:tavLst>
                                        <p:tav tm="0">
                                          <p:val>
                                            <p:fltVal val="0"/>
                                          </p:val>
                                        </p:tav>
                                        <p:tav tm="100000">
                                          <p:val>
                                            <p:strVal val="#ppt_w"/>
                                          </p:val>
                                        </p:tav>
                                      </p:tavLst>
                                    </p:anim>
                                    <p:anim calcmode="lin" valueType="num">
                                      <p:cBhvr>
                                        <p:cTn id="224" dur="5" fill="hold"/>
                                        <p:tgtEl>
                                          <p:spTgt spid="237588"/>
                                        </p:tgtEl>
                                        <p:attrNameLst>
                                          <p:attrName>ppt_h</p:attrName>
                                        </p:attrNameLst>
                                      </p:cBhvr>
                                      <p:tavLst>
                                        <p:tav tm="0">
                                          <p:val>
                                            <p:fltVal val="0"/>
                                          </p:val>
                                        </p:tav>
                                        <p:tav tm="100000">
                                          <p:val>
                                            <p:strVal val="#ppt_h"/>
                                          </p:val>
                                        </p:tav>
                                      </p:tavLst>
                                    </p:anim>
                                    <p:animEffect transition="in" filter="fade">
                                      <p:cBhvr>
                                        <p:cTn id="225" dur="5"/>
                                        <p:tgtEl>
                                          <p:spTgt spid="237588"/>
                                        </p:tgtEl>
                                      </p:cBhvr>
                                    </p:animEffect>
                                  </p:childTnLst>
                                  <p:subTnLst>
                                    <p:audio>
                                      <p:cMediaNode vol="100000">
                                        <p:cTn display="0" masterRel="sameClick">
                                          <p:stCondLst>
                                            <p:cond evt="begin" delay="0">
                                              <p:tn val="221"/>
                                            </p:cond>
                                          </p:stCondLst>
                                          <p:endCondLst>
                                            <p:cond evt="onStopAudio" delay="0">
                                              <p:tgtEl>
                                                <p:sldTgt/>
                                              </p:tgtEl>
                                            </p:cond>
                                          </p:endCondLst>
                                        </p:cTn>
                                        <p:tgtEl>
                                          <p:sndTgt r:embed="rId2" name="DESTROY.WAV"/>
                                        </p:tgtEl>
                                      </p:cMediaNode>
                                    </p:audio>
                                  </p:subTnLst>
                                </p:cTn>
                              </p:par>
                            </p:childTnLst>
                          </p:cTn>
                        </p:par>
                        <p:par>
                          <p:cTn id="226" fill="hold" nodeType="afterGroup">
                            <p:stCondLst>
                              <p:cond delay="17180"/>
                            </p:stCondLst>
                            <p:childTnLst>
                              <p:par>
                                <p:cTn id="227" presetID="53" presetClass="exit" presetSubtype="0" fill="hold" nodeType="afterEffect">
                                  <p:stCondLst>
                                    <p:cond delay="1000"/>
                                  </p:stCondLst>
                                  <p:childTnLst>
                                    <p:anim calcmode="lin" valueType="num">
                                      <p:cBhvr>
                                        <p:cTn id="228" dur="5"/>
                                        <p:tgtEl>
                                          <p:spTgt spid="237588"/>
                                        </p:tgtEl>
                                        <p:attrNameLst>
                                          <p:attrName>ppt_w</p:attrName>
                                        </p:attrNameLst>
                                      </p:cBhvr>
                                      <p:tavLst>
                                        <p:tav tm="0">
                                          <p:val>
                                            <p:strVal val="ppt_w"/>
                                          </p:val>
                                        </p:tav>
                                        <p:tav tm="100000">
                                          <p:val>
                                            <p:fltVal val="0"/>
                                          </p:val>
                                        </p:tav>
                                      </p:tavLst>
                                    </p:anim>
                                    <p:anim calcmode="lin" valueType="num">
                                      <p:cBhvr>
                                        <p:cTn id="229" dur="5"/>
                                        <p:tgtEl>
                                          <p:spTgt spid="237588"/>
                                        </p:tgtEl>
                                        <p:attrNameLst>
                                          <p:attrName>ppt_h</p:attrName>
                                        </p:attrNameLst>
                                      </p:cBhvr>
                                      <p:tavLst>
                                        <p:tav tm="0">
                                          <p:val>
                                            <p:strVal val="ppt_h"/>
                                          </p:val>
                                        </p:tav>
                                        <p:tav tm="100000">
                                          <p:val>
                                            <p:fltVal val="0"/>
                                          </p:val>
                                        </p:tav>
                                      </p:tavLst>
                                    </p:anim>
                                    <p:animEffect transition="out" filter="fade">
                                      <p:cBhvr>
                                        <p:cTn id="230" dur="5"/>
                                        <p:tgtEl>
                                          <p:spTgt spid="237588"/>
                                        </p:tgtEl>
                                      </p:cBhvr>
                                    </p:animEffect>
                                    <p:set>
                                      <p:cBhvr>
                                        <p:cTn id="231" dur="1" fill="hold">
                                          <p:stCondLst>
                                            <p:cond delay="4"/>
                                          </p:stCondLst>
                                        </p:cTn>
                                        <p:tgtEl>
                                          <p:spTgt spid="237588"/>
                                        </p:tgtEl>
                                        <p:attrNameLst>
                                          <p:attrName>style.visibility</p:attrName>
                                        </p:attrNameLst>
                                      </p:cBhvr>
                                      <p:to>
                                        <p:strVal val="hidden"/>
                                      </p:to>
                                    </p:set>
                                  </p:childTnLst>
                                </p:cTn>
                              </p:par>
                            </p:childTnLst>
                          </p:cTn>
                        </p:par>
                        <p:par>
                          <p:cTn id="232" fill="hold" nodeType="afterGroup">
                            <p:stCondLst>
                              <p:cond delay="18185"/>
                            </p:stCondLst>
                            <p:childTnLst>
                              <p:par>
                                <p:cTn id="233" presetID="53" presetClass="entr" presetSubtype="0" fill="hold" nodeType="afterEffect">
                                  <p:stCondLst>
                                    <p:cond delay="0"/>
                                  </p:stCondLst>
                                  <p:childTnLst>
                                    <p:set>
                                      <p:cBhvr>
                                        <p:cTn id="234" dur="1" fill="hold">
                                          <p:stCondLst>
                                            <p:cond delay="0"/>
                                          </p:stCondLst>
                                        </p:cTn>
                                        <p:tgtEl>
                                          <p:spTgt spid="237589"/>
                                        </p:tgtEl>
                                        <p:attrNameLst>
                                          <p:attrName>style.visibility</p:attrName>
                                        </p:attrNameLst>
                                      </p:cBhvr>
                                      <p:to>
                                        <p:strVal val="visible"/>
                                      </p:to>
                                    </p:set>
                                    <p:anim calcmode="lin" valueType="num">
                                      <p:cBhvr>
                                        <p:cTn id="235" dur="5" fill="hold"/>
                                        <p:tgtEl>
                                          <p:spTgt spid="237589"/>
                                        </p:tgtEl>
                                        <p:attrNameLst>
                                          <p:attrName>ppt_w</p:attrName>
                                        </p:attrNameLst>
                                      </p:cBhvr>
                                      <p:tavLst>
                                        <p:tav tm="0">
                                          <p:val>
                                            <p:fltVal val="0"/>
                                          </p:val>
                                        </p:tav>
                                        <p:tav tm="100000">
                                          <p:val>
                                            <p:strVal val="#ppt_w"/>
                                          </p:val>
                                        </p:tav>
                                      </p:tavLst>
                                    </p:anim>
                                    <p:anim calcmode="lin" valueType="num">
                                      <p:cBhvr>
                                        <p:cTn id="236" dur="5" fill="hold"/>
                                        <p:tgtEl>
                                          <p:spTgt spid="237589"/>
                                        </p:tgtEl>
                                        <p:attrNameLst>
                                          <p:attrName>ppt_h</p:attrName>
                                        </p:attrNameLst>
                                      </p:cBhvr>
                                      <p:tavLst>
                                        <p:tav tm="0">
                                          <p:val>
                                            <p:fltVal val="0"/>
                                          </p:val>
                                        </p:tav>
                                        <p:tav tm="100000">
                                          <p:val>
                                            <p:strVal val="#ppt_h"/>
                                          </p:val>
                                        </p:tav>
                                      </p:tavLst>
                                    </p:anim>
                                    <p:animEffect transition="in" filter="fade">
                                      <p:cBhvr>
                                        <p:cTn id="237" dur="5"/>
                                        <p:tgtEl>
                                          <p:spTgt spid="237589"/>
                                        </p:tgtEl>
                                      </p:cBhvr>
                                    </p:animEffect>
                                  </p:childTnLst>
                                  <p:subTnLst>
                                    <p:audio>
                                      <p:cMediaNode vol="100000">
                                        <p:cTn display="0" masterRel="sameClick">
                                          <p:stCondLst>
                                            <p:cond evt="begin" delay="0">
                                              <p:tn val="233"/>
                                            </p:cond>
                                          </p:stCondLst>
                                          <p:endCondLst>
                                            <p:cond evt="onStopAudio" delay="0">
                                              <p:tgtEl>
                                                <p:sldTgt/>
                                              </p:tgtEl>
                                            </p:cond>
                                          </p:endCondLst>
                                        </p:cTn>
                                        <p:tgtEl>
                                          <p:sndTgt r:embed="rId2" name="DESTROY.WAV"/>
                                        </p:tgtEl>
                                      </p:cMediaNode>
                                    </p:audio>
                                  </p:subTnLst>
                                </p:cTn>
                              </p:par>
                            </p:childTnLst>
                          </p:cTn>
                        </p:par>
                        <p:par>
                          <p:cTn id="238" fill="hold" nodeType="afterGroup">
                            <p:stCondLst>
                              <p:cond delay="18190"/>
                            </p:stCondLst>
                            <p:childTnLst>
                              <p:par>
                                <p:cTn id="239" presetID="53" presetClass="exit" presetSubtype="0" fill="hold" nodeType="afterEffect">
                                  <p:stCondLst>
                                    <p:cond delay="1000"/>
                                  </p:stCondLst>
                                  <p:childTnLst>
                                    <p:anim calcmode="lin" valueType="num">
                                      <p:cBhvr>
                                        <p:cTn id="240" dur="5"/>
                                        <p:tgtEl>
                                          <p:spTgt spid="237589"/>
                                        </p:tgtEl>
                                        <p:attrNameLst>
                                          <p:attrName>ppt_w</p:attrName>
                                        </p:attrNameLst>
                                      </p:cBhvr>
                                      <p:tavLst>
                                        <p:tav tm="0">
                                          <p:val>
                                            <p:strVal val="ppt_w"/>
                                          </p:val>
                                        </p:tav>
                                        <p:tav tm="100000">
                                          <p:val>
                                            <p:fltVal val="0"/>
                                          </p:val>
                                        </p:tav>
                                      </p:tavLst>
                                    </p:anim>
                                    <p:anim calcmode="lin" valueType="num">
                                      <p:cBhvr>
                                        <p:cTn id="241" dur="5"/>
                                        <p:tgtEl>
                                          <p:spTgt spid="237589"/>
                                        </p:tgtEl>
                                        <p:attrNameLst>
                                          <p:attrName>ppt_h</p:attrName>
                                        </p:attrNameLst>
                                      </p:cBhvr>
                                      <p:tavLst>
                                        <p:tav tm="0">
                                          <p:val>
                                            <p:strVal val="ppt_h"/>
                                          </p:val>
                                        </p:tav>
                                        <p:tav tm="100000">
                                          <p:val>
                                            <p:fltVal val="0"/>
                                          </p:val>
                                        </p:tav>
                                      </p:tavLst>
                                    </p:anim>
                                    <p:animEffect transition="out" filter="fade">
                                      <p:cBhvr>
                                        <p:cTn id="242" dur="5"/>
                                        <p:tgtEl>
                                          <p:spTgt spid="237589"/>
                                        </p:tgtEl>
                                      </p:cBhvr>
                                    </p:animEffect>
                                    <p:set>
                                      <p:cBhvr>
                                        <p:cTn id="243" dur="1" fill="hold">
                                          <p:stCondLst>
                                            <p:cond delay="4"/>
                                          </p:stCondLst>
                                        </p:cTn>
                                        <p:tgtEl>
                                          <p:spTgt spid="237589"/>
                                        </p:tgtEl>
                                        <p:attrNameLst>
                                          <p:attrName>style.visibility</p:attrName>
                                        </p:attrNameLst>
                                      </p:cBhvr>
                                      <p:to>
                                        <p:strVal val="hidden"/>
                                      </p:to>
                                    </p:set>
                                  </p:childTnLst>
                                </p:cTn>
                              </p:par>
                            </p:childTnLst>
                          </p:cTn>
                        </p:par>
                        <p:par>
                          <p:cTn id="244" fill="hold" nodeType="afterGroup">
                            <p:stCondLst>
                              <p:cond delay="19195"/>
                            </p:stCondLst>
                            <p:childTnLst>
                              <p:par>
                                <p:cTn id="245" presetID="53" presetClass="entr" presetSubtype="0" fill="hold" nodeType="afterEffect">
                                  <p:stCondLst>
                                    <p:cond delay="0"/>
                                  </p:stCondLst>
                                  <p:childTnLst>
                                    <p:set>
                                      <p:cBhvr>
                                        <p:cTn id="246" dur="1" fill="hold">
                                          <p:stCondLst>
                                            <p:cond delay="0"/>
                                          </p:stCondLst>
                                        </p:cTn>
                                        <p:tgtEl>
                                          <p:spTgt spid="237590"/>
                                        </p:tgtEl>
                                        <p:attrNameLst>
                                          <p:attrName>style.visibility</p:attrName>
                                        </p:attrNameLst>
                                      </p:cBhvr>
                                      <p:to>
                                        <p:strVal val="visible"/>
                                      </p:to>
                                    </p:set>
                                    <p:anim calcmode="lin" valueType="num">
                                      <p:cBhvr>
                                        <p:cTn id="247" dur="5" fill="hold"/>
                                        <p:tgtEl>
                                          <p:spTgt spid="237590"/>
                                        </p:tgtEl>
                                        <p:attrNameLst>
                                          <p:attrName>ppt_w</p:attrName>
                                        </p:attrNameLst>
                                      </p:cBhvr>
                                      <p:tavLst>
                                        <p:tav tm="0">
                                          <p:val>
                                            <p:fltVal val="0"/>
                                          </p:val>
                                        </p:tav>
                                        <p:tav tm="100000">
                                          <p:val>
                                            <p:strVal val="#ppt_w"/>
                                          </p:val>
                                        </p:tav>
                                      </p:tavLst>
                                    </p:anim>
                                    <p:anim calcmode="lin" valueType="num">
                                      <p:cBhvr>
                                        <p:cTn id="248" dur="5" fill="hold"/>
                                        <p:tgtEl>
                                          <p:spTgt spid="237590"/>
                                        </p:tgtEl>
                                        <p:attrNameLst>
                                          <p:attrName>ppt_h</p:attrName>
                                        </p:attrNameLst>
                                      </p:cBhvr>
                                      <p:tavLst>
                                        <p:tav tm="0">
                                          <p:val>
                                            <p:fltVal val="0"/>
                                          </p:val>
                                        </p:tav>
                                        <p:tav tm="100000">
                                          <p:val>
                                            <p:strVal val="#ppt_h"/>
                                          </p:val>
                                        </p:tav>
                                      </p:tavLst>
                                    </p:anim>
                                    <p:animEffect transition="in" filter="fade">
                                      <p:cBhvr>
                                        <p:cTn id="249" dur="5"/>
                                        <p:tgtEl>
                                          <p:spTgt spid="237590"/>
                                        </p:tgtEl>
                                      </p:cBhvr>
                                    </p:animEffect>
                                  </p:childTnLst>
                                  <p:subTnLst>
                                    <p:audio>
                                      <p:cMediaNode vol="100000">
                                        <p:cTn display="0" masterRel="sameClick">
                                          <p:stCondLst>
                                            <p:cond evt="begin" delay="0">
                                              <p:tn val="245"/>
                                            </p:cond>
                                          </p:stCondLst>
                                          <p:endCondLst>
                                            <p:cond evt="onStopAudio" delay="0">
                                              <p:tgtEl>
                                                <p:sldTgt/>
                                              </p:tgtEl>
                                            </p:cond>
                                          </p:endCondLst>
                                        </p:cTn>
                                        <p:tgtEl>
                                          <p:sndTgt r:embed="rId2" name="DESTROY.WAV"/>
                                        </p:tgtEl>
                                      </p:cMediaNode>
                                    </p:audio>
                                  </p:subTnLst>
                                </p:cTn>
                              </p:par>
                            </p:childTnLst>
                          </p:cTn>
                        </p:par>
                        <p:par>
                          <p:cTn id="250" fill="hold" nodeType="afterGroup">
                            <p:stCondLst>
                              <p:cond delay="19200"/>
                            </p:stCondLst>
                            <p:childTnLst>
                              <p:par>
                                <p:cTn id="251" presetID="53" presetClass="exit" presetSubtype="0" fill="hold" nodeType="afterEffect">
                                  <p:stCondLst>
                                    <p:cond delay="1000"/>
                                  </p:stCondLst>
                                  <p:childTnLst>
                                    <p:anim calcmode="lin" valueType="num">
                                      <p:cBhvr>
                                        <p:cTn id="252" dur="5"/>
                                        <p:tgtEl>
                                          <p:spTgt spid="237590"/>
                                        </p:tgtEl>
                                        <p:attrNameLst>
                                          <p:attrName>ppt_w</p:attrName>
                                        </p:attrNameLst>
                                      </p:cBhvr>
                                      <p:tavLst>
                                        <p:tav tm="0">
                                          <p:val>
                                            <p:strVal val="ppt_w"/>
                                          </p:val>
                                        </p:tav>
                                        <p:tav tm="100000">
                                          <p:val>
                                            <p:fltVal val="0"/>
                                          </p:val>
                                        </p:tav>
                                      </p:tavLst>
                                    </p:anim>
                                    <p:anim calcmode="lin" valueType="num">
                                      <p:cBhvr>
                                        <p:cTn id="253" dur="5"/>
                                        <p:tgtEl>
                                          <p:spTgt spid="237590"/>
                                        </p:tgtEl>
                                        <p:attrNameLst>
                                          <p:attrName>ppt_h</p:attrName>
                                        </p:attrNameLst>
                                      </p:cBhvr>
                                      <p:tavLst>
                                        <p:tav tm="0">
                                          <p:val>
                                            <p:strVal val="ppt_h"/>
                                          </p:val>
                                        </p:tav>
                                        <p:tav tm="100000">
                                          <p:val>
                                            <p:fltVal val="0"/>
                                          </p:val>
                                        </p:tav>
                                      </p:tavLst>
                                    </p:anim>
                                    <p:animEffect transition="out" filter="fade">
                                      <p:cBhvr>
                                        <p:cTn id="254" dur="5"/>
                                        <p:tgtEl>
                                          <p:spTgt spid="237590"/>
                                        </p:tgtEl>
                                      </p:cBhvr>
                                    </p:animEffect>
                                    <p:set>
                                      <p:cBhvr>
                                        <p:cTn id="255" dur="1" fill="hold">
                                          <p:stCondLst>
                                            <p:cond delay="4"/>
                                          </p:stCondLst>
                                        </p:cTn>
                                        <p:tgtEl>
                                          <p:spTgt spid="237590"/>
                                        </p:tgtEl>
                                        <p:attrNameLst>
                                          <p:attrName>style.visibility</p:attrName>
                                        </p:attrNameLst>
                                      </p:cBhvr>
                                      <p:to>
                                        <p:strVal val="hidden"/>
                                      </p:to>
                                    </p:set>
                                  </p:childTnLst>
                                </p:cTn>
                              </p:par>
                            </p:childTnLst>
                          </p:cTn>
                        </p:par>
                        <p:par>
                          <p:cTn id="256" fill="hold" nodeType="afterGroup">
                            <p:stCondLst>
                              <p:cond delay="20205"/>
                            </p:stCondLst>
                            <p:childTnLst>
                              <p:par>
                                <p:cTn id="257" presetID="53" presetClass="entr" presetSubtype="0" fill="hold" nodeType="afterEffect">
                                  <p:stCondLst>
                                    <p:cond delay="0"/>
                                  </p:stCondLst>
                                  <p:childTnLst>
                                    <p:set>
                                      <p:cBhvr>
                                        <p:cTn id="258" dur="1" fill="hold">
                                          <p:stCondLst>
                                            <p:cond delay="0"/>
                                          </p:stCondLst>
                                        </p:cTn>
                                        <p:tgtEl>
                                          <p:spTgt spid="237581"/>
                                        </p:tgtEl>
                                        <p:attrNameLst>
                                          <p:attrName>style.visibility</p:attrName>
                                        </p:attrNameLst>
                                      </p:cBhvr>
                                      <p:to>
                                        <p:strVal val="visible"/>
                                      </p:to>
                                    </p:set>
                                    <p:anim calcmode="lin" valueType="num">
                                      <p:cBhvr>
                                        <p:cTn id="259" dur="5" fill="hold"/>
                                        <p:tgtEl>
                                          <p:spTgt spid="237581"/>
                                        </p:tgtEl>
                                        <p:attrNameLst>
                                          <p:attrName>ppt_w</p:attrName>
                                        </p:attrNameLst>
                                      </p:cBhvr>
                                      <p:tavLst>
                                        <p:tav tm="0">
                                          <p:val>
                                            <p:fltVal val="0"/>
                                          </p:val>
                                        </p:tav>
                                        <p:tav tm="100000">
                                          <p:val>
                                            <p:strVal val="#ppt_w"/>
                                          </p:val>
                                        </p:tav>
                                      </p:tavLst>
                                    </p:anim>
                                    <p:anim calcmode="lin" valueType="num">
                                      <p:cBhvr>
                                        <p:cTn id="260" dur="5" fill="hold"/>
                                        <p:tgtEl>
                                          <p:spTgt spid="237581"/>
                                        </p:tgtEl>
                                        <p:attrNameLst>
                                          <p:attrName>ppt_h</p:attrName>
                                        </p:attrNameLst>
                                      </p:cBhvr>
                                      <p:tavLst>
                                        <p:tav tm="0">
                                          <p:val>
                                            <p:fltVal val="0"/>
                                          </p:val>
                                        </p:tav>
                                        <p:tav tm="100000">
                                          <p:val>
                                            <p:strVal val="#ppt_h"/>
                                          </p:val>
                                        </p:tav>
                                      </p:tavLst>
                                    </p:anim>
                                    <p:animEffect transition="in" filter="fade">
                                      <p:cBhvr>
                                        <p:cTn id="261" dur="5"/>
                                        <p:tgtEl>
                                          <p:spTgt spid="237581"/>
                                        </p:tgtEl>
                                      </p:cBhvr>
                                    </p:animEffect>
                                  </p:childTnLst>
                                  <p:subTnLst>
                                    <p:audio>
                                      <p:cMediaNode vol="100000">
                                        <p:cTn display="0" masterRel="sameClick">
                                          <p:stCondLst>
                                            <p:cond evt="begin" delay="0">
                                              <p:tn val="257"/>
                                            </p:cond>
                                          </p:stCondLst>
                                          <p:endCondLst>
                                            <p:cond evt="onStopAudio" delay="0">
                                              <p:tgtEl>
                                                <p:sldTgt/>
                                              </p:tgtEl>
                                            </p:cond>
                                          </p:endCondLst>
                                        </p:cTn>
                                        <p:tgtEl>
                                          <p:sndTgt r:embed="rId2" name="DESTROY.WAV"/>
                                        </p:tgtEl>
                                      </p:cMediaNode>
                                    </p:audio>
                                  </p:subTnLst>
                                </p:cTn>
                              </p:par>
                            </p:childTnLst>
                          </p:cTn>
                        </p:par>
                        <p:par>
                          <p:cTn id="262" fill="hold" nodeType="afterGroup">
                            <p:stCondLst>
                              <p:cond delay="20210"/>
                            </p:stCondLst>
                            <p:childTnLst>
                              <p:par>
                                <p:cTn id="263" presetID="53" presetClass="exit" presetSubtype="0" fill="hold" nodeType="afterEffect">
                                  <p:stCondLst>
                                    <p:cond delay="1000"/>
                                  </p:stCondLst>
                                  <p:childTnLst>
                                    <p:anim calcmode="lin" valueType="num">
                                      <p:cBhvr>
                                        <p:cTn id="264" dur="5"/>
                                        <p:tgtEl>
                                          <p:spTgt spid="237581"/>
                                        </p:tgtEl>
                                        <p:attrNameLst>
                                          <p:attrName>ppt_w</p:attrName>
                                        </p:attrNameLst>
                                      </p:cBhvr>
                                      <p:tavLst>
                                        <p:tav tm="0">
                                          <p:val>
                                            <p:strVal val="ppt_w"/>
                                          </p:val>
                                        </p:tav>
                                        <p:tav tm="100000">
                                          <p:val>
                                            <p:fltVal val="0"/>
                                          </p:val>
                                        </p:tav>
                                      </p:tavLst>
                                    </p:anim>
                                    <p:anim calcmode="lin" valueType="num">
                                      <p:cBhvr>
                                        <p:cTn id="265" dur="5"/>
                                        <p:tgtEl>
                                          <p:spTgt spid="237581"/>
                                        </p:tgtEl>
                                        <p:attrNameLst>
                                          <p:attrName>ppt_h</p:attrName>
                                        </p:attrNameLst>
                                      </p:cBhvr>
                                      <p:tavLst>
                                        <p:tav tm="0">
                                          <p:val>
                                            <p:strVal val="ppt_h"/>
                                          </p:val>
                                        </p:tav>
                                        <p:tav tm="100000">
                                          <p:val>
                                            <p:fltVal val="0"/>
                                          </p:val>
                                        </p:tav>
                                      </p:tavLst>
                                    </p:anim>
                                    <p:animEffect transition="out" filter="fade">
                                      <p:cBhvr>
                                        <p:cTn id="266" dur="5"/>
                                        <p:tgtEl>
                                          <p:spTgt spid="237581"/>
                                        </p:tgtEl>
                                      </p:cBhvr>
                                    </p:animEffect>
                                    <p:set>
                                      <p:cBhvr>
                                        <p:cTn id="267" dur="1" fill="hold">
                                          <p:stCondLst>
                                            <p:cond delay="4"/>
                                          </p:stCondLst>
                                        </p:cTn>
                                        <p:tgtEl>
                                          <p:spTgt spid="237581"/>
                                        </p:tgtEl>
                                        <p:attrNameLst>
                                          <p:attrName>style.visibility</p:attrName>
                                        </p:attrNameLst>
                                      </p:cBhvr>
                                      <p:to>
                                        <p:strVal val="hidden"/>
                                      </p:to>
                                    </p:set>
                                  </p:childTnLst>
                                </p:cTn>
                              </p:par>
                            </p:childTnLst>
                          </p:cTn>
                        </p:par>
                        <p:par>
                          <p:cTn id="268" fill="hold" nodeType="afterGroup">
                            <p:stCondLst>
                              <p:cond delay="21215"/>
                            </p:stCondLst>
                            <p:childTnLst>
                              <p:par>
                                <p:cTn id="269" presetID="53" presetClass="entr" presetSubtype="0" fill="hold" nodeType="afterEffect">
                                  <p:stCondLst>
                                    <p:cond delay="0"/>
                                  </p:stCondLst>
                                  <p:childTnLst>
                                    <p:set>
                                      <p:cBhvr>
                                        <p:cTn id="270" dur="1" fill="hold">
                                          <p:stCondLst>
                                            <p:cond delay="0"/>
                                          </p:stCondLst>
                                        </p:cTn>
                                        <p:tgtEl>
                                          <p:spTgt spid="237582"/>
                                        </p:tgtEl>
                                        <p:attrNameLst>
                                          <p:attrName>style.visibility</p:attrName>
                                        </p:attrNameLst>
                                      </p:cBhvr>
                                      <p:to>
                                        <p:strVal val="visible"/>
                                      </p:to>
                                    </p:set>
                                    <p:anim calcmode="lin" valueType="num">
                                      <p:cBhvr>
                                        <p:cTn id="271" dur="5" fill="hold"/>
                                        <p:tgtEl>
                                          <p:spTgt spid="237582"/>
                                        </p:tgtEl>
                                        <p:attrNameLst>
                                          <p:attrName>ppt_w</p:attrName>
                                        </p:attrNameLst>
                                      </p:cBhvr>
                                      <p:tavLst>
                                        <p:tav tm="0">
                                          <p:val>
                                            <p:fltVal val="0"/>
                                          </p:val>
                                        </p:tav>
                                        <p:tav tm="100000">
                                          <p:val>
                                            <p:strVal val="#ppt_w"/>
                                          </p:val>
                                        </p:tav>
                                      </p:tavLst>
                                    </p:anim>
                                    <p:anim calcmode="lin" valueType="num">
                                      <p:cBhvr>
                                        <p:cTn id="272" dur="5" fill="hold"/>
                                        <p:tgtEl>
                                          <p:spTgt spid="237582"/>
                                        </p:tgtEl>
                                        <p:attrNameLst>
                                          <p:attrName>ppt_h</p:attrName>
                                        </p:attrNameLst>
                                      </p:cBhvr>
                                      <p:tavLst>
                                        <p:tav tm="0">
                                          <p:val>
                                            <p:fltVal val="0"/>
                                          </p:val>
                                        </p:tav>
                                        <p:tav tm="100000">
                                          <p:val>
                                            <p:strVal val="#ppt_h"/>
                                          </p:val>
                                        </p:tav>
                                      </p:tavLst>
                                    </p:anim>
                                    <p:animEffect transition="in" filter="fade">
                                      <p:cBhvr>
                                        <p:cTn id="273" dur="5"/>
                                        <p:tgtEl>
                                          <p:spTgt spid="237582"/>
                                        </p:tgtEl>
                                      </p:cBhvr>
                                    </p:animEffect>
                                  </p:childTnLst>
                                  <p:subTnLst>
                                    <p:audio>
                                      <p:cMediaNode vol="100000">
                                        <p:cTn display="0" masterRel="sameClick">
                                          <p:stCondLst>
                                            <p:cond evt="begin" delay="0">
                                              <p:tn val="269"/>
                                            </p:cond>
                                          </p:stCondLst>
                                          <p:endCondLst>
                                            <p:cond evt="onStopAudio" delay="0">
                                              <p:tgtEl>
                                                <p:sldTgt/>
                                              </p:tgtEl>
                                            </p:cond>
                                          </p:endCondLst>
                                        </p:cTn>
                                        <p:tgtEl>
                                          <p:sndTgt r:embed="rId2" name="DESTROY.WAV"/>
                                        </p:tgtEl>
                                      </p:cMediaNode>
                                    </p:audio>
                                  </p:subTnLst>
                                </p:cTn>
                              </p:par>
                            </p:childTnLst>
                          </p:cTn>
                        </p:par>
                        <p:par>
                          <p:cTn id="274" fill="hold" nodeType="afterGroup">
                            <p:stCondLst>
                              <p:cond delay="21220"/>
                            </p:stCondLst>
                            <p:childTnLst>
                              <p:par>
                                <p:cTn id="275" presetID="53" presetClass="exit" presetSubtype="0" fill="hold" nodeType="afterEffect">
                                  <p:stCondLst>
                                    <p:cond delay="1000"/>
                                  </p:stCondLst>
                                  <p:childTnLst>
                                    <p:anim calcmode="lin" valueType="num">
                                      <p:cBhvr>
                                        <p:cTn id="276" dur="5"/>
                                        <p:tgtEl>
                                          <p:spTgt spid="237582"/>
                                        </p:tgtEl>
                                        <p:attrNameLst>
                                          <p:attrName>ppt_w</p:attrName>
                                        </p:attrNameLst>
                                      </p:cBhvr>
                                      <p:tavLst>
                                        <p:tav tm="0">
                                          <p:val>
                                            <p:strVal val="ppt_w"/>
                                          </p:val>
                                        </p:tav>
                                        <p:tav tm="100000">
                                          <p:val>
                                            <p:fltVal val="0"/>
                                          </p:val>
                                        </p:tav>
                                      </p:tavLst>
                                    </p:anim>
                                    <p:anim calcmode="lin" valueType="num">
                                      <p:cBhvr>
                                        <p:cTn id="277" dur="5"/>
                                        <p:tgtEl>
                                          <p:spTgt spid="237582"/>
                                        </p:tgtEl>
                                        <p:attrNameLst>
                                          <p:attrName>ppt_h</p:attrName>
                                        </p:attrNameLst>
                                      </p:cBhvr>
                                      <p:tavLst>
                                        <p:tav tm="0">
                                          <p:val>
                                            <p:strVal val="ppt_h"/>
                                          </p:val>
                                        </p:tav>
                                        <p:tav tm="100000">
                                          <p:val>
                                            <p:fltVal val="0"/>
                                          </p:val>
                                        </p:tav>
                                      </p:tavLst>
                                    </p:anim>
                                    <p:animEffect transition="out" filter="fade">
                                      <p:cBhvr>
                                        <p:cTn id="278" dur="5"/>
                                        <p:tgtEl>
                                          <p:spTgt spid="237582"/>
                                        </p:tgtEl>
                                      </p:cBhvr>
                                    </p:animEffect>
                                    <p:set>
                                      <p:cBhvr>
                                        <p:cTn id="279" dur="1" fill="hold">
                                          <p:stCondLst>
                                            <p:cond delay="4"/>
                                          </p:stCondLst>
                                        </p:cTn>
                                        <p:tgtEl>
                                          <p:spTgt spid="237582"/>
                                        </p:tgtEl>
                                        <p:attrNameLst>
                                          <p:attrName>style.visibility</p:attrName>
                                        </p:attrNameLst>
                                      </p:cBhvr>
                                      <p:to>
                                        <p:strVal val="hidden"/>
                                      </p:to>
                                    </p:set>
                                  </p:childTnLst>
                                </p:cTn>
                              </p:par>
                            </p:childTnLst>
                          </p:cTn>
                        </p:par>
                        <p:par>
                          <p:cTn id="280" fill="hold" nodeType="afterGroup">
                            <p:stCondLst>
                              <p:cond delay="22225"/>
                            </p:stCondLst>
                            <p:childTnLst>
                              <p:par>
                                <p:cTn id="281" presetID="53" presetClass="entr" presetSubtype="0" fill="hold" nodeType="afterEffect">
                                  <p:stCondLst>
                                    <p:cond delay="0"/>
                                  </p:stCondLst>
                                  <p:childTnLst>
                                    <p:set>
                                      <p:cBhvr>
                                        <p:cTn id="282" dur="1" fill="hold">
                                          <p:stCondLst>
                                            <p:cond delay="0"/>
                                          </p:stCondLst>
                                        </p:cTn>
                                        <p:tgtEl>
                                          <p:spTgt spid="237583"/>
                                        </p:tgtEl>
                                        <p:attrNameLst>
                                          <p:attrName>style.visibility</p:attrName>
                                        </p:attrNameLst>
                                      </p:cBhvr>
                                      <p:to>
                                        <p:strVal val="visible"/>
                                      </p:to>
                                    </p:set>
                                    <p:anim calcmode="lin" valueType="num">
                                      <p:cBhvr>
                                        <p:cTn id="283" dur="5" fill="hold"/>
                                        <p:tgtEl>
                                          <p:spTgt spid="237583"/>
                                        </p:tgtEl>
                                        <p:attrNameLst>
                                          <p:attrName>ppt_w</p:attrName>
                                        </p:attrNameLst>
                                      </p:cBhvr>
                                      <p:tavLst>
                                        <p:tav tm="0">
                                          <p:val>
                                            <p:fltVal val="0"/>
                                          </p:val>
                                        </p:tav>
                                        <p:tav tm="100000">
                                          <p:val>
                                            <p:strVal val="#ppt_w"/>
                                          </p:val>
                                        </p:tav>
                                      </p:tavLst>
                                    </p:anim>
                                    <p:anim calcmode="lin" valueType="num">
                                      <p:cBhvr>
                                        <p:cTn id="284" dur="5" fill="hold"/>
                                        <p:tgtEl>
                                          <p:spTgt spid="237583"/>
                                        </p:tgtEl>
                                        <p:attrNameLst>
                                          <p:attrName>ppt_h</p:attrName>
                                        </p:attrNameLst>
                                      </p:cBhvr>
                                      <p:tavLst>
                                        <p:tav tm="0">
                                          <p:val>
                                            <p:fltVal val="0"/>
                                          </p:val>
                                        </p:tav>
                                        <p:tav tm="100000">
                                          <p:val>
                                            <p:strVal val="#ppt_h"/>
                                          </p:val>
                                        </p:tav>
                                      </p:tavLst>
                                    </p:anim>
                                    <p:animEffect transition="in" filter="fade">
                                      <p:cBhvr>
                                        <p:cTn id="285" dur="5"/>
                                        <p:tgtEl>
                                          <p:spTgt spid="237583"/>
                                        </p:tgtEl>
                                      </p:cBhvr>
                                    </p:animEffect>
                                  </p:childTnLst>
                                  <p:subTnLst>
                                    <p:audio>
                                      <p:cMediaNode vol="100000">
                                        <p:cTn display="0" masterRel="sameClick">
                                          <p:stCondLst>
                                            <p:cond evt="begin" delay="0">
                                              <p:tn val="281"/>
                                            </p:cond>
                                          </p:stCondLst>
                                          <p:endCondLst>
                                            <p:cond evt="onStopAudio" delay="0">
                                              <p:tgtEl>
                                                <p:sldTgt/>
                                              </p:tgtEl>
                                            </p:cond>
                                          </p:endCondLst>
                                        </p:cTn>
                                        <p:tgtEl>
                                          <p:sndTgt r:embed="rId2" name="DESTROY.WAV"/>
                                        </p:tgtEl>
                                      </p:cMediaNode>
                                    </p:audio>
                                  </p:subTnLst>
                                </p:cTn>
                              </p:par>
                            </p:childTnLst>
                          </p:cTn>
                        </p:par>
                        <p:par>
                          <p:cTn id="286" fill="hold" nodeType="afterGroup">
                            <p:stCondLst>
                              <p:cond delay="22230"/>
                            </p:stCondLst>
                            <p:childTnLst>
                              <p:par>
                                <p:cTn id="287" presetID="53" presetClass="exit" presetSubtype="0" fill="hold" nodeType="afterEffect">
                                  <p:stCondLst>
                                    <p:cond delay="1000"/>
                                  </p:stCondLst>
                                  <p:childTnLst>
                                    <p:anim calcmode="lin" valueType="num">
                                      <p:cBhvr>
                                        <p:cTn id="288" dur="5"/>
                                        <p:tgtEl>
                                          <p:spTgt spid="237583"/>
                                        </p:tgtEl>
                                        <p:attrNameLst>
                                          <p:attrName>ppt_w</p:attrName>
                                        </p:attrNameLst>
                                      </p:cBhvr>
                                      <p:tavLst>
                                        <p:tav tm="0">
                                          <p:val>
                                            <p:strVal val="ppt_w"/>
                                          </p:val>
                                        </p:tav>
                                        <p:tav tm="100000">
                                          <p:val>
                                            <p:fltVal val="0"/>
                                          </p:val>
                                        </p:tav>
                                      </p:tavLst>
                                    </p:anim>
                                    <p:anim calcmode="lin" valueType="num">
                                      <p:cBhvr>
                                        <p:cTn id="289" dur="5"/>
                                        <p:tgtEl>
                                          <p:spTgt spid="237583"/>
                                        </p:tgtEl>
                                        <p:attrNameLst>
                                          <p:attrName>ppt_h</p:attrName>
                                        </p:attrNameLst>
                                      </p:cBhvr>
                                      <p:tavLst>
                                        <p:tav tm="0">
                                          <p:val>
                                            <p:strVal val="ppt_h"/>
                                          </p:val>
                                        </p:tav>
                                        <p:tav tm="100000">
                                          <p:val>
                                            <p:fltVal val="0"/>
                                          </p:val>
                                        </p:tav>
                                      </p:tavLst>
                                    </p:anim>
                                    <p:animEffect transition="out" filter="fade">
                                      <p:cBhvr>
                                        <p:cTn id="290" dur="5"/>
                                        <p:tgtEl>
                                          <p:spTgt spid="237583"/>
                                        </p:tgtEl>
                                      </p:cBhvr>
                                    </p:animEffect>
                                    <p:set>
                                      <p:cBhvr>
                                        <p:cTn id="291" dur="1" fill="hold">
                                          <p:stCondLst>
                                            <p:cond delay="4"/>
                                          </p:stCondLst>
                                        </p:cTn>
                                        <p:tgtEl>
                                          <p:spTgt spid="237583"/>
                                        </p:tgtEl>
                                        <p:attrNameLst>
                                          <p:attrName>style.visibility</p:attrName>
                                        </p:attrNameLst>
                                      </p:cBhvr>
                                      <p:to>
                                        <p:strVal val="hidden"/>
                                      </p:to>
                                    </p:set>
                                  </p:childTnLst>
                                </p:cTn>
                              </p:par>
                            </p:childTnLst>
                          </p:cTn>
                        </p:par>
                        <p:par>
                          <p:cTn id="292" fill="hold" nodeType="afterGroup">
                            <p:stCondLst>
                              <p:cond delay="23235"/>
                            </p:stCondLst>
                            <p:childTnLst>
                              <p:par>
                                <p:cTn id="293" presetID="53" presetClass="entr" presetSubtype="0" fill="hold" nodeType="afterEffect">
                                  <p:stCondLst>
                                    <p:cond delay="0"/>
                                  </p:stCondLst>
                                  <p:childTnLst>
                                    <p:set>
                                      <p:cBhvr>
                                        <p:cTn id="294" dur="1" fill="hold">
                                          <p:stCondLst>
                                            <p:cond delay="0"/>
                                          </p:stCondLst>
                                        </p:cTn>
                                        <p:tgtEl>
                                          <p:spTgt spid="237584"/>
                                        </p:tgtEl>
                                        <p:attrNameLst>
                                          <p:attrName>style.visibility</p:attrName>
                                        </p:attrNameLst>
                                      </p:cBhvr>
                                      <p:to>
                                        <p:strVal val="visible"/>
                                      </p:to>
                                    </p:set>
                                    <p:anim calcmode="lin" valueType="num">
                                      <p:cBhvr>
                                        <p:cTn id="295" dur="5" fill="hold"/>
                                        <p:tgtEl>
                                          <p:spTgt spid="237584"/>
                                        </p:tgtEl>
                                        <p:attrNameLst>
                                          <p:attrName>ppt_w</p:attrName>
                                        </p:attrNameLst>
                                      </p:cBhvr>
                                      <p:tavLst>
                                        <p:tav tm="0">
                                          <p:val>
                                            <p:fltVal val="0"/>
                                          </p:val>
                                        </p:tav>
                                        <p:tav tm="100000">
                                          <p:val>
                                            <p:strVal val="#ppt_w"/>
                                          </p:val>
                                        </p:tav>
                                      </p:tavLst>
                                    </p:anim>
                                    <p:anim calcmode="lin" valueType="num">
                                      <p:cBhvr>
                                        <p:cTn id="296" dur="5" fill="hold"/>
                                        <p:tgtEl>
                                          <p:spTgt spid="237584"/>
                                        </p:tgtEl>
                                        <p:attrNameLst>
                                          <p:attrName>ppt_h</p:attrName>
                                        </p:attrNameLst>
                                      </p:cBhvr>
                                      <p:tavLst>
                                        <p:tav tm="0">
                                          <p:val>
                                            <p:fltVal val="0"/>
                                          </p:val>
                                        </p:tav>
                                        <p:tav tm="100000">
                                          <p:val>
                                            <p:strVal val="#ppt_h"/>
                                          </p:val>
                                        </p:tav>
                                      </p:tavLst>
                                    </p:anim>
                                    <p:animEffect transition="in" filter="fade">
                                      <p:cBhvr>
                                        <p:cTn id="297" dur="5"/>
                                        <p:tgtEl>
                                          <p:spTgt spid="237584"/>
                                        </p:tgtEl>
                                      </p:cBhvr>
                                    </p:animEffect>
                                  </p:childTnLst>
                                  <p:subTnLst>
                                    <p:audio>
                                      <p:cMediaNode vol="100000">
                                        <p:cTn display="0" masterRel="sameClick">
                                          <p:stCondLst>
                                            <p:cond evt="begin" delay="0">
                                              <p:tn val="293"/>
                                            </p:cond>
                                          </p:stCondLst>
                                          <p:endCondLst>
                                            <p:cond evt="onStopAudio" delay="0">
                                              <p:tgtEl>
                                                <p:sldTgt/>
                                              </p:tgtEl>
                                            </p:cond>
                                          </p:endCondLst>
                                        </p:cTn>
                                        <p:tgtEl>
                                          <p:sndTgt r:embed="rId2" name="DESTROY.WAV"/>
                                        </p:tgtEl>
                                      </p:cMediaNode>
                                    </p:audio>
                                  </p:subTnLst>
                                </p:cTn>
                              </p:par>
                            </p:childTnLst>
                          </p:cTn>
                        </p:par>
                        <p:par>
                          <p:cTn id="298" fill="hold" nodeType="afterGroup">
                            <p:stCondLst>
                              <p:cond delay="23240"/>
                            </p:stCondLst>
                            <p:childTnLst>
                              <p:par>
                                <p:cTn id="299" presetID="53" presetClass="exit" presetSubtype="0" fill="hold" nodeType="afterEffect">
                                  <p:stCondLst>
                                    <p:cond delay="1000"/>
                                  </p:stCondLst>
                                  <p:childTnLst>
                                    <p:anim calcmode="lin" valueType="num">
                                      <p:cBhvr>
                                        <p:cTn id="300" dur="5"/>
                                        <p:tgtEl>
                                          <p:spTgt spid="237584"/>
                                        </p:tgtEl>
                                        <p:attrNameLst>
                                          <p:attrName>ppt_w</p:attrName>
                                        </p:attrNameLst>
                                      </p:cBhvr>
                                      <p:tavLst>
                                        <p:tav tm="0">
                                          <p:val>
                                            <p:strVal val="ppt_w"/>
                                          </p:val>
                                        </p:tav>
                                        <p:tav tm="100000">
                                          <p:val>
                                            <p:fltVal val="0"/>
                                          </p:val>
                                        </p:tav>
                                      </p:tavLst>
                                    </p:anim>
                                    <p:anim calcmode="lin" valueType="num">
                                      <p:cBhvr>
                                        <p:cTn id="301" dur="5"/>
                                        <p:tgtEl>
                                          <p:spTgt spid="237584"/>
                                        </p:tgtEl>
                                        <p:attrNameLst>
                                          <p:attrName>ppt_h</p:attrName>
                                        </p:attrNameLst>
                                      </p:cBhvr>
                                      <p:tavLst>
                                        <p:tav tm="0">
                                          <p:val>
                                            <p:strVal val="ppt_h"/>
                                          </p:val>
                                        </p:tav>
                                        <p:tav tm="100000">
                                          <p:val>
                                            <p:fltVal val="0"/>
                                          </p:val>
                                        </p:tav>
                                      </p:tavLst>
                                    </p:anim>
                                    <p:animEffect transition="out" filter="fade">
                                      <p:cBhvr>
                                        <p:cTn id="302" dur="5"/>
                                        <p:tgtEl>
                                          <p:spTgt spid="237584"/>
                                        </p:tgtEl>
                                      </p:cBhvr>
                                    </p:animEffect>
                                    <p:set>
                                      <p:cBhvr>
                                        <p:cTn id="303" dur="1" fill="hold">
                                          <p:stCondLst>
                                            <p:cond delay="4"/>
                                          </p:stCondLst>
                                        </p:cTn>
                                        <p:tgtEl>
                                          <p:spTgt spid="237584"/>
                                        </p:tgtEl>
                                        <p:attrNameLst>
                                          <p:attrName>style.visibility</p:attrName>
                                        </p:attrNameLst>
                                      </p:cBhvr>
                                      <p:to>
                                        <p:strVal val="hidden"/>
                                      </p:to>
                                    </p:set>
                                  </p:childTnLst>
                                </p:cTn>
                              </p:par>
                            </p:childTnLst>
                          </p:cTn>
                        </p:par>
                        <p:par>
                          <p:cTn id="304" fill="hold" nodeType="afterGroup">
                            <p:stCondLst>
                              <p:cond delay="24245"/>
                            </p:stCondLst>
                            <p:childTnLst>
                              <p:par>
                                <p:cTn id="305" presetID="53" presetClass="entr" presetSubtype="0" fill="hold" nodeType="afterEffect">
                                  <p:stCondLst>
                                    <p:cond delay="0"/>
                                  </p:stCondLst>
                                  <p:childTnLst>
                                    <p:set>
                                      <p:cBhvr>
                                        <p:cTn id="306" dur="1" fill="hold">
                                          <p:stCondLst>
                                            <p:cond delay="0"/>
                                          </p:stCondLst>
                                        </p:cTn>
                                        <p:tgtEl>
                                          <p:spTgt spid="237585"/>
                                        </p:tgtEl>
                                        <p:attrNameLst>
                                          <p:attrName>style.visibility</p:attrName>
                                        </p:attrNameLst>
                                      </p:cBhvr>
                                      <p:to>
                                        <p:strVal val="visible"/>
                                      </p:to>
                                    </p:set>
                                    <p:anim calcmode="lin" valueType="num">
                                      <p:cBhvr>
                                        <p:cTn id="307" dur="5" fill="hold"/>
                                        <p:tgtEl>
                                          <p:spTgt spid="237585"/>
                                        </p:tgtEl>
                                        <p:attrNameLst>
                                          <p:attrName>ppt_w</p:attrName>
                                        </p:attrNameLst>
                                      </p:cBhvr>
                                      <p:tavLst>
                                        <p:tav tm="0">
                                          <p:val>
                                            <p:fltVal val="0"/>
                                          </p:val>
                                        </p:tav>
                                        <p:tav tm="100000">
                                          <p:val>
                                            <p:strVal val="#ppt_w"/>
                                          </p:val>
                                        </p:tav>
                                      </p:tavLst>
                                    </p:anim>
                                    <p:anim calcmode="lin" valueType="num">
                                      <p:cBhvr>
                                        <p:cTn id="308" dur="5" fill="hold"/>
                                        <p:tgtEl>
                                          <p:spTgt spid="237585"/>
                                        </p:tgtEl>
                                        <p:attrNameLst>
                                          <p:attrName>ppt_h</p:attrName>
                                        </p:attrNameLst>
                                      </p:cBhvr>
                                      <p:tavLst>
                                        <p:tav tm="0">
                                          <p:val>
                                            <p:fltVal val="0"/>
                                          </p:val>
                                        </p:tav>
                                        <p:tav tm="100000">
                                          <p:val>
                                            <p:strVal val="#ppt_h"/>
                                          </p:val>
                                        </p:tav>
                                      </p:tavLst>
                                    </p:anim>
                                    <p:animEffect transition="in" filter="fade">
                                      <p:cBhvr>
                                        <p:cTn id="309" dur="5"/>
                                        <p:tgtEl>
                                          <p:spTgt spid="237585"/>
                                        </p:tgtEl>
                                      </p:cBhvr>
                                    </p:animEffect>
                                  </p:childTnLst>
                                  <p:subTnLst>
                                    <p:audio>
                                      <p:cMediaNode vol="100000">
                                        <p:cTn display="0" masterRel="sameClick">
                                          <p:stCondLst>
                                            <p:cond evt="begin" delay="0">
                                              <p:tn val="305"/>
                                            </p:cond>
                                          </p:stCondLst>
                                          <p:endCondLst>
                                            <p:cond evt="onStopAudio" delay="0">
                                              <p:tgtEl>
                                                <p:sldTgt/>
                                              </p:tgtEl>
                                            </p:cond>
                                          </p:endCondLst>
                                        </p:cTn>
                                        <p:tgtEl>
                                          <p:sndTgt r:embed="rId2" name="DESTROY.WAV"/>
                                        </p:tgtEl>
                                      </p:cMediaNode>
                                    </p:audio>
                                  </p:subTnLst>
                                </p:cTn>
                              </p:par>
                            </p:childTnLst>
                          </p:cTn>
                        </p:par>
                        <p:par>
                          <p:cTn id="310" fill="hold" nodeType="afterGroup">
                            <p:stCondLst>
                              <p:cond delay="24250"/>
                            </p:stCondLst>
                            <p:childTnLst>
                              <p:par>
                                <p:cTn id="311" presetID="53" presetClass="exit" presetSubtype="0" fill="hold" nodeType="afterEffect">
                                  <p:stCondLst>
                                    <p:cond delay="1000"/>
                                  </p:stCondLst>
                                  <p:childTnLst>
                                    <p:anim calcmode="lin" valueType="num">
                                      <p:cBhvr>
                                        <p:cTn id="312" dur="5"/>
                                        <p:tgtEl>
                                          <p:spTgt spid="237585"/>
                                        </p:tgtEl>
                                        <p:attrNameLst>
                                          <p:attrName>ppt_w</p:attrName>
                                        </p:attrNameLst>
                                      </p:cBhvr>
                                      <p:tavLst>
                                        <p:tav tm="0">
                                          <p:val>
                                            <p:strVal val="ppt_w"/>
                                          </p:val>
                                        </p:tav>
                                        <p:tav tm="100000">
                                          <p:val>
                                            <p:fltVal val="0"/>
                                          </p:val>
                                        </p:tav>
                                      </p:tavLst>
                                    </p:anim>
                                    <p:anim calcmode="lin" valueType="num">
                                      <p:cBhvr>
                                        <p:cTn id="313" dur="5"/>
                                        <p:tgtEl>
                                          <p:spTgt spid="237585"/>
                                        </p:tgtEl>
                                        <p:attrNameLst>
                                          <p:attrName>ppt_h</p:attrName>
                                        </p:attrNameLst>
                                      </p:cBhvr>
                                      <p:tavLst>
                                        <p:tav tm="0">
                                          <p:val>
                                            <p:strVal val="ppt_h"/>
                                          </p:val>
                                        </p:tav>
                                        <p:tav tm="100000">
                                          <p:val>
                                            <p:fltVal val="0"/>
                                          </p:val>
                                        </p:tav>
                                      </p:tavLst>
                                    </p:anim>
                                    <p:animEffect transition="out" filter="fade">
                                      <p:cBhvr>
                                        <p:cTn id="314" dur="5"/>
                                        <p:tgtEl>
                                          <p:spTgt spid="237585"/>
                                        </p:tgtEl>
                                      </p:cBhvr>
                                    </p:animEffect>
                                    <p:set>
                                      <p:cBhvr>
                                        <p:cTn id="315" dur="1" fill="hold">
                                          <p:stCondLst>
                                            <p:cond delay="4"/>
                                          </p:stCondLst>
                                        </p:cTn>
                                        <p:tgtEl>
                                          <p:spTgt spid="237585"/>
                                        </p:tgtEl>
                                        <p:attrNameLst>
                                          <p:attrName>style.visibility</p:attrName>
                                        </p:attrNameLst>
                                      </p:cBhvr>
                                      <p:to>
                                        <p:strVal val="hidden"/>
                                      </p:to>
                                    </p:set>
                                  </p:childTnLst>
                                </p:cTn>
                              </p:par>
                            </p:childTnLst>
                          </p:cTn>
                        </p:par>
                        <p:par>
                          <p:cTn id="316" fill="hold" nodeType="afterGroup">
                            <p:stCondLst>
                              <p:cond delay="25255"/>
                            </p:stCondLst>
                            <p:childTnLst>
                              <p:par>
                                <p:cTn id="317" presetID="53" presetClass="entr" presetSubtype="0" fill="hold" nodeType="afterEffect">
                                  <p:stCondLst>
                                    <p:cond delay="0"/>
                                  </p:stCondLst>
                                  <p:childTnLst>
                                    <p:set>
                                      <p:cBhvr>
                                        <p:cTn id="318" dur="1" fill="hold">
                                          <p:stCondLst>
                                            <p:cond delay="0"/>
                                          </p:stCondLst>
                                        </p:cTn>
                                        <p:tgtEl>
                                          <p:spTgt spid="237573"/>
                                        </p:tgtEl>
                                        <p:attrNameLst>
                                          <p:attrName>style.visibility</p:attrName>
                                        </p:attrNameLst>
                                      </p:cBhvr>
                                      <p:to>
                                        <p:strVal val="visible"/>
                                      </p:to>
                                    </p:set>
                                    <p:anim calcmode="lin" valueType="num">
                                      <p:cBhvr>
                                        <p:cTn id="319" dur="5" fill="hold"/>
                                        <p:tgtEl>
                                          <p:spTgt spid="237573"/>
                                        </p:tgtEl>
                                        <p:attrNameLst>
                                          <p:attrName>ppt_w</p:attrName>
                                        </p:attrNameLst>
                                      </p:cBhvr>
                                      <p:tavLst>
                                        <p:tav tm="0">
                                          <p:val>
                                            <p:fltVal val="0"/>
                                          </p:val>
                                        </p:tav>
                                        <p:tav tm="100000">
                                          <p:val>
                                            <p:strVal val="#ppt_w"/>
                                          </p:val>
                                        </p:tav>
                                      </p:tavLst>
                                    </p:anim>
                                    <p:anim calcmode="lin" valueType="num">
                                      <p:cBhvr>
                                        <p:cTn id="320" dur="5" fill="hold"/>
                                        <p:tgtEl>
                                          <p:spTgt spid="237573"/>
                                        </p:tgtEl>
                                        <p:attrNameLst>
                                          <p:attrName>ppt_h</p:attrName>
                                        </p:attrNameLst>
                                      </p:cBhvr>
                                      <p:tavLst>
                                        <p:tav tm="0">
                                          <p:val>
                                            <p:fltVal val="0"/>
                                          </p:val>
                                        </p:tav>
                                        <p:tav tm="100000">
                                          <p:val>
                                            <p:strVal val="#ppt_h"/>
                                          </p:val>
                                        </p:tav>
                                      </p:tavLst>
                                    </p:anim>
                                    <p:animEffect transition="in" filter="fade">
                                      <p:cBhvr>
                                        <p:cTn id="321" dur="5"/>
                                        <p:tgtEl>
                                          <p:spTgt spid="237573"/>
                                        </p:tgtEl>
                                      </p:cBhvr>
                                    </p:animEffect>
                                  </p:childTnLst>
                                  <p:subTnLst>
                                    <p:audio>
                                      <p:cMediaNode vol="100000">
                                        <p:cTn display="0" masterRel="sameClick">
                                          <p:stCondLst>
                                            <p:cond evt="begin" delay="0">
                                              <p:tn val="317"/>
                                            </p:cond>
                                          </p:stCondLst>
                                          <p:endCondLst>
                                            <p:cond evt="onStopAudio" delay="0">
                                              <p:tgtEl>
                                                <p:sldTgt/>
                                              </p:tgtEl>
                                            </p:cond>
                                          </p:endCondLst>
                                        </p:cTn>
                                        <p:tgtEl>
                                          <p:sndTgt r:embed="rId2" name="DESTROY.WAV"/>
                                        </p:tgtEl>
                                      </p:cMediaNode>
                                    </p:audio>
                                  </p:subTnLst>
                                </p:cTn>
                              </p:par>
                            </p:childTnLst>
                          </p:cTn>
                        </p:par>
                        <p:par>
                          <p:cTn id="322" fill="hold" nodeType="afterGroup">
                            <p:stCondLst>
                              <p:cond delay="25260"/>
                            </p:stCondLst>
                            <p:childTnLst>
                              <p:par>
                                <p:cTn id="323" presetID="53" presetClass="exit" presetSubtype="0" fill="hold" nodeType="afterEffect">
                                  <p:stCondLst>
                                    <p:cond delay="1000"/>
                                  </p:stCondLst>
                                  <p:childTnLst>
                                    <p:anim calcmode="lin" valueType="num">
                                      <p:cBhvr>
                                        <p:cTn id="324" dur="5"/>
                                        <p:tgtEl>
                                          <p:spTgt spid="237573"/>
                                        </p:tgtEl>
                                        <p:attrNameLst>
                                          <p:attrName>ppt_w</p:attrName>
                                        </p:attrNameLst>
                                      </p:cBhvr>
                                      <p:tavLst>
                                        <p:tav tm="0">
                                          <p:val>
                                            <p:strVal val="ppt_w"/>
                                          </p:val>
                                        </p:tav>
                                        <p:tav tm="100000">
                                          <p:val>
                                            <p:fltVal val="0"/>
                                          </p:val>
                                        </p:tav>
                                      </p:tavLst>
                                    </p:anim>
                                    <p:anim calcmode="lin" valueType="num">
                                      <p:cBhvr>
                                        <p:cTn id="325" dur="5"/>
                                        <p:tgtEl>
                                          <p:spTgt spid="237573"/>
                                        </p:tgtEl>
                                        <p:attrNameLst>
                                          <p:attrName>ppt_h</p:attrName>
                                        </p:attrNameLst>
                                      </p:cBhvr>
                                      <p:tavLst>
                                        <p:tav tm="0">
                                          <p:val>
                                            <p:strVal val="ppt_h"/>
                                          </p:val>
                                        </p:tav>
                                        <p:tav tm="100000">
                                          <p:val>
                                            <p:fltVal val="0"/>
                                          </p:val>
                                        </p:tav>
                                      </p:tavLst>
                                    </p:anim>
                                    <p:animEffect transition="out" filter="fade">
                                      <p:cBhvr>
                                        <p:cTn id="326" dur="5"/>
                                        <p:tgtEl>
                                          <p:spTgt spid="237573"/>
                                        </p:tgtEl>
                                      </p:cBhvr>
                                    </p:animEffect>
                                    <p:set>
                                      <p:cBhvr>
                                        <p:cTn id="327" dur="1" fill="hold">
                                          <p:stCondLst>
                                            <p:cond delay="4"/>
                                          </p:stCondLst>
                                        </p:cTn>
                                        <p:tgtEl>
                                          <p:spTgt spid="237573"/>
                                        </p:tgtEl>
                                        <p:attrNameLst>
                                          <p:attrName>style.visibility</p:attrName>
                                        </p:attrNameLst>
                                      </p:cBhvr>
                                      <p:to>
                                        <p:strVal val="hidden"/>
                                      </p:to>
                                    </p:set>
                                  </p:childTnLst>
                                </p:cTn>
                              </p:par>
                            </p:childTnLst>
                          </p:cTn>
                        </p:par>
                        <p:par>
                          <p:cTn id="328" fill="hold" nodeType="afterGroup">
                            <p:stCondLst>
                              <p:cond delay="26265"/>
                            </p:stCondLst>
                            <p:childTnLst>
                              <p:par>
                                <p:cTn id="329" presetID="53" presetClass="entr" presetSubtype="0" fill="hold" nodeType="afterEffect">
                                  <p:stCondLst>
                                    <p:cond delay="0"/>
                                  </p:stCondLst>
                                  <p:childTnLst>
                                    <p:set>
                                      <p:cBhvr>
                                        <p:cTn id="330" dur="1" fill="hold">
                                          <p:stCondLst>
                                            <p:cond delay="0"/>
                                          </p:stCondLst>
                                        </p:cTn>
                                        <p:tgtEl>
                                          <p:spTgt spid="237574"/>
                                        </p:tgtEl>
                                        <p:attrNameLst>
                                          <p:attrName>style.visibility</p:attrName>
                                        </p:attrNameLst>
                                      </p:cBhvr>
                                      <p:to>
                                        <p:strVal val="visible"/>
                                      </p:to>
                                    </p:set>
                                    <p:anim calcmode="lin" valueType="num">
                                      <p:cBhvr>
                                        <p:cTn id="331" dur="5" fill="hold"/>
                                        <p:tgtEl>
                                          <p:spTgt spid="237574"/>
                                        </p:tgtEl>
                                        <p:attrNameLst>
                                          <p:attrName>ppt_w</p:attrName>
                                        </p:attrNameLst>
                                      </p:cBhvr>
                                      <p:tavLst>
                                        <p:tav tm="0">
                                          <p:val>
                                            <p:fltVal val="0"/>
                                          </p:val>
                                        </p:tav>
                                        <p:tav tm="100000">
                                          <p:val>
                                            <p:strVal val="#ppt_w"/>
                                          </p:val>
                                        </p:tav>
                                      </p:tavLst>
                                    </p:anim>
                                    <p:anim calcmode="lin" valueType="num">
                                      <p:cBhvr>
                                        <p:cTn id="332" dur="5" fill="hold"/>
                                        <p:tgtEl>
                                          <p:spTgt spid="237574"/>
                                        </p:tgtEl>
                                        <p:attrNameLst>
                                          <p:attrName>ppt_h</p:attrName>
                                        </p:attrNameLst>
                                      </p:cBhvr>
                                      <p:tavLst>
                                        <p:tav tm="0">
                                          <p:val>
                                            <p:fltVal val="0"/>
                                          </p:val>
                                        </p:tav>
                                        <p:tav tm="100000">
                                          <p:val>
                                            <p:strVal val="#ppt_h"/>
                                          </p:val>
                                        </p:tav>
                                      </p:tavLst>
                                    </p:anim>
                                    <p:animEffect transition="in" filter="fade">
                                      <p:cBhvr>
                                        <p:cTn id="333" dur="5"/>
                                        <p:tgtEl>
                                          <p:spTgt spid="237574"/>
                                        </p:tgtEl>
                                      </p:cBhvr>
                                    </p:animEffect>
                                  </p:childTnLst>
                                  <p:subTnLst>
                                    <p:audio>
                                      <p:cMediaNode vol="100000">
                                        <p:cTn display="0" masterRel="sameClick">
                                          <p:stCondLst>
                                            <p:cond evt="begin" delay="0">
                                              <p:tn val="329"/>
                                            </p:cond>
                                          </p:stCondLst>
                                          <p:endCondLst>
                                            <p:cond evt="onStopAudio" delay="0">
                                              <p:tgtEl>
                                                <p:sldTgt/>
                                              </p:tgtEl>
                                            </p:cond>
                                          </p:endCondLst>
                                        </p:cTn>
                                        <p:tgtEl>
                                          <p:sndTgt r:embed="rId2" name="DESTROY.WAV"/>
                                        </p:tgtEl>
                                      </p:cMediaNode>
                                    </p:audio>
                                  </p:subTnLst>
                                </p:cTn>
                              </p:par>
                            </p:childTnLst>
                          </p:cTn>
                        </p:par>
                        <p:par>
                          <p:cTn id="334" fill="hold" nodeType="afterGroup">
                            <p:stCondLst>
                              <p:cond delay="26270"/>
                            </p:stCondLst>
                            <p:childTnLst>
                              <p:par>
                                <p:cTn id="335" presetID="53" presetClass="exit" presetSubtype="0" fill="hold" nodeType="afterEffect">
                                  <p:stCondLst>
                                    <p:cond delay="1000"/>
                                  </p:stCondLst>
                                  <p:childTnLst>
                                    <p:anim calcmode="lin" valueType="num">
                                      <p:cBhvr>
                                        <p:cTn id="336" dur="5"/>
                                        <p:tgtEl>
                                          <p:spTgt spid="237574"/>
                                        </p:tgtEl>
                                        <p:attrNameLst>
                                          <p:attrName>ppt_w</p:attrName>
                                        </p:attrNameLst>
                                      </p:cBhvr>
                                      <p:tavLst>
                                        <p:tav tm="0">
                                          <p:val>
                                            <p:strVal val="ppt_w"/>
                                          </p:val>
                                        </p:tav>
                                        <p:tav tm="100000">
                                          <p:val>
                                            <p:fltVal val="0"/>
                                          </p:val>
                                        </p:tav>
                                      </p:tavLst>
                                    </p:anim>
                                    <p:anim calcmode="lin" valueType="num">
                                      <p:cBhvr>
                                        <p:cTn id="337" dur="5"/>
                                        <p:tgtEl>
                                          <p:spTgt spid="237574"/>
                                        </p:tgtEl>
                                        <p:attrNameLst>
                                          <p:attrName>ppt_h</p:attrName>
                                        </p:attrNameLst>
                                      </p:cBhvr>
                                      <p:tavLst>
                                        <p:tav tm="0">
                                          <p:val>
                                            <p:strVal val="ppt_h"/>
                                          </p:val>
                                        </p:tav>
                                        <p:tav tm="100000">
                                          <p:val>
                                            <p:fltVal val="0"/>
                                          </p:val>
                                        </p:tav>
                                      </p:tavLst>
                                    </p:anim>
                                    <p:animEffect transition="out" filter="fade">
                                      <p:cBhvr>
                                        <p:cTn id="338" dur="5"/>
                                        <p:tgtEl>
                                          <p:spTgt spid="237574"/>
                                        </p:tgtEl>
                                      </p:cBhvr>
                                    </p:animEffect>
                                    <p:set>
                                      <p:cBhvr>
                                        <p:cTn id="339" dur="1" fill="hold">
                                          <p:stCondLst>
                                            <p:cond delay="4"/>
                                          </p:stCondLst>
                                        </p:cTn>
                                        <p:tgtEl>
                                          <p:spTgt spid="237574"/>
                                        </p:tgtEl>
                                        <p:attrNameLst>
                                          <p:attrName>style.visibility</p:attrName>
                                        </p:attrNameLst>
                                      </p:cBhvr>
                                      <p:to>
                                        <p:strVal val="hidden"/>
                                      </p:to>
                                    </p:set>
                                  </p:childTnLst>
                                </p:cTn>
                              </p:par>
                            </p:childTnLst>
                          </p:cTn>
                        </p:par>
                        <p:par>
                          <p:cTn id="340" fill="hold" nodeType="afterGroup">
                            <p:stCondLst>
                              <p:cond delay="27275"/>
                            </p:stCondLst>
                            <p:childTnLst>
                              <p:par>
                                <p:cTn id="341" presetID="53" presetClass="entr" presetSubtype="0" fill="hold" nodeType="afterEffect">
                                  <p:stCondLst>
                                    <p:cond delay="0"/>
                                  </p:stCondLst>
                                  <p:childTnLst>
                                    <p:set>
                                      <p:cBhvr>
                                        <p:cTn id="342" dur="1" fill="hold">
                                          <p:stCondLst>
                                            <p:cond delay="0"/>
                                          </p:stCondLst>
                                        </p:cTn>
                                        <p:tgtEl>
                                          <p:spTgt spid="237575"/>
                                        </p:tgtEl>
                                        <p:attrNameLst>
                                          <p:attrName>style.visibility</p:attrName>
                                        </p:attrNameLst>
                                      </p:cBhvr>
                                      <p:to>
                                        <p:strVal val="visible"/>
                                      </p:to>
                                    </p:set>
                                    <p:anim calcmode="lin" valueType="num">
                                      <p:cBhvr>
                                        <p:cTn id="343" dur="5" fill="hold"/>
                                        <p:tgtEl>
                                          <p:spTgt spid="237575"/>
                                        </p:tgtEl>
                                        <p:attrNameLst>
                                          <p:attrName>ppt_w</p:attrName>
                                        </p:attrNameLst>
                                      </p:cBhvr>
                                      <p:tavLst>
                                        <p:tav tm="0">
                                          <p:val>
                                            <p:fltVal val="0"/>
                                          </p:val>
                                        </p:tav>
                                        <p:tav tm="100000">
                                          <p:val>
                                            <p:strVal val="#ppt_w"/>
                                          </p:val>
                                        </p:tav>
                                      </p:tavLst>
                                    </p:anim>
                                    <p:anim calcmode="lin" valueType="num">
                                      <p:cBhvr>
                                        <p:cTn id="344" dur="5" fill="hold"/>
                                        <p:tgtEl>
                                          <p:spTgt spid="237575"/>
                                        </p:tgtEl>
                                        <p:attrNameLst>
                                          <p:attrName>ppt_h</p:attrName>
                                        </p:attrNameLst>
                                      </p:cBhvr>
                                      <p:tavLst>
                                        <p:tav tm="0">
                                          <p:val>
                                            <p:fltVal val="0"/>
                                          </p:val>
                                        </p:tav>
                                        <p:tav tm="100000">
                                          <p:val>
                                            <p:strVal val="#ppt_h"/>
                                          </p:val>
                                        </p:tav>
                                      </p:tavLst>
                                    </p:anim>
                                    <p:animEffect transition="in" filter="fade">
                                      <p:cBhvr>
                                        <p:cTn id="345" dur="5"/>
                                        <p:tgtEl>
                                          <p:spTgt spid="237575"/>
                                        </p:tgtEl>
                                      </p:cBhvr>
                                    </p:animEffect>
                                  </p:childTnLst>
                                  <p:subTnLst>
                                    <p:audio>
                                      <p:cMediaNode vol="100000">
                                        <p:cTn display="0" masterRel="sameClick">
                                          <p:stCondLst>
                                            <p:cond evt="begin" delay="0">
                                              <p:tn val="341"/>
                                            </p:cond>
                                          </p:stCondLst>
                                          <p:endCondLst>
                                            <p:cond evt="onStopAudio" delay="0">
                                              <p:tgtEl>
                                                <p:sldTgt/>
                                              </p:tgtEl>
                                            </p:cond>
                                          </p:endCondLst>
                                        </p:cTn>
                                        <p:tgtEl>
                                          <p:sndTgt r:embed="rId2" name="DESTROY.WAV"/>
                                        </p:tgtEl>
                                      </p:cMediaNode>
                                    </p:audio>
                                  </p:subTnLst>
                                </p:cTn>
                              </p:par>
                            </p:childTnLst>
                          </p:cTn>
                        </p:par>
                        <p:par>
                          <p:cTn id="346" fill="hold" nodeType="afterGroup">
                            <p:stCondLst>
                              <p:cond delay="27280"/>
                            </p:stCondLst>
                            <p:childTnLst>
                              <p:par>
                                <p:cTn id="347" presetID="53" presetClass="exit" presetSubtype="0" fill="hold" nodeType="afterEffect">
                                  <p:stCondLst>
                                    <p:cond delay="1000"/>
                                  </p:stCondLst>
                                  <p:childTnLst>
                                    <p:anim calcmode="lin" valueType="num">
                                      <p:cBhvr>
                                        <p:cTn id="348" dur="5"/>
                                        <p:tgtEl>
                                          <p:spTgt spid="237575"/>
                                        </p:tgtEl>
                                        <p:attrNameLst>
                                          <p:attrName>ppt_w</p:attrName>
                                        </p:attrNameLst>
                                      </p:cBhvr>
                                      <p:tavLst>
                                        <p:tav tm="0">
                                          <p:val>
                                            <p:strVal val="ppt_w"/>
                                          </p:val>
                                        </p:tav>
                                        <p:tav tm="100000">
                                          <p:val>
                                            <p:fltVal val="0"/>
                                          </p:val>
                                        </p:tav>
                                      </p:tavLst>
                                    </p:anim>
                                    <p:anim calcmode="lin" valueType="num">
                                      <p:cBhvr>
                                        <p:cTn id="349" dur="5"/>
                                        <p:tgtEl>
                                          <p:spTgt spid="237575"/>
                                        </p:tgtEl>
                                        <p:attrNameLst>
                                          <p:attrName>ppt_h</p:attrName>
                                        </p:attrNameLst>
                                      </p:cBhvr>
                                      <p:tavLst>
                                        <p:tav tm="0">
                                          <p:val>
                                            <p:strVal val="ppt_h"/>
                                          </p:val>
                                        </p:tav>
                                        <p:tav tm="100000">
                                          <p:val>
                                            <p:fltVal val="0"/>
                                          </p:val>
                                        </p:tav>
                                      </p:tavLst>
                                    </p:anim>
                                    <p:animEffect transition="out" filter="fade">
                                      <p:cBhvr>
                                        <p:cTn id="350" dur="5"/>
                                        <p:tgtEl>
                                          <p:spTgt spid="237575"/>
                                        </p:tgtEl>
                                      </p:cBhvr>
                                    </p:animEffect>
                                    <p:set>
                                      <p:cBhvr>
                                        <p:cTn id="351" dur="1" fill="hold">
                                          <p:stCondLst>
                                            <p:cond delay="4"/>
                                          </p:stCondLst>
                                        </p:cTn>
                                        <p:tgtEl>
                                          <p:spTgt spid="237575"/>
                                        </p:tgtEl>
                                        <p:attrNameLst>
                                          <p:attrName>style.visibility</p:attrName>
                                        </p:attrNameLst>
                                      </p:cBhvr>
                                      <p:to>
                                        <p:strVal val="hidden"/>
                                      </p:to>
                                    </p:set>
                                  </p:childTnLst>
                                </p:cTn>
                              </p:par>
                            </p:childTnLst>
                          </p:cTn>
                        </p:par>
                        <p:par>
                          <p:cTn id="352" fill="hold" nodeType="afterGroup">
                            <p:stCondLst>
                              <p:cond delay="28285"/>
                            </p:stCondLst>
                            <p:childTnLst>
                              <p:par>
                                <p:cTn id="353" presetID="53" presetClass="entr" presetSubtype="0" fill="hold" nodeType="afterEffect">
                                  <p:stCondLst>
                                    <p:cond delay="0"/>
                                  </p:stCondLst>
                                  <p:childTnLst>
                                    <p:set>
                                      <p:cBhvr>
                                        <p:cTn id="354" dur="1" fill="hold">
                                          <p:stCondLst>
                                            <p:cond delay="0"/>
                                          </p:stCondLst>
                                        </p:cTn>
                                        <p:tgtEl>
                                          <p:spTgt spid="237576"/>
                                        </p:tgtEl>
                                        <p:attrNameLst>
                                          <p:attrName>style.visibility</p:attrName>
                                        </p:attrNameLst>
                                      </p:cBhvr>
                                      <p:to>
                                        <p:strVal val="visible"/>
                                      </p:to>
                                    </p:set>
                                    <p:anim calcmode="lin" valueType="num">
                                      <p:cBhvr>
                                        <p:cTn id="355" dur="5" fill="hold"/>
                                        <p:tgtEl>
                                          <p:spTgt spid="237576"/>
                                        </p:tgtEl>
                                        <p:attrNameLst>
                                          <p:attrName>ppt_w</p:attrName>
                                        </p:attrNameLst>
                                      </p:cBhvr>
                                      <p:tavLst>
                                        <p:tav tm="0">
                                          <p:val>
                                            <p:fltVal val="0"/>
                                          </p:val>
                                        </p:tav>
                                        <p:tav tm="100000">
                                          <p:val>
                                            <p:strVal val="#ppt_w"/>
                                          </p:val>
                                        </p:tav>
                                      </p:tavLst>
                                    </p:anim>
                                    <p:anim calcmode="lin" valueType="num">
                                      <p:cBhvr>
                                        <p:cTn id="356" dur="5" fill="hold"/>
                                        <p:tgtEl>
                                          <p:spTgt spid="237576"/>
                                        </p:tgtEl>
                                        <p:attrNameLst>
                                          <p:attrName>ppt_h</p:attrName>
                                        </p:attrNameLst>
                                      </p:cBhvr>
                                      <p:tavLst>
                                        <p:tav tm="0">
                                          <p:val>
                                            <p:fltVal val="0"/>
                                          </p:val>
                                        </p:tav>
                                        <p:tav tm="100000">
                                          <p:val>
                                            <p:strVal val="#ppt_h"/>
                                          </p:val>
                                        </p:tav>
                                      </p:tavLst>
                                    </p:anim>
                                    <p:animEffect transition="in" filter="fade">
                                      <p:cBhvr>
                                        <p:cTn id="357" dur="5"/>
                                        <p:tgtEl>
                                          <p:spTgt spid="237576"/>
                                        </p:tgtEl>
                                      </p:cBhvr>
                                    </p:animEffect>
                                  </p:childTnLst>
                                  <p:subTnLst>
                                    <p:audio>
                                      <p:cMediaNode vol="100000">
                                        <p:cTn display="0" masterRel="sameClick">
                                          <p:stCondLst>
                                            <p:cond evt="begin" delay="0">
                                              <p:tn val="353"/>
                                            </p:cond>
                                          </p:stCondLst>
                                          <p:endCondLst>
                                            <p:cond evt="onStopAudio" delay="0">
                                              <p:tgtEl>
                                                <p:sldTgt/>
                                              </p:tgtEl>
                                            </p:cond>
                                          </p:endCondLst>
                                        </p:cTn>
                                        <p:tgtEl>
                                          <p:sndTgt r:embed="rId2" name="DESTROY.WAV"/>
                                        </p:tgtEl>
                                      </p:cMediaNode>
                                    </p:audio>
                                  </p:subTnLst>
                                </p:cTn>
                              </p:par>
                            </p:childTnLst>
                          </p:cTn>
                        </p:par>
                        <p:par>
                          <p:cTn id="358" fill="hold" nodeType="afterGroup">
                            <p:stCondLst>
                              <p:cond delay="28290"/>
                            </p:stCondLst>
                            <p:childTnLst>
                              <p:par>
                                <p:cTn id="359" presetID="53" presetClass="exit" presetSubtype="0" fill="hold" nodeType="afterEffect">
                                  <p:stCondLst>
                                    <p:cond delay="1000"/>
                                  </p:stCondLst>
                                  <p:childTnLst>
                                    <p:anim calcmode="lin" valueType="num">
                                      <p:cBhvr>
                                        <p:cTn id="360" dur="5"/>
                                        <p:tgtEl>
                                          <p:spTgt spid="237576"/>
                                        </p:tgtEl>
                                        <p:attrNameLst>
                                          <p:attrName>ppt_w</p:attrName>
                                        </p:attrNameLst>
                                      </p:cBhvr>
                                      <p:tavLst>
                                        <p:tav tm="0">
                                          <p:val>
                                            <p:strVal val="ppt_w"/>
                                          </p:val>
                                        </p:tav>
                                        <p:tav tm="100000">
                                          <p:val>
                                            <p:fltVal val="0"/>
                                          </p:val>
                                        </p:tav>
                                      </p:tavLst>
                                    </p:anim>
                                    <p:anim calcmode="lin" valueType="num">
                                      <p:cBhvr>
                                        <p:cTn id="361" dur="5"/>
                                        <p:tgtEl>
                                          <p:spTgt spid="237576"/>
                                        </p:tgtEl>
                                        <p:attrNameLst>
                                          <p:attrName>ppt_h</p:attrName>
                                        </p:attrNameLst>
                                      </p:cBhvr>
                                      <p:tavLst>
                                        <p:tav tm="0">
                                          <p:val>
                                            <p:strVal val="ppt_h"/>
                                          </p:val>
                                        </p:tav>
                                        <p:tav tm="100000">
                                          <p:val>
                                            <p:fltVal val="0"/>
                                          </p:val>
                                        </p:tav>
                                      </p:tavLst>
                                    </p:anim>
                                    <p:animEffect transition="out" filter="fade">
                                      <p:cBhvr>
                                        <p:cTn id="362" dur="5"/>
                                        <p:tgtEl>
                                          <p:spTgt spid="237576"/>
                                        </p:tgtEl>
                                      </p:cBhvr>
                                    </p:animEffect>
                                    <p:set>
                                      <p:cBhvr>
                                        <p:cTn id="363" dur="1" fill="hold">
                                          <p:stCondLst>
                                            <p:cond delay="4"/>
                                          </p:stCondLst>
                                        </p:cTn>
                                        <p:tgtEl>
                                          <p:spTgt spid="237576"/>
                                        </p:tgtEl>
                                        <p:attrNameLst>
                                          <p:attrName>style.visibility</p:attrName>
                                        </p:attrNameLst>
                                      </p:cBhvr>
                                      <p:to>
                                        <p:strVal val="hidden"/>
                                      </p:to>
                                    </p:set>
                                  </p:childTnLst>
                                </p:cTn>
                              </p:par>
                            </p:childTnLst>
                          </p:cTn>
                        </p:par>
                        <p:par>
                          <p:cTn id="364" fill="hold" nodeType="afterGroup">
                            <p:stCondLst>
                              <p:cond delay="29295"/>
                            </p:stCondLst>
                            <p:childTnLst>
                              <p:par>
                                <p:cTn id="365" presetID="53" presetClass="entr" presetSubtype="0" fill="hold" nodeType="afterEffect">
                                  <p:stCondLst>
                                    <p:cond delay="0"/>
                                  </p:stCondLst>
                                  <p:childTnLst>
                                    <p:set>
                                      <p:cBhvr>
                                        <p:cTn id="366" dur="1" fill="hold">
                                          <p:stCondLst>
                                            <p:cond delay="0"/>
                                          </p:stCondLst>
                                        </p:cTn>
                                        <p:tgtEl>
                                          <p:spTgt spid="237577"/>
                                        </p:tgtEl>
                                        <p:attrNameLst>
                                          <p:attrName>style.visibility</p:attrName>
                                        </p:attrNameLst>
                                      </p:cBhvr>
                                      <p:to>
                                        <p:strVal val="visible"/>
                                      </p:to>
                                    </p:set>
                                    <p:anim calcmode="lin" valueType="num">
                                      <p:cBhvr>
                                        <p:cTn id="367" dur="2000" fill="hold"/>
                                        <p:tgtEl>
                                          <p:spTgt spid="237577"/>
                                        </p:tgtEl>
                                        <p:attrNameLst>
                                          <p:attrName>ppt_w</p:attrName>
                                        </p:attrNameLst>
                                      </p:cBhvr>
                                      <p:tavLst>
                                        <p:tav tm="0">
                                          <p:val>
                                            <p:fltVal val="0"/>
                                          </p:val>
                                        </p:tav>
                                        <p:tav tm="100000">
                                          <p:val>
                                            <p:strVal val="#ppt_w"/>
                                          </p:val>
                                        </p:tav>
                                      </p:tavLst>
                                    </p:anim>
                                    <p:anim calcmode="lin" valueType="num">
                                      <p:cBhvr>
                                        <p:cTn id="368" dur="2000" fill="hold"/>
                                        <p:tgtEl>
                                          <p:spTgt spid="237577"/>
                                        </p:tgtEl>
                                        <p:attrNameLst>
                                          <p:attrName>ppt_h</p:attrName>
                                        </p:attrNameLst>
                                      </p:cBhvr>
                                      <p:tavLst>
                                        <p:tav tm="0">
                                          <p:val>
                                            <p:fltVal val="0"/>
                                          </p:val>
                                        </p:tav>
                                        <p:tav tm="100000">
                                          <p:val>
                                            <p:strVal val="#ppt_h"/>
                                          </p:val>
                                        </p:tav>
                                      </p:tavLst>
                                    </p:anim>
                                    <p:animEffect transition="in" filter="fade">
                                      <p:cBhvr>
                                        <p:cTn id="369" dur="2000"/>
                                        <p:tgtEl>
                                          <p:spTgt spid="237577"/>
                                        </p:tgtEl>
                                      </p:cBhvr>
                                    </p:animEffect>
                                  </p:childTnLst>
                                  <p:subTnLst>
                                    <p:audio>
                                      <p:cMediaNode>
                                        <p:cTn display="0" masterRel="sameClick">
                                          <p:stCondLst>
                                            <p:cond evt="begin" delay="0">
                                              <p:tn val="365"/>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237571"/>
                  </p:tgtEl>
                </p:cond>
              </p:nextCondLst>
            </p:seq>
          </p:childTnLst>
        </p:cTn>
      </p:par>
    </p:tnLst>
    <p:bldLst>
      <p:bldP spid="23757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1" name="Picture 3" descr="CLOCK_FW">
            <a:extLst>
              <a:ext uri="{FF2B5EF4-FFF2-40B4-BE49-F238E27FC236}">
                <a16:creationId xmlns:a16="http://schemas.microsoft.com/office/drawing/2014/main" xmlns="" id="{06BA7B59-735A-690A-D2C2-7AA5C4AC3F1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23383" y="917225"/>
            <a:ext cx="1147288" cy="106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2" name="Rectangle 4">
            <a:extLst>
              <a:ext uri="{FF2B5EF4-FFF2-40B4-BE49-F238E27FC236}">
                <a16:creationId xmlns:a16="http://schemas.microsoft.com/office/drawing/2014/main" xmlns="" id="{F7A14FB4-9F3A-936C-4AA0-375E9BC03DF3}"/>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30</a:t>
            </a:r>
          </a:p>
        </p:txBody>
      </p:sp>
      <p:sp>
        <p:nvSpPr>
          <p:cNvPr id="237573" name="Rectangle 5">
            <a:extLst>
              <a:ext uri="{FF2B5EF4-FFF2-40B4-BE49-F238E27FC236}">
                <a16:creationId xmlns:a16="http://schemas.microsoft.com/office/drawing/2014/main" xmlns="" id="{5BFD8E2C-2495-8B84-096D-39B7625FBDF8}"/>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4</a:t>
            </a:r>
          </a:p>
        </p:txBody>
      </p:sp>
      <p:sp>
        <p:nvSpPr>
          <p:cNvPr id="237574" name="Rectangle 6">
            <a:extLst>
              <a:ext uri="{FF2B5EF4-FFF2-40B4-BE49-F238E27FC236}">
                <a16:creationId xmlns:a16="http://schemas.microsoft.com/office/drawing/2014/main" xmlns="" id="{D734C5C6-1A58-DD4C-B099-C9F4E37569D0}"/>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3</a:t>
            </a:r>
          </a:p>
        </p:txBody>
      </p:sp>
      <p:sp>
        <p:nvSpPr>
          <p:cNvPr id="237575" name="Rectangle 7">
            <a:extLst>
              <a:ext uri="{FF2B5EF4-FFF2-40B4-BE49-F238E27FC236}">
                <a16:creationId xmlns:a16="http://schemas.microsoft.com/office/drawing/2014/main" xmlns="" id="{38538AB9-BCBB-A333-DD36-158DBBEAED46}"/>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a:t>
            </a:r>
          </a:p>
        </p:txBody>
      </p:sp>
      <p:sp>
        <p:nvSpPr>
          <p:cNvPr id="237576" name="Rectangle 8">
            <a:extLst>
              <a:ext uri="{FF2B5EF4-FFF2-40B4-BE49-F238E27FC236}">
                <a16:creationId xmlns:a16="http://schemas.microsoft.com/office/drawing/2014/main" xmlns="" id="{1BCE4242-C4C8-C5C8-BB9B-C89A1528C34F}"/>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a:t>
            </a:r>
          </a:p>
        </p:txBody>
      </p:sp>
      <p:sp>
        <p:nvSpPr>
          <p:cNvPr id="237577" name="Rectangle 9">
            <a:extLst>
              <a:ext uri="{FF2B5EF4-FFF2-40B4-BE49-F238E27FC236}">
                <a16:creationId xmlns:a16="http://schemas.microsoft.com/office/drawing/2014/main" xmlns="" id="{BA0A5C84-5005-8422-290F-06E909D0CB54}"/>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0</a:t>
            </a:r>
          </a:p>
        </p:txBody>
      </p:sp>
      <p:sp>
        <p:nvSpPr>
          <p:cNvPr id="237579" name="Text Box 11">
            <a:extLst>
              <a:ext uri="{FF2B5EF4-FFF2-40B4-BE49-F238E27FC236}">
                <a16:creationId xmlns:a16="http://schemas.microsoft.com/office/drawing/2014/main" xmlns="" id="{33FE6EBC-CD0E-209F-B313-7F3273C36203}"/>
              </a:ext>
            </a:extLst>
          </p:cNvPr>
          <p:cNvSpPr txBox="1">
            <a:spLocks noChangeArrowheads="1"/>
          </p:cNvSpPr>
          <p:nvPr/>
        </p:nvSpPr>
        <p:spPr bwMode="auto">
          <a:xfrm>
            <a:off x="1543929" y="4643022"/>
            <a:ext cx="9226742" cy="81671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95384" tIns="47694" rIns="95384" bIns="47694">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lvl="0">
              <a:lnSpc>
                <a:spcPct val="130000"/>
              </a:lnSpc>
              <a:spcAft>
                <a:spcPts val="800"/>
              </a:spcAft>
            </a:pPr>
            <a:r>
              <a:rPr lang="vi-VN" sz="4000" dirty="0">
                <a:solidFill>
                  <a:srgbClr val="0D0D0D"/>
                </a:solidFill>
                <a:ea typeface="Calibri" panose="020F0502020204030204" pitchFamily="34" charset="0"/>
              </a:rPr>
              <a:t>câu chuyển đoạn</a:t>
            </a:r>
            <a:endParaRPr kumimoji="0" lang="en-US" altLang="en-US" sz="3623" b="1" i="1" u="none" strike="noStrike" kern="1200" cap="none" spc="0" normalizeH="0" baseline="0" noProof="0" dirty="0">
              <a:ln>
                <a:noFill/>
              </a:ln>
              <a:solidFill>
                <a:srgbClr val="FF3300"/>
              </a:solidFill>
              <a:effectLst/>
              <a:uLnTx/>
              <a:uFillTx/>
              <a:latin typeface="Times New Roman" panose="02020603050405020304" pitchFamily="18" charset="0"/>
              <a:ea typeface="+mn-ea"/>
              <a:cs typeface="+mn-cs"/>
            </a:endParaRPr>
          </a:p>
        </p:txBody>
      </p:sp>
      <p:sp>
        <p:nvSpPr>
          <p:cNvPr id="53260" name="Text Box 12">
            <a:extLst>
              <a:ext uri="{FF2B5EF4-FFF2-40B4-BE49-F238E27FC236}">
                <a16:creationId xmlns:a16="http://schemas.microsoft.com/office/drawing/2014/main" xmlns="" id="{31A41DD8-FE29-16BE-25E9-3AA56906DD01}"/>
              </a:ext>
            </a:extLst>
          </p:cNvPr>
          <p:cNvSpPr txBox="1">
            <a:spLocks noChangeArrowheads="1"/>
          </p:cNvSpPr>
          <p:nvPr/>
        </p:nvSpPr>
        <p:spPr bwMode="auto">
          <a:xfrm>
            <a:off x="3223995" y="231578"/>
            <a:ext cx="6072456" cy="756500"/>
          </a:xfrm>
          <a:prstGeom prst="rect">
            <a:avLst/>
          </a:prstGeom>
          <a:gradFill rotWithShape="1">
            <a:gsLst>
              <a:gs pos="0">
                <a:srgbClr val="FF0000"/>
              </a:gs>
              <a:gs pos="50000">
                <a:srgbClr val="BBE0E3"/>
              </a:gs>
              <a:gs pos="100000">
                <a:srgbClr val="FF0000"/>
              </a:gs>
            </a:gsLst>
            <a:lin ang="5400000" scaled="1"/>
          </a:gradFill>
          <a:ln w="9525">
            <a:solidFill>
              <a:srgbClr val="9900CC"/>
            </a:solidFill>
            <a:miter lim="800000"/>
            <a:headEnd/>
            <a:tailEnd/>
          </a:ln>
        </p:spPr>
        <p:txBody>
          <a:bodyPr lIns="95384" tIns="47694" rIns="95384" bIns="47694">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955033" rtl="0" eaLnBrk="1" fontAlgn="base" latinLnBrk="0" hangingPunct="1">
              <a:lnSpc>
                <a:spcPct val="100000"/>
              </a:lnSpc>
              <a:spcBef>
                <a:spcPct val="50000"/>
              </a:spcBef>
              <a:spcAft>
                <a:spcPct val="0"/>
              </a:spcAft>
              <a:buClrTx/>
              <a:buSzTx/>
              <a:buFontTx/>
              <a:buNone/>
              <a:tabLst/>
              <a:defRPr/>
            </a:pPr>
            <a:r>
              <a:rPr kumimoji="0" lang="en-US" altLang="en-US" sz="429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TĂNG TỐC</a:t>
            </a:r>
          </a:p>
        </p:txBody>
      </p:sp>
      <p:sp>
        <p:nvSpPr>
          <p:cNvPr id="237581" name="Rectangle 13">
            <a:extLst>
              <a:ext uri="{FF2B5EF4-FFF2-40B4-BE49-F238E27FC236}">
                <a16:creationId xmlns:a16="http://schemas.microsoft.com/office/drawing/2014/main" xmlns="" id="{100221A4-A971-8F04-3EA6-F794B2EF6469}"/>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9</a:t>
            </a:r>
          </a:p>
        </p:txBody>
      </p:sp>
      <p:sp>
        <p:nvSpPr>
          <p:cNvPr id="237582" name="Rectangle 14">
            <a:extLst>
              <a:ext uri="{FF2B5EF4-FFF2-40B4-BE49-F238E27FC236}">
                <a16:creationId xmlns:a16="http://schemas.microsoft.com/office/drawing/2014/main" xmlns="" id="{C0BC1853-5190-8DBA-C6EE-E240FCCF5352}"/>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8</a:t>
            </a:r>
          </a:p>
        </p:txBody>
      </p:sp>
      <p:sp>
        <p:nvSpPr>
          <p:cNvPr id="237583" name="Rectangle 15">
            <a:extLst>
              <a:ext uri="{FF2B5EF4-FFF2-40B4-BE49-F238E27FC236}">
                <a16:creationId xmlns:a16="http://schemas.microsoft.com/office/drawing/2014/main" xmlns="" id="{F4B02F2E-0956-737E-A474-453AACCA8E29}"/>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7</a:t>
            </a:r>
          </a:p>
        </p:txBody>
      </p:sp>
      <p:sp>
        <p:nvSpPr>
          <p:cNvPr id="237584" name="Rectangle 16">
            <a:extLst>
              <a:ext uri="{FF2B5EF4-FFF2-40B4-BE49-F238E27FC236}">
                <a16:creationId xmlns:a16="http://schemas.microsoft.com/office/drawing/2014/main" xmlns="" id="{323D5895-1D30-CFC9-7955-EA012D035C25}"/>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6</a:t>
            </a:r>
          </a:p>
        </p:txBody>
      </p:sp>
      <p:sp>
        <p:nvSpPr>
          <p:cNvPr id="237585" name="Rectangle 17">
            <a:extLst>
              <a:ext uri="{FF2B5EF4-FFF2-40B4-BE49-F238E27FC236}">
                <a16:creationId xmlns:a16="http://schemas.microsoft.com/office/drawing/2014/main" xmlns="" id="{0EEB3C5F-8E6B-98DA-CFEA-0344C61BE95F}"/>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5</a:t>
            </a:r>
          </a:p>
        </p:txBody>
      </p:sp>
      <p:sp>
        <p:nvSpPr>
          <p:cNvPr id="237586" name="Rectangle 18">
            <a:extLst>
              <a:ext uri="{FF2B5EF4-FFF2-40B4-BE49-F238E27FC236}">
                <a16:creationId xmlns:a16="http://schemas.microsoft.com/office/drawing/2014/main" xmlns="" id="{E7719A19-7269-DC35-FE3A-BAF4E9182A5C}"/>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14</a:t>
            </a:r>
          </a:p>
        </p:txBody>
      </p:sp>
      <p:sp>
        <p:nvSpPr>
          <p:cNvPr id="237587" name="Rectangle 19">
            <a:extLst>
              <a:ext uri="{FF2B5EF4-FFF2-40B4-BE49-F238E27FC236}">
                <a16:creationId xmlns:a16="http://schemas.microsoft.com/office/drawing/2014/main" xmlns="" id="{7650A627-01D4-AC2B-A090-66BE9A89D392}"/>
              </a:ext>
            </a:extLst>
          </p:cNvPr>
          <p:cNvSpPr>
            <a:spLocks noChangeArrowheads="1"/>
          </p:cNvSpPr>
          <p:nvPr/>
        </p:nvSpPr>
        <p:spPr bwMode="auto">
          <a:xfrm>
            <a:off x="9378183"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13</a:t>
            </a:r>
          </a:p>
        </p:txBody>
      </p:sp>
      <p:sp>
        <p:nvSpPr>
          <p:cNvPr id="237588" name="Rectangle 20">
            <a:extLst>
              <a:ext uri="{FF2B5EF4-FFF2-40B4-BE49-F238E27FC236}">
                <a16:creationId xmlns:a16="http://schemas.microsoft.com/office/drawing/2014/main" xmlns="" id="{836AA980-8A38-F66C-459C-1CE0BFBAE9C6}"/>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12</a:t>
            </a:r>
          </a:p>
        </p:txBody>
      </p:sp>
      <p:sp>
        <p:nvSpPr>
          <p:cNvPr id="237589" name="Rectangle 21">
            <a:extLst>
              <a:ext uri="{FF2B5EF4-FFF2-40B4-BE49-F238E27FC236}">
                <a16:creationId xmlns:a16="http://schemas.microsoft.com/office/drawing/2014/main" xmlns="" id="{9B126DCE-177D-9CD5-1D17-51EF2011AFEE}"/>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11</a:t>
            </a:r>
          </a:p>
        </p:txBody>
      </p:sp>
      <p:sp>
        <p:nvSpPr>
          <p:cNvPr id="237590" name="Rectangle 22">
            <a:extLst>
              <a:ext uri="{FF2B5EF4-FFF2-40B4-BE49-F238E27FC236}">
                <a16:creationId xmlns:a16="http://schemas.microsoft.com/office/drawing/2014/main" xmlns="" id="{D92D2362-F88D-7CE0-859B-AE81F12137B1}"/>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10</a:t>
            </a:r>
          </a:p>
        </p:txBody>
      </p:sp>
      <p:sp>
        <p:nvSpPr>
          <p:cNvPr id="237591" name="Rectangle 23">
            <a:extLst>
              <a:ext uri="{FF2B5EF4-FFF2-40B4-BE49-F238E27FC236}">
                <a16:creationId xmlns:a16="http://schemas.microsoft.com/office/drawing/2014/main" xmlns="" id="{99644978-E86C-A4FC-C7E2-111D4E43713F}"/>
              </a:ext>
            </a:extLst>
          </p:cNvPr>
          <p:cNvSpPr>
            <a:spLocks noChangeArrowheads="1"/>
          </p:cNvSpPr>
          <p:nvPr/>
        </p:nvSpPr>
        <p:spPr bwMode="auto">
          <a:xfrm>
            <a:off x="9540136" y="1219941"/>
            <a:ext cx="1230535"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19</a:t>
            </a:r>
          </a:p>
        </p:txBody>
      </p:sp>
      <p:sp>
        <p:nvSpPr>
          <p:cNvPr id="237592" name="Rectangle 24">
            <a:extLst>
              <a:ext uri="{FF2B5EF4-FFF2-40B4-BE49-F238E27FC236}">
                <a16:creationId xmlns:a16="http://schemas.microsoft.com/office/drawing/2014/main" xmlns="" id="{1AF7CC02-64B3-AAE0-739F-ED915B2AA34B}"/>
              </a:ext>
            </a:extLst>
          </p:cNvPr>
          <p:cNvSpPr>
            <a:spLocks noChangeArrowheads="1"/>
          </p:cNvSpPr>
          <p:nvPr/>
        </p:nvSpPr>
        <p:spPr bwMode="auto">
          <a:xfrm>
            <a:off x="9458403" y="1295619"/>
            <a:ext cx="1238103" cy="428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18</a:t>
            </a:r>
          </a:p>
        </p:txBody>
      </p:sp>
      <p:sp>
        <p:nvSpPr>
          <p:cNvPr id="237593" name="Rectangle 25">
            <a:extLst>
              <a:ext uri="{FF2B5EF4-FFF2-40B4-BE49-F238E27FC236}">
                <a16:creationId xmlns:a16="http://schemas.microsoft.com/office/drawing/2014/main" xmlns="" id="{0ED6B31E-F81A-45DC-E3EA-6DCAEDBFC0BA}"/>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17</a:t>
            </a:r>
          </a:p>
        </p:txBody>
      </p:sp>
      <p:sp>
        <p:nvSpPr>
          <p:cNvPr id="237594" name="Rectangle 26">
            <a:extLst>
              <a:ext uri="{FF2B5EF4-FFF2-40B4-BE49-F238E27FC236}">
                <a16:creationId xmlns:a16="http://schemas.microsoft.com/office/drawing/2014/main" xmlns="" id="{4C5C149D-3657-07DC-EA0E-7A29D6E2E646}"/>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16</a:t>
            </a:r>
          </a:p>
        </p:txBody>
      </p:sp>
      <p:sp>
        <p:nvSpPr>
          <p:cNvPr id="237595" name="Rectangle 27">
            <a:extLst>
              <a:ext uri="{FF2B5EF4-FFF2-40B4-BE49-F238E27FC236}">
                <a16:creationId xmlns:a16="http://schemas.microsoft.com/office/drawing/2014/main" xmlns="" id="{A79E53E6-0403-1715-DC56-A7A68F82A22F}"/>
              </a:ext>
            </a:extLst>
          </p:cNvPr>
          <p:cNvSpPr>
            <a:spLocks noChangeArrowheads="1"/>
          </p:cNvSpPr>
          <p:nvPr/>
        </p:nvSpPr>
        <p:spPr bwMode="auto">
          <a:xfrm>
            <a:off x="9458403" y="1295619"/>
            <a:ext cx="1238103" cy="428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15</a:t>
            </a:r>
          </a:p>
        </p:txBody>
      </p:sp>
      <p:sp>
        <p:nvSpPr>
          <p:cNvPr id="237596" name="Rectangle 28">
            <a:extLst>
              <a:ext uri="{FF2B5EF4-FFF2-40B4-BE49-F238E27FC236}">
                <a16:creationId xmlns:a16="http://schemas.microsoft.com/office/drawing/2014/main" xmlns="" id="{C69CBBB0-1369-4C19-4742-E7960AAB6E91}"/>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29</a:t>
            </a:r>
          </a:p>
        </p:txBody>
      </p:sp>
      <p:sp>
        <p:nvSpPr>
          <p:cNvPr id="237597" name="Rectangle 29">
            <a:extLst>
              <a:ext uri="{FF2B5EF4-FFF2-40B4-BE49-F238E27FC236}">
                <a16:creationId xmlns:a16="http://schemas.microsoft.com/office/drawing/2014/main" xmlns="" id="{E0AC1EE3-C7E8-887C-4E00-F9DDAEEEEEEB}"/>
              </a:ext>
            </a:extLst>
          </p:cNvPr>
          <p:cNvSpPr>
            <a:spLocks noChangeArrowheads="1"/>
          </p:cNvSpPr>
          <p:nvPr/>
        </p:nvSpPr>
        <p:spPr bwMode="auto">
          <a:xfrm>
            <a:off x="9540136" y="1219941"/>
            <a:ext cx="1230535"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28</a:t>
            </a:r>
          </a:p>
        </p:txBody>
      </p:sp>
      <p:sp>
        <p:nvSpPr>
          <p:cNvPr id="237598" name="Rectangle 30">
            <a:extLst>
              <a:ext uri="{FF2B5EF4-FFF2-40B4-BE49-F238E27FC236}">
                <a16:creationId xmlns:a16="http://schemas.microsoft.com/office/drawing/2014/main" xmlns="" id="{D391B22D-F75D-047C-11F7-9DDF89DA1B11}"/>
              </a:ext>
            </a:extLst>
          </p:cNvPr>
          <p:cNvSpPr>
            <a:spLocks noChangeArrowheads="1"/>
          </p:cNvSpPr>
          <p:nvPr/>
        </p:nvSpPr>
        <p:spPr bwMode="auto">
          <a:xfrm>
            <a:off x="9540136" y="1219941"/>
            <a:ext cx="1230535"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27</a:t>
            </a:r>
          </a:p>
        </p:txBody>
      </p:sp>
      <p:sp>
        <p:nvSpPr>
          <p:cNvPr id="237599" name="Rectangle 31">
            <a:extLst>
              <a:ext uri="{FF2B5EF4-FFF2-40B4-BE49-F238E27FC236}">
                <a16:creationId xmlns:a16="http://schemas.microsoft.com/office/drawing/2014/main" xmlns="" id="{0342EA26-5FC0-9DB9-2561-7472F986E3B6}"/>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26</a:t>
            </a:r>
          </a:p>
        </p:txBody>
      </p:sp>
      <p:sp>
        <p:nvSpPr>
          <p:cNvPr id="237600" name="Rectangle 32">
            <a:extLst>
              <a:ext uri="{FF2B5EF4-FFF2-40B4-BE49-F238E27FC236}">
                <a16:creationId xmlns:a16="http://schemas.microsoft.com/office/drawing/2014/main" xmlns="" id="{43F7312C-4B79-2A30-1137-DE494FBEA0CC}"/>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25</a:t>
            </a:r>
          </a:p>
        </p:txBody>
      </p:sp>
      <p:sp>
        <p:nvSpPr>
          <p:cNvPr id="237601" name="Rectangle 33">
            <a:extLst>
              <a:ext uri="{FF2B5EF4-FFF2-40B4-BE49-F238E27FC236}">
                <a16:creationId xmlns:a16="http://schemas.microsoft.com/office/drawing/2014/main" xmlns="" id="{1185D8CD-68F5-0E01-5574-EDDDA615BB22}"/>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24</a:t>
            </a:r>
          </a:p>
        </p:txBody>
      </p:sp>
      <p:sp>
        <p:nvSpPr>
          <p:cNvPr id="237602" name="Rectangle 34">
            <a:extLst>
              <a:ext uri="{FF2B5EF4-FFF2-40B4-BE49-F238E27FC236}">
                <a16:creationId xmlns:a16="http://schemas.microsoft.com/office/drawing/2014/main" xmlns="" id="{5BE9D64F-24A4-38B2-4E2A-493EDDB3AA49}"/>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23</a:t>
            </a:r>
          </a:p>
        </p:txBody>
      </p:sp>
      <p:sp>
        <p:nvSpPr>
          <p:cNvPr id="237603" name="Rectangle 35">
            <a:extLst>
              <a:ext uri="{FF2B5EF4-FFF2-40B4-BE49-F238E27FC236}">
                <a16:creationId xmlns:a16="http://schemas.microsoft.com/office/drawing/2014/main" xmlns="" id="{E864AD82-E750-67BB-092E-415354D9F814}"/>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22</a:t>
            </a:r>
          </a:p>
        </p:txBody>
      </p:sp>
      <p:sp>
        <p:nvSpPr>
          <p:cNvPr id="237604" name="Rectangle 36">
            <a:extLst>
              <a:ext uri="{FF2B5EF4-FFF2-40B4-BE49-F238E27FC236}">
                <a16:creationId xmlns:a16="http://schemas.microsoft.com/office/drawing/2014/main" xmlns="" id="{53A18DE1-C701-B23E-D228-701D4180CCAD}"/>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21</a:t>
            </a:r>
          </a:p>
        </p:txBody>
      </p:sp>
      <p:sp>
        <p:nvSpPr>
          <p:cNvPr id="237605" name="Rectangle 37">
            <a:extLst>
              <a:ext uri="{FF2B5EF4-FFF2-40B4-BE49-F238E27FC236}">
                <a16:creationId xmlns:a16="http://schemas.microsoft.com/office/drawing/2014/main" xmlns="" id="{4638C608-6B51-B82E-BC2E-6560BAB89C76}"/>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20</a:t>
            </a:r>
          </a:p>
        </p:txBody>
      </p:sp>
      <p:sp>
        <p:nvSpPr>
          <p:cNvPr id="4" name="TextBox 3">
            <a:extLst>
              <a:ext uri="{FF2B5EF4-FFF2-40B4-BE49-F238E27FC236}">
                <a16:creationId xmlns:a16="http://schemas.microsoft.com/office/drawing/2014/main" xmlns="" id="{7B608F2C-863F-15A4-467E-488A80D9D2E6}"/>
              </a:ext>
            </a:extLst>
          </p:cNvPr>
          <p:cNvSpPr txBox="1"/>
          <p:nvPr/>
        </p:nvSpPr>
        <p:spPr>
          <a:xfrm>
            <a:off x="660400" y="2398662"/>
            <a:ext cx="10858500" cy="1446550"/>
          </a:xfrm>
          <a:prstGeom prst="rect">
            <a:avLst/>
          </a:prstGeom>
          <a:noFill/>
        </p:spPr>
        <p:txBody>
          <a:bodyPr wrap="square">
            <a:spAutoFit/>
          </a:bodyPr>
          <a:lstStyle/>
          <a:p>
            <a:r>
              <a:rPr lang="vi-VN" sz="4400" b="1" dirty="0">
                <a:solidFill>
                  <a:srgbClr val="0D0D0D"/>
                </a:solidFill>
                <a:effectLst/>
                <a:latin typeface="Times New Roman" panose="02020603050405020304" pitchFamily="18" charset="0"/>
                <a:ea typeface="Calibri" panose="020F0502020204030204" pitchFamily="34" charset="0"/>
              </a:rPr>
              <a:t>Câu 5.</a:t>
            </a:r>
            <a:r>
              <a:rPr lang="vi-VN" sz="4400" dirty="0">
                <a:solidFill>
                  <a:srgbClr val="0D0D0D"/>
                </a:solidFill>
                <a:effectLst/>
                <a:latin typeface="Times New Roman" panose="02020603050405020304" pitchFamily="18" charset="0"/>
                <a:ea typeface="Calibri" panose="020F0502020204030204" pitchFamily="34" charset="0"/>
              </a:rPr>
              <a:t> Để đảm bảo cho bài văn liền mạch, có lô gích giữa các đoạn văn, cần có câu ....</a:t>
            </a:r>
            <a:endParaRPr lang="en-US" sz="4400" dirty="0"/>
          </a:p>
        </p:txBody>
      </p:sp>
    </p:spTree>
    <p:extLst>
      <p:ext uri="{BB962C8B-B14F-4D97-AF65-F5344CB8AC3E}">
        <p14:creationId xmlns:p14="http://schemas.microsoft.com/office/powerpoint/2010/main" val="26926214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37579"/>
                                        </p:tgtEl>
                                        <p:attrNameLst>
                                          <p:attrName>style.visibility</p:attrName>
                                        </p:attrNameLst>
                                      </p:cBhvr>
                                      <p:to>
                                        <p:strVal val="visible"/>
                                      </p:to>
                                    </p:set>
                                    <p:animEffect transition="in" filter="barn(inHorizontal)">
                                      <p:cBhvr>
                                        <p:cTn id="7" dur="500"/>
                                        <p:tgtEl>
                                          <p:spTgt spid="23757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3757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53" presetClass="exit" presetSubtype="0" fill="hold" nodeType="clickEffect">
                                  <p:stCondLst>
                                    <p:cond delay="0"/>
                                  </p:stCondLst>
                                  <p:childTnLst>
                                    <p:anim calcmode="lin" valueType="num">
                                      <p:cBhvr>
                                        <p:cTn id="12" dur="5"/>
                                        <p:tgtEl>
                                          <p:spTgt spid="237572"/>
                                        </p:tgtEl>
                                        <p:attrNameLst>
                                          <p:attrName>ppt_w</p:attrName>
                                        </p:attrNameLst>
                                      </p:cBhvr>
                                      <p:tavLst>
                                        <p:tav tm="0">
                                          <p:val>
                                            <p:strVal val="ppt_w"/>
                                          </p:val>
                                        </p:tav>
                                        <p:tav tm="100000">
                                          <p:val>
                                            <p:fltVal val="0"/>
                                          </p:val>
                                        </p:tav>
                                      </p:tavLst>
                                    </p:anim>
                                    <p:anim calcmode="lin" valueType="num">
                                      <p:cBhvr>
                                        <p:cTn id="13" dur="5"/>
                                        <p:tgtEl>
                                          <p:spTgt spid="237572"/>
                                        </p:tgtEl>
                                        <p:attrNameLst>
                                          <p:attrName>ppt_h</p:attrName>
                                        </p:attrNameLst>
                                      </p:cBhvr>
                                      <p:tavLst>
                                        <p:tav tm="0">
                                          <p:val>
                                            <p:strVal val="ppt_h"/>
                                          </p:val>
                                        </p:tav>
                                        <p:tav tm="100000">
                                          <p:val>
                                            <p:fltVal val="0"/>
                                          </p:val>
                                        </p:tav>
                                      </p:tavLst>
                                    </p:anim>
                                    <p:animEffect transition="out" filter="fade">
                                      <p:cBhvr>
                                        <p:cTn id="14" dur="5"/>
                                        <p:tgtEl>
                                          <p:spTgt spid="237572"/>
                                        </p:tgtEl>
                                      </p:cBhvr>
                                    </p:animEffect>
                                    <p:set>
                                      <p:cBhvr>
                                        <p:cTn id="15" dur="1" fill="hold">
                                          <p:stCondLst>
                                            <p:cond delay="4"/>
                                          </p:stCondLst>
                                        </p:cTn>
                                        <p:tgtEl>
                                          <p:spTgt spid="237572"/>
                                        </p:tgtEl>
                                        <p:attrNameLst>
                                          <p:attrName>style.visibility</p:attrName>
                                        </p:attrNameLst>
                                      </p:cBhvr>
                                      <p:to>
                                        <p:strVal val="hidden"/>
                                      </p:to>
                                    </p:set>
                                  </p:childTnLst>
                                </p:cTn>
                              </p:par>
                            </p:childTnLst>
                          </p:cTn>
                        </p:par>
                        <p:par>
                          <p:cTn id="16" fill="hold" nodeType="afterGroup">
                            <p:stCondLst>
                              <p:cond delay="5"/>
                            </p:stCondLst>
                            <p:childTnLst>
                              <p:par>
                                <p:cTn id="17" presetID="53" presetClass="entr" presetSubtype="0" fill="hold" nodeType="afterEffect">
                                  <p:stCondLst>
                                    <p:cond delay="0"/>
                                  </p:stCondLst>
                                  <p:childTnLst>
                                    <p:set>
                                      <p:cBhvr>
                                        <p:cTn id="18" dur="1" fill="hold">
                                          <p:stCondLst>
                                            <p:cond delay="0"/>
                                          </p:stCondLst>
                                        </p:cTn>
                                        <p:tgtEl>
                                          <p:spTgt spid="237596"/>
                                        </p:tgtEl>
                                        <p:attrNameLst>
                                          <p:attrName>style.visibility</p:attrName>
                                        </p:attrNameLst>
                                      </p:cBhvr>
                                      <p:to>
                                        <p:strVal val="visible"/>
                                      </p:to>
                                    </p:set>
                                    <p:anim calcmode="lin" valueType="num">
                                      <p:cBhvr>
                                        <p:cTn id="19" dur="5" fill="hold"/>
                                        <p:tgtEl>
                                          <p:spTgt spid="237596"/>
                                        </p:tgtEl>
                                        <p:attrNameLst>
                                          <p:attrName>ppt_w</p:attrName>
                                        </p:attrNameLst>
                                      </p:cBhvr>
                                      <p:tavLst>
                                        <p:tav tm="0">
                                          <p:val>
                                            <p:fltVal val="0"/>
                                          </p:val>
                                        </p:tav>
                                        <p:tav tm="100000">
                                          <p:val>
                                            <p:strVal val="#ppt_w"/>
                                          </p:val>
                                        </p:tav>
                                      </p:tavLst>
                                    </p:anim>
                                    <p:anim calcmode="lin" valueType="num">
                                      <p:cBhvr>
                                        <p:cTn id="20" dur="5" fill="hold"/>
                                        <p:tgtEl>
                                          <p:spTgt spid="237596"/>
                                        </p:tgtEl>
                                        <p:attrNameLst>
                                          <p:attrName>ppt_h</p:attrName>
                                        </p:attrNameLst>
                                      </p:cBhvr>
                                      <p:tavLst>
                                        <p:tav tm="0">
                                          <p:val>
                                            <p:fltVal val="0"/>
                                          </p:val>
                                        </p:tav>
                                        <p:tav tm="100000">
                                          <p:val>
                                            <p:strVal val="#ppt_h"/>
                                          </p:val>
                                        </p:tav>
                                      </p:tavLst>
                                    </p:anim>
                                    <p:animEffect transition="in" filter="fade">
                                      <p:cBhvr>
                                        <p:cTn id="21" dur="5"/>
                                        <p:tgtEl>
                                          <p:spTgt spid="237596"/>
                                        </p:tgtEl>
                                      </p:cBhvr>
                                    </p:animEffect>
                                  </p:childTnLst>
                                  <p:subTnLst>
                                    <p:audio>
                                      <p:cMediaNode vol="100000">
                                        <p:cTn display="0" masterRel="sameClick">
                                          <p:stCondLst>
                                            <p:cond evt="begin" delay="0">
                                              <p:tn val="17"/>
                                            </p:cond>
                                          </p:stCondLst>
                                          <p:endCondLst>
                                            <p:cond evt="onStopAudio" delay="0">
                                              <p:tgtEl>
                                                <p:sldTgt/>
                                              </p:tgtEl>
                                            </p:cond>
                                          </p:endCondLst>
                                        </p:cTn>
                                        <p:tgtEl>
                                          <p:sndTgt r:embed="rId2" name="DESTROY.WAV"/>
                                        </p:tgtEl>
                                      </p:cMediaNode>
                                    </p:audio>
                                  </p:subTnLst>
                                </p:cTn>
                              </p:par>
                            </p:childTnLst>
                          </p:cTn>
                        </p:par>
                        <p:par>
                          <p:cTn id="22" fill="hold" nodeType="afterGroup">
                            <p:stCondLst>
                              <p:cond delay="10"/>
                            </p:stCondLst>
                            <p:childTnLst>
                              <p:par>
                                <p:cTn id="23" presetID="53" presetClass="exit" presetSubtype="0" fill="hold" nodeType="afterEffect">
                                  <p:stCondLst>
                                    <p:cond delay="1000"/>
                                  </p:stCondLst>
                                  <p:childTnLst>
                                    <p:anim calcmode="lin" valueType="num">
                                      <p:cBhvr>
                                        <p:cTn id="24" dur="5"/>
                                        <p:tgtEl>
                                          <p:spTgt spid="237596"/>
                                        </p:tgtEl>
                                        <p:attrNameLst>
                                          <p:attrName>ppt_w</p:attrName>
                                        </p:attrNameLst>
                                      </p:cBhvr>
                                      <p:tavLst>
                                        <p:tav tm="0">
                                          <p:val>
                                            <p:strVal val="ppt_w"/>
                                          </p:val>
                                        </p:tav>
                                        <p:tav tm="100000">
                                          <p:val>
                                            <p:fltVal val="0"/>
                                          </p:val>
                                        </p:tav>
                                      </p:tavLst>
                                    </p:anim>
                                    <p:anim calcmode="lin" valueType="num">
                                      <p:cBhvr>
                                        <p:cTn id="25" dur="5"/>
                                        <p:tgtEl>
                                          <p:spTgt spid="237596"/>
                                        </p:tgtEl>
                                        <p:attrNameLst>
                                          <p:attrName>ppt_h</p:attrName>
                                        </p:attrNameLst>
                                      </p:cBhvr>
                                      <p:tavLst>
                                        <p:tav tm="0">
                                          <p:val>
                                            <p:strVal val="ppt_h"/>
                                          </p:val>
                                        </p:tav>
                                        <p:tav tm="100000">
                                          <p:val>
                                            <p:fltVal val="0"/>
                                          </p:val>
                                        </p:tav>
                                      </p:tavLst>
                                    </p:anim>
                                    <p:animEffect transition="out" filter="fade">
                                      <p:cBhvr>
                                        <p:cTn id="26" dur="5"/>
                                        <p:tgtEl>
                                          <p:spTgt spid="237596"/>
                                        </p:tgtEl>
                                      </p:cBhvr>
                                    </p:animEffect>
                                    <p:set>
                                      <p:cBhvr>
                                        <p:cTn id="27" dur="1" fill="hold">
                                          <p:stCondLst>
                                            <p:cond delay="4"/>
                                          </p:stCondLst>
                                        </p:cTn>
                                        <p:tgtEl>
                                          <p:spTgt spid="237596"/>
                                        </p:tgtEl>
                                        <p:attrNameLst>
                                          <p:attrName>style.visibility</p:attrName>
                                        </p:attrNameLst>
                                      </p:cBhvr>
                                      <p:to>
                                        <p:strVal val="hidden"/>
                                      </p:to>
                                    </p:set>
                                  </p:childTnLst>
                                </p:cTn>
                              </p:par>
                            </p:childTnLst>
                          </p:cTn>
                        </p:par>
                        <p:par>
                          <p:cTn id="28" fill="hold" nodeType="afterGroup">
                            <p:stCondLst>
                              <p:cond delay="1015"/>
                            </p:stCondLst>
                            <p:childTnLst>
                              <p:par>
                                <p:cTn id="29" presetID="53" presetClass="entr" presetSubtype="0" fill="hold" nodeType="afterEffect">
                                  <p:stCondLst>
                                    <p:cond delay="0"/>
                                  </p:stCondLst>
                                  <p:childTnLst>
                                    <p:set>
                                      <p:cBhvr>
                                        <p:cTn id="30" dur="1" fill="hold">
                                          <p:stCondLst>
                                            <p:cond delay="0"/>
                                          </p:stCondLst>
                                        </p:cTn>
                                        <p:tgtEl>
                                          <p:spTgt spid="237597"/>
                                        </p:tgtEl>
                                        <p:attrNameLst>
                                          <p:attrName>style.visibility</p:attrName>
                                        </p:attrNameLst>
                                      </p:cBhvr>
                                      <p:to>
                                        <p:strVal val="visible"/>
                                      </p:to>
                                    </p:set>
                                    <p:anim calcmode="lin" valueType="num">
                                      <p:cBhvr>
                                        <p:cTn id="31" dur="5" fill="hold"/>
                                        <p:tgtEl>
                                          <p:spTgt spid="237597"/>
                                        </p:tgtEl>
                                        <p:attrNameLst>
                                          <p:attrName>ppt_w</p:attrName>
                                        </p:attrNameLst>
                                      </p:cBhvr>
                                      <p:tavLst>
                                        <p:tav tm="0">
                                          <p:val>
                                            <p:fltVal val="0"/>
                                          </p:val>
                                        </p:tav>
                                        <p:tav tm="100000">
                                          <p:val>
                                            <p:strVal val="#ppt_w"/>
                                          </p:val>
                                        </p:tav>
                                      </p:tavLst>
                                    </p:anim>
                                    <p:anim calcmode="lin" valueType="num">
                                      <p:cBhvr>
                                        <p:cTn id="32" dur="5" fill="hold"/>
                                        <p:tgtEl>
                                          <p:spTgt spid="237597"/>
                                        </p:tgtEl>
                                        <p:attrNameLst>
                                          <p:attrName>ppt_h</p:attrName>
                                        </p:attrNameLst>
                                      </p:cBhvr>
                                      <p:tavLst>
                                        <p:tav tm="0">
                                          <p:val>
                                            <p:fltVal val="0"/>
                                          </p:val>
                                        </p:tav>
                                        <p:tav tm="100000">
                                          <p:val>
                                            <p:strVal val="#ppt_h"/>
                                          </p:val>
                                        </p:tav>
                                      </p:tavLst>
                                    </p:anim>
                                    <p:animEffect transition="in" filter="fade">
                                      <p:cBhvr>
                                        <p:cTn id="33" dur="5"/>
                                        <p:tgtEl>
                                          <p:spTgt spid="237597"/>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2" name="DESTROY.WAV"/>
                                        </p:tgtEl>
                                      </p:cMediaNode>
                                    </p:audio>
                                  </p:subTnLst>
                                </p:cTn>
                              </p:par>
                            </p:childTnLst>
                          </p:cTn>
                        </p:par>
                        <p:par>
                          <p:cTn id="34" fill="hold" nodeType="afterGroup">
                            <p:stCondLst>
                              <p:cond delay="1020"/>
                            </p:stCondLst>
                            <p:childTnLst>
                              <p:par>
                                <p:cTn id="35" presetID="53" presetClass="exit" presetSubtype="0" fill="hold" nodeType="afterEffect">
                                  <p:stCondLst>
                                    <p:cond delay="1000"/>
                                  </p:stCondLst>
                                  <p:childTnLst>
                                    <p:anim calcmode="lin" valueType="num">
                                      <p:cBhvr>
                                        <p:cTn id="36" dur="5"/>
                                        <p:tgtEl>
                                          <p:spTgt spid="237597"/>
                                        </p:tgtEl>
                                        <p:attrNameLst>
                                          <p:attrName>ppt_w</p:attrName>
                                        </p:attrNameLst>
                                      </p:cBhvr>
                                      <p:tavLst>
                                        <p:tav tm="0">
                                          <p:val>
                                            <p:strVal val="ppt_w"/>
                                          </p:val>
                                        </p:tav>
                                        <p:tav tm="100000">
                                          <p:val>
                                            <p:fltVal val="0"/>
                                          </p:val>
                                        </p:tav>
                                      </p:tavLst>
                                    </p:anim>
                                    <p:anim calcmode="lin" valueType="num">
                                      <p:cBhvr>
                                        <p:cTn id="37" dur="5"/>
                                        <p:tgtEl>
                                          <p:spTgt spid="237597"/>
                                        </p:tgtEl>
                                        <p:attrNameLst>
                                          <p:attrName>ppt_h</p:attrName>
                                        </p:attrNameLst>
                                      </p:cBhvr>
                                      <p:tavLst>
                                        <p:tav tm="0">
                                          <p:val>
                                            <p:strVal val="ppt_h"/>
                                          </p:val>
                                        </p:tav>
                                        <p:tav tm="100000">
                                          <p:val>
                                            <p:fltVal val="0"/>
                                          </p:val>
                                        </p:tav>
                                      </p:tavLst>
                                    </p:anim>
                                    <p:animEffect transition="out" filter="fade">
                                      <p:cBhvr>
                                        <p:cTn id="38" dur="5"/>
                                        <p:tgtEl>
                                          <p:spTgt spid="237597"/>
                                        </p:tgtEl>
                                      </p:cBhvr>
                                    </p:animEffect>
                                    <p:set>
                                      <p:cBhvr>
                                        <p:cTn id="39" dur="1" fill="hold">
                                          <p:stCondLst>
                                            <p:cond delay="4"/>
                                          </p:stCondLst>
                                        </p:cTn>
                                        <p:tgtEl>
                                          <p:spTgt spid="237597"/>
                                        </p:tgtEl>
                                        <p:attrNameLst>
                                          <p:attrName>style.visibility</p:attrName>
                                        </p:attrNameLst>
                                      </p:cBhvr>
                                      <p:to>
                                        <p:strVal val="hidden"/>
                                      </p:to>
                                    </p:set>
                                  </p:childTnLst>
                                </p:cTn>
                              </p:par>
                            </p:childTnLst>
                          </p:cTn>
                        </p:par>
                        <p:par>
                          <p:cTn id="40" fill="hold" nodeType="afterGroup">
                            <p:stCondLst>
                              <p:cond delay="2025"/>
                            </p:stCondLst>
                            <p:childTnLst>
                              <p:par>
                                <p:cTn id="41" presetID="53" presetClass="entr" presetSubtype="0" fill="hold" nodeType="afterEffect">
                                  <p:stCondLst>
                                    <p:cond delay="0"/>
                                  </p:stCondLst>
                                  <p:childTnLst>
                                    <p:set>
                                      <p:cBhvr>
                                        <p:cTn id="42" dur="1" fill="hold">
                                          <p:stCondLst>
                                            <p:cond delay="0"/>
                                          </p:stCondLst>
                                        </p:cTn>
                                        <p:tgtEl>
                                          <p:spTgt spid="237598"/>
                                        </p:tgtEl>
                                        <p:attrNameLst>
                                          <p:attrName>style.visibility</p:attrName>
                                        </p:attrNameLst>
                                      </p:cBhvr>
                                      <p:to>
                                        <p:strVal val="visible"/>
                                      </p:to>
                                    </p:set>
                                    <p:anim calcmode="lin" valueType="num">
                                      <p:cBhvr>
                                        <p:cTn id="43" dur="5" fill="hold"/>
                                        <p:tgtEl>
                                          <p:spTgt spid="237598"/>
                                        </p:tgtEl>
                                        <p:attrNameLst>
                                          <p:attrName>ppt_w</p:attrName>
                                        </p:attrNameLst>
                                      </p:cBhvr>
                                      <p:tavLst>
                                        <p:tav tm="0">
                                          <p:val>
                                            <p:fltVal val="0"/>
                                          </p:val>
                                        </p:tav>
                                        <p:tav tm="100000">
                                          <p:val>
                                            <p:strVal val="#ppt_w"/>
                                          </p:val>
                                        </p:tav>
                                      </p:tavLst>
                                    </p:anim>
                                    <p:anim calcmode="lin" valueType="num">
                                      <p:cBhvr>
                                        <p:cTn id="44" dur="5" fill="hold"/>
                                        <p:tgtEl>
                                          <p:spTgt spid="237598"/>
                                        </p:tgtEl>
                                        <p:attrNameLst>
                                          <p:attrName>ppt_h</p:attrName>
                                        </p:attrNameLst>
                                      </p:cBhvr>
                                      <p:tavLst>
                                        <p:tav tm="0">
                                          <p:val>
                                            <p:fltVal val="0"/>
                                          </p:val>
                                        </p:tav>
                                        <p:tav tm="100000">
                                          <p:val>
                                            <p:strVal val="#ppt_h"/>
                                          </p:val>
                                        </p:tav>
                                      </p:tavLst>
                                    </p:anim>
                                    <p:animEffect transition="in" filter="fade">
                                      <p:cBhvr>
                                        <p:cTn id="45" dur="5"/>
                                        <p:tgtEl>
                                          <p:spTgt spid="237598"/>
                                        </p:tgtEl>
                                      </p:cBhvr>
                                    </p:animEffect>
                                  </p:childTnLst>
                                  <p:subTnLst>
                                    <p:audio>
                                      <p:cMediaNode vol="100000">
                                        <p:cTn display="0" masterRel="sameClick">
                                          <p:stCondLst>
                                            <p:cond evt="begin" delay="0">
                                              <p:tn val="41"/>
                                            </p:cond>
                                          </p:stCondLst>
                                          <p:endCondLst>
                                            <p:cond evt="onStopAudio" delay="0">
                                              <p:tgtEl>
                                                <p:sldTgt/>
                                              </p:tgtEl>
                                            </p:cond>
                                          </p:endCondLst>
                                        </p:cTn>
                                        <p:tgtEl>
                                          <p:sndTgt r:embed="rId2" name="DESTROY.WAV"/>
                                        </p:tgtEl>
                                      </p:cMediaNode>
                                    </p:audio>
                                  </p:subTnLst>
                                </p:cTn>
                              </p:par>
                            </p:childTnLst>
                          </p:cTn>
                        </p:par>
                        <p:par>
                          <p:cTn id="46" fill="hold" nodeType="afterGroup">
                            <p:stCondLst>
                              <p:cond delay="2030"/>
                            </p:stCondLst>
                            <p:childTnLst>
                              <p:par>
                                <p:cTn id="47" presetID="53" presetClass="exit" presetSubtype="0" fill="hold" nodeType="afterEffect">
                                  <p:stCondLst>
                                    <p:cond delay="1000"/>
                                  </p:stCondLst>
                                  <p:childTnLst>
                                    <p:anim calcmode="lin" valueType="num">
                                      <p:cBhvr>
                                        <p:cTn id="48" dur="5"/>
                                        <p:tgtEl>
                                          <p:spTgt spid="237598"/>
                                        </p:tgtEl>
                                        <p:attrNameLst>
                                          <p:attrName>ppt_w</p:attrName>
                                        </p:attrNameLst>
                                      </p:cBhvr>
                                      <p:tavLst>
                                        <p:tav tm="0">
                                          <p:val>
                                            <p:strVal val="ppt_w"/>
                                          </p:val>
                                        </p:tav>
                                        <p:tav tm="100000">
                                          <p:val>
                                            <p:fltVal val="0"/>
                                          </p:val>
                                        </p:tav>
                                      </p:tavLst>
                                    </p:anim>
                                    <p:anim calcmode="lin" valueType="num">
                                      <p:cBhvr>
                                        <p:cTn id="49" dur="5"/>
                                        <p:tgtEl>
                                          <p:spTgt spid="237598"/>
                                        </p:tgtEl>
                                        <p:attrNameLst>
                                          <p:attrName>ppt_h</p:attrName>
                                        </p:attrNameLst>
                                      </p:cBhvr>
                                      <p:tavLst>
                                        <p:tav tm="0">
                                          <p:val>
                                            <p:strVal val="ppt_h"/>
                                          </p:val>
                                        </p:tav>
                                        <p:tav tm="100000">
                                          <p:val>
                                            <p:fltVal val="0"/>
                                          </p:val>
                                        </p:tav>
                                      </p:tavLst>
                                    </p:anim>
                                    <p:animEffect transition="out" filter="fade">
                                      <p:cBhvr>
                                        <p:cTn id="50" dur="5"/>
                                        <p:tgtEl>
                                          <p:spTgt spid="237598"/>
                                        </p:tgtEl>
                                      </p:cBhvr>
                                    </p:animEffect>
                                    <p:set>
                                      <p:cBhvr>
                                        <p:cTn id="51" dur="1" fill="hold">
                                          <p:stCondLst>
                                            <p:cond delay="4"/>
                                          </p:stCondLst>
                                        </p:cTn>
                                        <p:tgtEl>
                                          <p:spTgt spid="237598"/>
                                        </p:tgtEl>
                                        <p:attrNameLst>
                                          <p:attrName>style.visibility</p:attrName>
                                        </p:attrNameLst>
                                      </p:cBhvr>
                                      <p:to>
                                        <p:strVal val="hidden"/>
                                      </p:to>
                                    </p:set>
                                  </p:childTnLst>
                                </p:cTn>
                              </p:par>
                            </p:childTnLst>
                          </p:cTn>
                        </p:par>
                        <p:par>
                          <p:cTn id="52" fill="hold" nodeType="afterGroup">
                            <p:stCondLst>
                              <p:cond delay="3035"/>
                            </p:stCondLst>
                            <p:childTnLst>
                              <p:par>
                                <p:cTn id="53" presetID="53" presetClass="entr" presetSubtype="0" fill="hold" nodeType="afterEffect">
                                  <p:stCondLst>
                                    <p:cond delay="0"/>
                                  </p:stCondLst>
                                  <p:childTnLst>
                                    <p:set>
                                      <p:cBhvr>
                                        <p:cTn id="54" dur="1" fill="hold">
                                          <p:stCondLst>
                                            <p:cond delay="0"/>
                                          </p:stCondLst>
                                        </p:cTn>
                                        <p:tgtEl>
                                          <p:spTgt spid="237599"/>
                                        </p:tgtEl>
                                        <p:attrNameLst>
                                          <p:attrName>style.visibility</p:attrName>
                                        </p:attrNameLst>
                                      </p:cBhvr>
                                      <p:to>
                                        <p:strVal val="visible"/>
                                      </p:to>
                                    </p:set>
                                    <p:anim calcmode="lin" valueType="num">
                                      <p:cBhvr>
                                        <p:cTn id="55" dur="5" fill="hold"/>
                                        <p:tgtEl>
                                          <p:spTgt spid="237599"/>
                                        </p:tgtEl>
                                        <p:attrNameLst>
                                          <p:attrName>ppt_w</p:attrName>
                                        </p:attrNameLst>
                                      </p:cBhvr>
                                      <p:tavLst>
                                        <p:tav tm="0">
                                          <p:val>
                                            <p:fltVal val="0"/>
                                          </p:val>
                                        </p:tav>
                                        <p:tav tm="100000">
                                          <p:val>
                                            <p:strVal val="#ppt_w"/>
                                          </p:val>
                                        </p:tav>
                                      </p:tavLst>
                                    </p:anim>
                                    <p:anim calcmode="lin" valueType="num">
                                      <p:cBhvr>
                                        <p:cTn id="56" dur="5" fill="hold"/>
                                        <p:tgtEl>
                                          <p:spTgt spid="237599"/>
                                        </p:tgtEl>
                                        <p:attrNameLst>
                                          <p:attrName>ppt_h</p:attrName>
                                        </p:attrNameLst>
                                      </p:cBhvr>
                                      <p:tavLst>
                                        <p:tav tm="0">
                                          <p:val>
                                            <p:fltVal val="0"/>
                                          </p:val>
                                        </p:tav>
                                        <p:tav tm="100000">
                                          <p:val>
                                            <p:strVal val="#ppt_h"/>
                                          </p:val>
                                        </p:tav>
                                      </p:tavLst>
                                    </p:anim>
                                    <p:animEffect transition="in" filter="fade">
                                      <p:cBhvr>
                                        <p:cTn id="57" dur="5"/>
                                        <p:tgtEl>
                                          <p:spTgt spid="237599"/>
                                        </p:tgtEl>
                                      </p:cBhvr>
                                    </p:animEffect>
                                  </p:childTnLst>
                                  <p:subTnLst>
                                    <p:audio>
                                      <p:cMediaNode vol="100000">
                                        <p:cTn display="0" masterRel="sameClick">
                                          <p:stCondLst>
                                            <p:cond evt="begin" delay="0">
                                              <p:tn val="53"/>
                                            </p:cond>
                                          </p:stCondLst>
                                          <p:endCondLst>
                                            <p:cond evt="onStopAudio" delay="0">
                                              <p:tgtEl>
                                                <p:sldTgt/>
                                              </p:tgtEl>
                                            </p:cond>
                                          </p:endCondLst>
                                        </p:cTn>
                                        <p:tgtEl>
                                          <p:sndTgt r:embed="rId2" name="DESTROY.WAV"/>
                                        </p:tgtEl>
                                      </p:cMediaNode>
                                    </p:audio>
                                  </p:subTnLst>
                                </p:cTn>
                              </p:par>
                            </p:childTnLst>
                          </p:cTn>
                        </p:par>
                        <p:par>
                          <p:cTn id="58" fill="hold" nodeType="afterGroup">
                            <p:stCondLst>
                              <p:cond delay="3040"/>
                            </p:stCondLst>
                            <p:childTnLst>
                              <p:par>
                                <p:cTn id="59" presetID="53" presetClass="exit" presetSubtype="0" fill="hold" nodeType="afterEffect">
                                  <p:stCondLst>
                                    <p:cond delay="1000"/>
                                  </p:stCondLst>
                                  <p:childTnLst>
                                    <p:anim calcmode="lin" valueType="num">
                                      <p:cBhvr>
                                        <p:cTn id="60" dur="5"/>
                                        <p:tgtEl>
                                          <p:spTgt spid="237599"/>
                                        </p:tgtEl>
                                        <p:attrNameLst>
                                          <p:attrName>ppt_w</p:attrName>
                                        </p:attrNameLst>
                                      </p:cBhvr>
                                      <p:tavLst>
                                        <p:tav tm="0">
                                          <p:val>
                                            <p:strVal val="ppt_w"/>
                                          </p:val>
                                        </p:tav>
                                        <p:tav tm="100000">
                                          <p:val>
                                            <p:fltVal val="0"/>
                                          </p:val>
                                        </p:tav>
                                      </p:tavLst>
                                    </p:anim>
                                    <p:anim calcmode="lin" valueType="num">
                                      <p:cBhvr>
                                        <p:cTn id="61" dur="5"/>
                                        <p:tgtEl>
                                          <p:spTgt spid="237599"/>
                                        </p:tgtEl>
                                        <p:attrNameLst>
                                          <p:attrName>ppt_h</p:attrName>
                                        </p:attrNameLst>
                                      </p:cBhvr>
                                      <p:tavLst>
                                        <p:tav tm="0">
                                          <p:val>
                                            <p:strVal val="ppt_h"/>
                                          </p:val>
                                        </p:tav>
                                        <p:tav tm="100000">
                                          <p:val>
                                            <p:fltVal val="0"/>
                                          </p:val>
                                        </p:tav>
                                      </p:tavLst>
                                    </p:anim>
                                    <p:animEffect transition="out" filter="fade">
                                      <p:cBhvr>
                                        <p:cTn id="62" dur="5"/>
                                        <p:tgtEl>
                                          <p:spTgt spid="237599"/>
                                        </p:tgtEl>
                                      </p:cBhvr>
                                    </p:animEffect>
                                    <p:set>
                                      <p:cBhvr>
                                        <p:cTn id="63" dur="1" fill="hold">
                                          <p:stCondLst>
                                            <p:cond delay="4"/>
                                          </p:stCondLst>
                                        </p:cTn>
                                        <p:tgtEl>
                                          <p:spTgt spid="237599"/>
                                        </p:tgtEl>
                                        <p:attrNameLst>
                                          <p:attrName>style.visibility</p:attrName>
                                        </p:attrNameLst>
                                      </p:cBhvr>
                                      <p:to>
                                        <p:strVal val="hidden"/>
                                      </p:to>
                                    </p:set>
                                  </p:childTnLst>
                                </p:cTn>
                              </p:par>
                            </p:childTnLst>
                          </p:cTn>
                        </p:par>
                        <p:par>
                          <p:cTn id="64" fill="hold" nodeType="afterGroup">
                            <p:stCondLst>
                              <p:cond delay="4045"/>
                            </p:stCondLst>
                            <p:childTnLst>
                              <p:par>
                                <p:cTn id="65" presetID="53" presetClass="entr" presetSubtype="0" fill="hold" nodeType="afterEffect">
                                  <p:stCondLst>
                                    <p:cond delay="0"/>
                                  </p:stCondLst>
                                  <p:childTnLst>
                                    <p:set>
                                      <p:cBhvr>
                                        <p:cTn id="66" dur="1" fill="hold">
                                          <p:stCondLst>
                                            <p:cond delay="0"/>
                                          </p:stCondLst>
                                        </p:cTn>
                                        <p:tgtEl>
                                          <p:spTgt spid="237600"/>
                                        </p:tgtEl>
                                        <p:attrNameLst>
                                          <p:attrName>style.visibility</p:attrName>
                                        </p:attrNameLst>
                                      </p:cBhvr>
                                      <p:to>
                                        <p:strVal val="visible"/>
                                      </p:to>
                                    </p:set>
                                    <p:anim calcmode="lin" valueType="num">
                                      <p:cBhvr>
                                        <p:cTn id="67" dur="5" fill="hold"/>
                                        <p:tgtEl>
                                          <p:spTgt spid="237600"/>
                                        </p:tgtEl>
                                        <p:attrNameLst>
                                          <p:attrName>ppt_w</p:attrName>
                                        </p:attrNameLst>
                                      </p:cBhvr>
                                      <p:tavLst>
                                        <p:tav tm="0">
                                          <p:val>
                                            <p:fltVal val="0"/>
                                          </p:val>
                                        </p:tav>
                                        <p:tav tm="100000">
                                          <p:val>
                                            <p:strVal val="#ppt_w"/>
                                          </p:val>
                                        </p:tav>
                                      </p:tavLst>
                                    </p:anim>
                                    <p:anim calcmode="lin" valueType="num">
                                      <p:cBhvr>
                                        <p:cTn id="68" dur="5" fill="hold"/>
                                        <p:tgtEl>
                                          <p:spTgt spid="237600"/>
                                        </p:tgtEl>
                                        <p:attrNameLst>
                                          <p:attrName>ppt_h</p:attrName>
                                        </p:attrNameLst>
                                      </p:cBhvr>
                                      <p:tavLst>
                                        <p:tav tm="0">
                                          <p:val>
                                            <p:fltVal val="0"/>
                                          </p:val>
                                        </p:tav>
                                        <p:tav tm="100000">
                                          <p:val>
                                            <p:strVal val="#ppt_h"/>
                                          </p:val>
                                        </p:tav>
                                      </p:tavLst>
                                    </p:anim>
                                    <p:animEffect transition="in" filter="fade">
                                      <p:cBhvr>
                                        <p:cTn id="69" dur="5"/>
                                        <p:tgtEl>
                                          <p:spTgt spid="237600"/>
                                        </p:tgtEl>
                                      </p:cBhvr>
                                    </p:animEffect>
                                  </p:childTnLst>
                                  <p:subTnLst>
                                    <p:audio>
                                      <p:cMediaNode vol="100000">
                                        <p:cTn display="0" masterRel="sameClick">
                                          <p:stCondLst>
                                            <p:cond evt="begin" delay="0">
                                              <p:tn val="65"/>
                                            </p:cond>
                                          </p:stCondLst>
                                          <p:endCondLst>
                                            <p:cond evt="onStopAudio" delay="0">
                                              <p:tgtEl>
                                                <p:sldTgt/>
                                              </p:tgtEl>
                                            </p:cond>
                                          </p:endCondLst>
                                        </p:cTn>
                                        <p:tgtEl>
                                          <p:sndTgt r:embed="rId2" name="DESTROY.WAV"/>
                                        </p:tgtEl>
                                      </p:cMediaNode>
                                    </p:audio>
                                  </p:subTnLst>
                                </p:cTn>
                              </p:par>
                            </p:childTnLst>
                          </p:cTn>
                        </p:par>
                        <p:par>
                          <p:cTn id="70" fill="hold" nodeType="afterGroup">
                            <p:stCondLst>
                              <p:cond delay="4050"/>
                            </p:stCondLst>
                            <p:childTnLst>
                              <p:par>
                                <p:cTn id="71" presetID="53" presetClass="exit" presetSubtype="0" fill="hold" nodeType="afterEffect">
                                  <p:stCondLst>
                                    <p:cond delay="1000"/>
                                  </p:stCondLst>
                                  <p:childTnLst>
                                    <p:anim calcmode="lin" valueType="num">
                                      <p:cBhvr>
                                        <p:cTn id="72" dur="5"/>
                                        <p:tgtEl>
                                          <p:spTgt spid="237600"/>
                                        </p:tgtEl>
                                        <p:attrNameLst>
                                          <p:attrName>ppt_w</p:attrName>
                                        </p:attrNameLst>
                                      </p:cBhvr>
                                      <p:tavLst>
                                        <p:tav tm="0">
                                          <p:val>
                                            <p:strVal val="ppt_w"/>
                                          </p:val>
                                        </p:tav>
                                        <p:tav tm="100000">
                                          <p:val>
                                            <p:fltVal val="0"/>
                                          </p:val>
                                        </p:tav>
                                      </p:tavLst>
                                    </p:anim>
                                    <p:anim calcmode="lin" valueType="num">
                                      <p:cBhvr>
                                        <p:cTn id="73" dur="5"/>
                                        <p:tgtEl>
                                          <p:spTgt spid="237600"/>
                                        </p:tgtEl>
                                        <p:attrNameLst>
                                          <p:attrName>ppt_h</p:attrName>
                                        </p:attrNameLst>
                                      </p:cBhvr>
                                      <p:tavLst>
                                        <p:tav tm="0">
                                          <p:val>
                                            <p:strVal val="ppt_h"/>
                                          </p:val>
                                        </p:tav>
                                        <p:tav tm="100000">
                                          <p:val>
                                            <p:fltVal val="0"/>
                                          </p:val>
                                        </p:tav>
                                      </p:tavLst>
                                    </p:anim>
                                    <p:animEffect transition="out" filter="fade">
                                      <p:cBhvr>
                                        <p:cTn id="74" dur="5"/>
                                        <p:tgtEl>
                                          <p:spTgt spid="237600"/>
                                        </p:tgtEl>
                                      </p:cBhvr>
                                    </p:animEffect>
                                    <p:set>
                                      <p:cBhvr>
                                        <p:cTn id="75" dur="1" fill="hold">
                                          <p:stCondLst>
                                            <p:cond delay="4"/>
                                          </p:stCondLst>
                                        </p:cTn>
                                        <p:tgtEl>
                                          <p:spTgt spid="237600"/>
                                        </p:tgtEl>
                                        <p:attrNameLst>
                                          <p:attrName>style.visibility</p:attrName>
                                        </p:attrNameLst>
                                      </p:cBhvr>
                                      <p:to>
                                        <p:strVal val="hidden"/>
                                      </p:to>
                                    </p:set>
                                  </p:childTnLst>
                                </p:cTn>
                              </p:par>
                            </p:childTnLst>
                          </p:cTn>
                        </p:par>
                        <p:par>
                          <p:cTn id="76" fill="hold" nodeType="afterGroup">
                            <p:stCondLst>
                              <p:cond delay="5055"/>
                            </p:stCondLst>
                            <p:childTnLst>
                              <p:par>
                                <p:cTn id="77" presetID="53" presetClass="entr" presetSubtype="0" fill="hold" nodeType="afterEffect">
                                  <p:stCondLst>
                                    <p:cond delay="0"/>
                                  </p:stCondLst>
                                  <p:childTnLst>
                                    <p:set>
                                      <p:cBhvr>
                                        <p:cTn id="78" dur="1" fill="hold">
                                          <p:stCondLst>
                                            <p:cond delay="0"/>
                                          </p:stCondLst>
                                        </p:cTn>
                                        <p:tgtEl>
                                          <p:spTgt spid="237601"/>
                                        </p:tgtEl>
                                        <p:attrNameLst>
                                          <p:attrName>style.visibility</p:attrName>
                                        </p:attrNameLst>
                                      </p:cBhvr>
                                      <p:to>
                                        <p:strVal val="visible"/>
                                      </p:to>
                                    </p:set>
                                    <p:anim calcmode="lin" valueType="num">
                                      <p:cBhvr>
                                        <p:cTn id="79" dur="5" fill="hold"/>
                                        <p:tgtEl>
                                          <p:spTgt spid="237601"/>
                                        </p:tgtEl>
                                        <p:attrNameLst>
                                          <p:attrName>ppt_w</p:attrName>
                                        </p:attrNameLst>
                                      </p:cBhvr>
                                      <p:tavLst>
                                        <p:tav tm="0">
                                          <p:val>
                                            <p:fltVal val="0"/>
                                          </p:val>
                                        </p:tav>
                                        <p:tav tm="100000">
                                          <p:val>
                                            <p:strVal val="#ppt_w"/>
                                          </p:val>
                                        </p:tav>
                                      </p:tavLst>
                                    </p:anim>
                                    <p:anim calcmode="lin" valueType="num">
                                      <p:cBhvr>
                                        <p:cTn id="80" dur="5" fill="hold"/>
                                        <p:tgtEl>
                                          <p:spTgt spid="237601"/>
                                        </p:tgtEl>
                                        <p:attrNameLst>
                                          <p:attrName>ppt_h</p:attrName>
                                        </p:attrNameLst>
                                      </p:cBhvr>
                                      <p:tavLst>
                                        <p:tav tm="0">
                                          <p:val>
                                            <p:fltVal val="0"/>
                                          </p:val>
                                        </p:tav>
                                        <p:tav tm="100000">
                                          <p:val>
                                            <p:strVal val="#ppt_h"/>
                                          </p:val>
                                        </p:tav>
                                      </p:tavLst>
                                    </p:anim>
                                    <p:animEffect transition="in" filter="fade">
                                      <p:cBhvr>
                                        <p:cTn id="81" dur="5"/>
                                        <p:tgtEl>
                                          <p:spTgt spid="237601"/>
                                        </p:tgtEl>
                                      </p:cBhvr>
                                    </p:animEffect>
                                  </p:childTnLst>
                                  <p:subTnLst>
                                    <p:audio>
                                      <p:cMediaNode vol="100000">
                                        <p:cTn display="0" masterRel="sameClick">
                                          <p:stCondLst>
                                            <p:cond evt="begin" delay="0">
                                              <p:tn val="77"/>
                                            </p:cond>
                                          </p:stCondLst>
                                          <p:endCondLst>
                                            <p:cond evt="onStopAudio" delay="0">
                                              <p:tgtEl>
                                                <p:sldTgt/>
                                              </p:tgtEl>
                                            </p:cond>
                                          </p:endCondLst>
                                        </p:cTn>
                                        <p:tgtEl>
                                          <p:sndTgt r:embed="rId2" name="DESTROY.WAV"/>
                                        </p:tgtEl>
                                      </p:cMediaNode>
                                    </p:audio>
                                  </p:subTnLst>
                                </p:cTn>
                              </p:par>
                            </p:childTnLst>
                          </p:cTn>
                        </p:par>
                        <p:par>
                          <p:cTn id="82" fill="hold" nodeType="afterGroup">
                            <p:stCondLst>
                              <p:cond delay="5060"/>
                            </p:stCondLst>
                            <p:childTnLst>
                              <p:par>
                                <p:cTn id="83" presetID="53" presetClass="exit" presetSubtype="0" fill="hold" nodeType="afterEffect">
                                  <p:stCondLst>
                                    <p:cond delay="1000"/>
                                  </p:stCondLst>
                                  <p:childTnLst>
                                    <p:anim calcmode="lin" valueType="num">
                                      <p:cBhvr>
                                        <p:cTn id="84" dur="5"/>
                                        <p:tgtEl>
                                          <p:spTgt spid="237601"/>
                                        </p:tgtEl>
                                        <p:attrNameLst>
                                          <p:attrName>ppt_w</p:attrName>
                                        </p:attrNameLst>
                                      </p:cBhvr>
                                      <p:tavLst>
                                        <p:tav tm="0">
                                          <p:val>
                                            <p:strVal val="ppt_w"/>
                                          </p:val>
                                        </p:tav>
                                        <p:tav tm="100000">
                                          <p:val>
                                            <p:fltVal val="0"/>
                                          </p:val>
                                        </p:tav>
                                      </p:tavLst>
                                    </p:anim>
                                    <p:anim calcmode="lin" valueType="num">
                                      <p:cBhvr>
                                        <p:cTn id="85" dur="5"/>
                                        <p:tgtEl>
                                          <p:spTgt spid="237601"/>
                                        </p:tgtEl>
                                        <p:attrNameLst>
                                          <p:attrName>ppt_h</p:attrName>
                                        </p:attrNameLst>
                                      </p:cBhvr>
                                      <p:tavLst>
                                        <p:tav tm="0">
                                          <p:val>
                                            <p:strVal val="ppt_h"/>
                                          </p:val>
                                        </p:tav>
                                        <p:tav tm="100000">
                                          <p:val>
                                            <p:fltVal val="0"/>
                                          </p:val>
                                        </p:tav>
                                      </p:tavLst>
                                    </p:anim>
                                    <p:animEffect transition="out" filter="fade">
                                      <p:cBhvr>
                                        <p:cTn id="86" dur="5"/>
                                        <p:tgtEl>
                                          <p:spTgt spid="237601"/>
                                        </p:tgtEl>
                                      </p:cBhvr>
                                    </p:animEffect>
                                    <p:set>
                                      <p:cBhvr>
                                        <p:cTn id="87" dur="1" fill="hold">
                                          <p:stCondLst>
                                            <p:cond delay="4"/>
                                          </p:stCondLst>
                                        </p:cTn>
                                        <p:tgtEl>
                                          <p:spTgt spid="237601"/>
                                        </p:tgtEl>
                                        <p:attrNameLst>
                                          <p:attrName>style.visibility</p:attrName>
                                        </p:attrNameLst>
                                      </p:cBhvr>
                                      <p:to>
                                        <p:strVal val="hidden"/>
                                      </p:to>
                                    </p:set>
                                  </p:childTnLst>
                                </p:cTn>
                              </p:par>
                            </p:childTnLst>
                          </p:cTn>
                        </p:par>
                        <p:par>
                          <p:cTn id="88" fill="hold" nodeType="afterGroup">
                            <p:stCondLst>
                              <p:cond delay="6065"/>
                            </p:stCondLst>
                            <p:childTnLst>
                              <p:par>
                                <p:cTn id="89" presetID="53" presetClass="entr" presetSubtype="0" fill="hold" nodeType="afterEffect">
                                  <p:stCondLst>
                                    <p:cond delay="0"/>
                                  </p:stCondLst>
                                  <p:childTnLst>
                                    <p:set>
                                      <p:cBhvr>
                                        <p:cTn id="90" dur="1" fill="hold">
                                          <p:stCondLst>
                                            <p:cond delay="0"/>
                                          </p:stCondLst>
                                        </p:cTn>
                                        <p:tgtEl>
                                          <p:spTgt spid="237602"/>
                                        </p:tgtEl>
                                        <p:attrNameLst>
                                          <p:attrName>style.visibility</p:attrName>
                                        </p:attrNameLst>
                                      </p:cBhvr>
                                      <p:to>
                                        <p:strVal val="visible"/>
                                      </p:to>
                                    </p:set>
                                    <p:anim calcmode="lin" valueType="num">
                                      <p:cBhvr>
                                        <p:cTn id="91" dur="5" fill="hold"/>
                                        <p:tgtEl>
                                          <p:spTgt spid="237602"/>
                                        </p:tgtEl>
                                        <p:attrNameLst>
                                          <p:attrName>ppt_w</p:attrName>
                                        </p:attrNameLst>
                                      </p:cBhvr>
                                      <p:tavLst>
                                        <p:tav tm="0">
                                          <p:val>
                                            <p:fltVal val="0"/>
                                          </p:val>
                                        </p:tav>
                                        <p:tav tm="100000">
                                          <p:val>
                                            <p:strVal val="#ppt_w"/>
                                          </p:val>
                                        </p:tav>
                                      </p:tavLst>
                                    </p:anim>
                                    <p:anim calcmode="lin" valueType="num">
                                      <p:cBhvr>
                                        <p:cTn id="92" dur="5" fill="hold"/>
                                        <p:tgtEl>
                                          <p:spTgt spid="237602"/>
                                        </p:tgtEl>
                                        <p:attrNameLst>
                                          <p:attrName>ppt_h</p:attrName>
                                        </p:attrNameLst>
                                      </p:cBhvr>
                                      <p:tavLst>
                                        <p:tav tm="0">
                                          <p:val>
                                            <p:fltVal val="0"/>
                                          </p:val>
                                        </p:tav>
                                        <p:tav tm="100000">
                                          <p:val>
                                            <p:strVal val="#ppt_h"/>
                                          </p:val>
                                        </p:tav>
                                      </p:tavLst>
                                    </p:anim>
                                    <p:animEffect transition="in" filter="fade">
                                      <p:cBhvr>
                                        <p:cTn id="93" dur="5"/>
                                        <p:tgtEl>
                                          <p:spTgt spid="237602"/>
                                        </p:tgtEl>
                                      </p:cBhvr>
                                    </p:animEffect>
                                  </p:childTnLst>
                                  <p:subTnLst>
                                    <p:audio>
                                      <p:cMediaNode vol="100000">
                                        <p:cTn display="0" masterRel="sameClick">
                                          <p:stCondLst>
                                            <p:cond evt="begin" delay="0">
                                              <p:tn val="89"/>
                                            </p:cond>
                                          </p:stCondLst>
                                          <p:endCondLst>
                                            <p:cond evt="onStopAudio" delay="0">
                                              <p:tgtEl>
                                                <p:sldTgt/>
                                              </p:tgtEl>
                                            </p:cond>
                                          </p:endCondLst>
                                        </p:cTn>
                                        <p:tgtEl>
                                          <p:sndTgt r:embed="rId2" name="DESTROY.WAV"/>
                                        </p:tgtEl>
                                      </p:cMediaNode>
                                    </p:audio>
                                  </p:subTnLst>
                                </p:cTn>
                              </p:par>
                            </p:childTnLst>
                          </p:cTn>
                        </p:par>
                        <p:par>
                          <p:cTn id="94" fill="hold" nodeType="afterGroup">
                            <p:stCondLst>
                              <p:cond delay="6070"/>
                            </p:stCondLst>
                            <p:childTnLst>
                              <p:par>
                                <p:cTn id="95" presetID="53" presetClass="exit" presetSubtype="0" fill="hold" nodeType="afterEffect">
                                  <p:stCondLst>
                                    <p:cond delay="1000"/>
                                  </p:stCondLst>
                                  <p:childTnLst>
                                    <p:anim calcmode="lin" valueType="num">
                                      <p:cBhvr>
                                        <p:cTn id="96" dur="5"/>
                                        <p:tgtEl>
                                          <p:spTgt spid="237602"/>
                                        </p:tgtEl>
                                        <p:attrNameLst>
                                          <p:attrName>ppt_w</p:attrName>
                                        </p:attrNameLst>
                                      </p:cBhvr>
                                      <p:tavLst>
                                        <p:tav tm="0">
                                          <p:val>
                                            <p:strVal val="ppt_w"/>
                                          </p:val>
                                        </p:tav>
                                        <p:tav tm="100000">
                                          <p:val>
                                            <p:fltVal val="0"/>
                                          </p:val>
                                        </p:tav>
                                      </p:tavLst>
                                    </p:anim>
                                    <p:anim calcmode="lin" valueType="num">
                                      <p:cBhvr>
                                        <p:cTn id="97" dur="5"/>
                                        <p:tgtEl>
                                          <p:spTgt spid="237602"/>
                                        </p:tgtEl>
                                        <p:attrNameLst>
                                          <p:attrName>ppt_h</p:attrName>
                                        </p:attrNameLst>
                                      </p:cBhvr>
                                      <p:tavLst>
                                        <p:tav tm="0">
                                          <p:val>
                                            <p:strVal val="ppt_h"/>
                                          </p:val>
                                        </p:tav>
                                        <p:tav tm="100000">
                                          <p:val>
                                            <p:fltVal val="0"/>
                                          </p:val>
                                        </p:tav>
                                      </p:tavLst>
                                    </p:anim>
                                    <p:animEffect transition="out" filter="fade">
                                      <p:cBhvr>
                                        <p:cTn id="98" dur="5"/>
                                        <p:tgtEl>
                                          <p:spTgt spid="237602"/>
                                        </p:tgtEl>
                                      </p:cBhvr>
                                    </p:animEffect>
                                    <p:set>
                                      <p:cBhvr>
                                        <p:cTn id="99" dur="1" fill="hold">
                                          <p:stCondLst>
                                            <p:cond delay="4"/>
                                          </p:stCondLst>
                                        </p:cTn>
                                        <p:tgtEl>
                                          <p:spTgt spid="237602"/>
                                        </p:tgtEl>
                                        <p:attrNameLst>
                                          <p:attrName>style.visibility</p:attrName>
                                        </p:attrNameLst>
                                      </p:cBhvr>
                                      <p:to>
                                        <p:strVal val="hidden"/>
                                      </p:to>
                                    </p:set>
                                  </p:childTnLst>
                                </p:cTn>
                              </p:par>
                            </p:childTnLst>
                          </p:cTn>
                        </p:par>
                        <p:par>
                          <p:cTn id="100" fill="hold" nodeType="afterGroup">
                            <p:stCondLst>
                              <p:cond delay="7075"/>
                            </p:stCondLst>
                            <p:childTnLst>
                              <p:par>
                                <p:cTn id="101" presetID="53" presetClass="entr" presetSubtype="0" fill="hold" nodeType="afterEffect">
                                  <p:stCondLst>
                                    <p:cond delay="0"/>
                                  </p:stCondLst>
                                  <p:childTnLst>
                                    <p:set>
                                      <p:cBhvr>
                                        <p:cTn id="102" dur="1" fill="hold">
                                          <p:stCondLst>
                                            <p:cond delay="0"/>
                                          </p:stCondLst>
                                        </p:cTn>
                                        <p:tgtEl>
                                          <p:spTgt spid="237603"/>
                                        </p:tgtEl>
                                        <p:attrNameLst>
                                          <p:attrName>style.visibility</p:attrName>
                                        </p:attrNameLst>
                                      </p:cBhvr>
                                      <p:to>
                                        <p:strVal val="visible"/>
                                      </p:to>
                                    </p:set>
                                    <p:anim calcmode="lin" valueType="num">
                                      <p:cBhvr>
                                        <p:cTn id="103" dur="5" fill="hold"/>
                                        <p:tgtEl>
                                          <p:spTgt spid="237603"/>
                                        </p:tgtEl>
                                        <p:attrNameLst>
                                          <p:attrName>ppt_w</p:attrName>
                                        </p:attrNameLst>
                                      </p:cBhvr>
                                      <p:tavLst>
                                        <p:tav tm="0">
                                          <p:val>
                                            <p:fltVal val="0"/>
                                          </p:val>
                                        </p:tav>
                                        <p:tav tm="100000">
                                          <p:val>
                                            <p:strVal val="#ppt_w"/>
                                          </p:val>
                                        </p:tav>
                                      </p:tavLst>
                                    </p:anim>
                                    <p:anim calcmode="lin" valueType="num">
                                      <p:cBhvr>
                                        <p:cTn id="104" dur="5" fill="hold"/>
                                        <p:tgtEl>
                                          <p:spTgt spid="237603"/>
                                        </p:tgtEl>
                                        <p:attrNameLst>
                                          <p:attrName>ppt_h</p:attrName>
                                        </p:attrNameLst>
                                      </p:cBhvr>
                                      <p:tavLst>
                                        <p:tav tm="0">
                                          <p:val>
                                            <p:fltVal val="0"/>
                                          </p:val>
                                        </p:tav>
                                        <p:tav tm="100000">
                                          <p:val>
                                            <p:strVal val="#ppt_h"/>
                                          </p:val>
                                        </p:tav>
                                      </p:tavLst>
                                    </p:anim>
                                    <p:animEffect transition="in" filter="fade">
                                      <p:cBhvr>
                                        <p:cTn id="105" dur="5"/>
                                        <p:tgtEl>
                                          <p:spTgt spid="237603"/>
                                        </p:tgtEl>
                                      </p:cBhvr>
                                    </p:animEffect>
                                  </p:childTnLst>
                                  <p:subTnLst>
                                    <p:audio>
                                      <p:cMediaNode vol="100000">
                                        <p:cTn display="0" masterRel="sameClick">
                                          <p:stCondLst>
                                            <p:cond evt="begin" delay="0">
                                              <p:tn val="101"/>
                                            </p:cond>
                                          </p:stCondLst>
                                          <p:endCondLst>
                                            <p:cond evt="onStopAudio" delay="0">
                                              <p:tgtEl>
                                                <p:sldTgt/>
                                              </p:tgtEl>
                                            </p:cond>
                                          </p:endCondLst>
                                        </p:cTn>
                                        <p:tgtEl>
                                          <p:sndTgt r:embed="rId2" name="DESTROY.WAV"/>
                                        </p:tgtEl>
                                      </p:cMediaNode>
                                    </p:audio>
                                  </p:subTnLst>
                                </p:cTn>
                              </p:par>
                            </p:childTnLst>
                          </p:cTn>
                        </p:par>
                        <p:par>
                          <p:cTn id="106" fill="hold" nodeType="afterGroup">
                            <p:stCondLst>
                              <p:cond delay="7080"/>
                            </p:stCondLst>
                            <p:childTnLst>
                              <p:par>
                                <p:cTn id="107" presetID="53" presetClass="exit" presetSubtype="0" fill="hold" nodeType="afterEffect">
                                  <p:stCondLst>
                                    <p:cond delay="1000"/>
                                  </p:stCondLst>
                                  <p:childTnLst>
                                    <p:anim calcmode="lin" valueType="num">
                                      <p:cBhvr>
                                        <p:cTn id="108" dur="5"/>
                                        <p:tgtEl>
                                          <p:spTgt spid="237603"/>
                                        </p:tgtEl>
                                        <p:attrNameLst>
                                          <p:attrName>ppt_w</p:attrName>
                                        </p:attrNameLst>
                                      </p:cBhvr>
                                      <p:tavLst>
                                        <p:tav tm="0">
                                          <p:val>
                                            <p:strVal val="ppt_w"/>
                                          </p:val>
                                        </p:tav>
                                        <p:tav tm="100000">
                                          <p:val>
                                            <p:fltVal val="0"/>
                                          </p:val>
                                        </p:tav>
                                      </p:tavLst>
                                    </p:anim>
                                    <p:anim calcmode="lin" valueType="num">
                                      <p:cBhvr>
                                        <p:cTn id="109" dur="5"/>
                                        <p:tgtEl>
                                          <p:spTgt spid="237603"/>
                                        </p:tgtEl>
                                        <p:attrNameLst>
                                          <p:attrName>ppt_h</p:attrName>
                                        </p:attrNameLst>
                                      </p:cBhvr>
                                      <p:tavLst>
                                        <p:tav tm="0">
                                          <p:val>
                                            <p:strVal val="ppt_h"/>
                                          </p:val>
                                        </p:tav>
                                        <p:tav tm="100000">
                                          <p:val>
                                            <p:fltVal val="0"/>
                                          </p:val>
                                        </p:tav>
                                      </p:tavLst>
                                    </p:anim>
                                    <p:animEffect transition="out" filter="fade">
                                      <p:cBhvr>
                                        <p:cTn id="110" dur="5"/>
                                        <p:tgtEl>
                                          <p:spTgt spid="237603"/>
                                        </p:tgtEl>
                                      </p:cBhvr>
                                    </p:animEffect>
                                    <p:set>
                                      <p:cBhvr>
                                        <p:cTn id="111" dur="1" fill="hold">
                                          <p:stCondLst>
                                            <p:cond delay="4"/>
                                          </p:stCondLst>
                                        </p:cTn>
                                        <p:tgtEl>
                                          <p:spTgt spid="237603"/>
                                        </p:tgtEl>
                                        <p:attrNameLst>
                                          <p:attrName>style.visibility</p:attrName>
                                        </p:attrNameLst>
                                      </p:cBhvr>
                                      <p:to>
                                        <p:strVal val="hidden"/>
                                      </p:to>
                                    </p:set>
                                  </p:childTnLst>
                                </p:cTn>
                              </p:par>
                            </p:childTnLst>
                          </p:cTn>
                        </p:par>
                        <p:par>
                          <p:cTn id="112" fill="hold" nodeType="afterGroup">
                            <p:stCondLst>
                              <p:cond delay="8085"/>
                            </p:stCondLst>
                            <p:childTnLst>
                              <p:par>
                                <p:cTn id="113" presetID="53" presetClass="entr" presetSubtype="0" fill="hold" nodeType="afterEffect">
                                  <p:stCondLst>
                                    <p:cond delay="0"/>
                                  </p:stCondLst>
                                  <p:childTnLst>
                                    <p:set>
                                      <p:cBhvr>
                                        <p:cTn id="114" dur="1" fill="hold">
                                          <p:stCondLst>
                                            <p:cond delay="0"/>
                                          </p:stCondLst>
                                        </p:cTn>
                                        <p:tgtEl>
                                          <p:spTgt spid="237604"/>
                                        </p:tgtEl>
                                        <p:attrNameLst>
                                          <p:attrName>style.visibility</p:attrName>
                                        </p:attrNameLst>
                                      </p:cBhvr>
                                      <p:to>
                                        <p:strVal val="visible"/>
                                      </p:to>
                                    </p:set>
                                    <p:anim calcmode="lin" valueType="num">
                                      <p:cBhvr>
                                        <p:cTn id="115" dur="5" fill="hold"/>
                                        <p:tgtEl>
                                          <p:spTgt spid="237604"/>
                                        </p:tgtEl>
                                        <p:attrNameLst>
                                          <p:attrName>ppt_w</p:attrName>
                                        </p:attrNameLst>
                                      </p:cBhvr>
                                      <p:tavLst>
                                        <p:tav tm="0">
                                          <p:val>
                                            <p:fltVal val="0"/>
                                          </p:val>
                                        </p:tav>
                                        <p:tav tm="100000">
                                          <p:val>
                                            <p:strVal val="#ppt_w"/>
                                          </p:val>
                                        </p:tav>
                                      </p:tavLst>
                                    </p:anim>
                                    <p:anim calcmode="lin" valueType="num">
                                      <p:cBhvr>
                                        <p:cTn id="116" dur="5" fill="hold"/>
                                        <p:tgtEl>
                                          <p:spTgt spid="237604"/>
                                        </p:tgtEl>
                                        <p:attrNameLst>
                                          <p:attrName>ppt_h</p:attrName>
                                        </p:attrNameLst>
                                      </p:cBhvr>
                                      <p:tavLst>
                                        <p:tav tm="0">
                                          <p:val>
                                            <p:fltVal val="0"/>
                                          </p:val>
                                        </p:tav>
                                        <p:tav tm="100000">
                                          <p:val>
                                            <p:strVal val="#ppt_h"/>
                                          </p:val>
                                        </p:tav>
                                      </p:tavLst>
                                    </p:anim>
                                    <p:animEffect transition="in" filter="fade">
                                      <p:cBhvr>
                                        <p:cTn id="117" dur="5"/>
                                        <p:tgtEl>
                                          <p:spTgt spid="237604"/>
                                        </p:tgtEl>
                                      </p:cBhvr>
                                    </p:animEffect>
                                  </p:childTnLst>
                                  <p:subTnLst>
                                    <p:audio>
                                      <p:cMediaNode vol="100000">
                                        <p:cTn display="0" masterRel="sameClick">
                                          <p:stCondLst>
                                            <p:cond evt="begin" delay="0">
                                              <p:tn val="113"/>
                                            </p:cond>
                                          </p:stCondLst>
                                          <p:endCondLst>
                                            <p:cond evt="onStopAudio" delay="0">
                                              <p:tgtEl>
                                                <p:sldTgt/>
                                              </p:tgtEl>
                                            </p:cond>
                                          </p:endCondLst>
                                        </p:cTn>
                                        <p:tgtEl>
                                          <p:sndTgt r:embed="rId2" name="DESTROY.WAV"/>
                                        </p:tgtEl>
                                      </p:cMediaNode>
                                    </p:audio>
                                  </p:subTnLst>
                                </p:cTn>
                              </p:par>
                            </p:childTnLst>
                          </p:cTn>
                        </p:par>
                        <p:par>
                          <p:cTn id="118" fill="hold" nodeType="afterGroup">
                            <p:stCondLst>
                              <p:cond delay="8090"/>
                            </p:stCondLst>
                            <p:childTnLst>
                              <p:par>
                                <p:cTn id="119" presetID="53" presetClass="exit" presetSubtype="0" fill="hold" nodeType="afterEffect">
                                  <p:stCondLst>
                                    <p:cond delay="1000"/>
                                  </p:stCondLst>
                                  <p:childTnLst>
                                    <p:anim calcmode="lin" valueType="num">
                                      <p:cBhvr>
                                        <p:cTn id="120" dur="5"/>
                                        <p:tgtEl>
                                          <p:spTgt spid="237604"/>
                                        </p:tgtEl>
                                        <p:attrNameLst>
                                          <p:attrName>ppt_w</p:attrName>
                                        </p:attrNameLst>
                                      </p:cBhvr>
                                      <p:tavLst>
                                        <p:tav tm="0">
                                          <p:val>
                                            <p:strVal val="ppt_w"/>
                                          </p:val>
                                        </p:tav>
                                        <p:tav tm="100000">
                                          <p:val>
                                            <p:fltVal val="0"/>
                                          </p:val>
                                        </p:tav>
                                      </p:tavLst>
                                    </p:anim>
                                    <p:anim calcmode="lin" valueType="num">
                                      <p:cBhvr>
                                        <p:cTn id="121" dur="5"/>
                                        <p:tgtEl>
                                          <p:spTgt spid="237604"/>
                                        </p:tgtEl>
                                        <p:attrNameLst>
                                          <p:attrName>ppt_h</p:attrName>
                                        </p:attrNameLst>
                                      </p:cBhvr>
                                      <p:tavLst>
                                        <p:tav tm="0">
                                          <p:val>
                                            <p:strVal val="ppt_h"/>
                                          </p:val>
                                        </p:tav>
                                        <p:tav tm="100000">
                                          <p:val>
                                            <p:fltVal val="0"/>
                                          </p:val>
                                        </p:tav>
                                      </p:tavLst>
                                    </p:anim>
                                    <p:animEffect transition="out" filter="fade">
                                      <p:cBhvr>
                                        <p:cTn id="122" dur="5"/>
                                        <p:tgtEl>
                                          <p:spTgt spid="237604"/>
                                        </p:tgtEl>
                                      </p:cBhvr>
                                    </p:animEffect>
                                    <p:set>
                                      <p:cBhvr>
                                        <p:cTn id="123" dur="1" fill="hold">
                                          <p:stCondLst>
                                            <p:cond delay="4"/>
                                          </p:stCondLst>
                                        </p:cTn>
                                        <p:tgtEl>
                                          <p:spTgt spid="237604"/>
                                        </p:tgtEl>
                                        <p:attrNameLst>
                                          <p:attrName>style.visibility</p:attrName>
                                        </p:attrNameLst>
                                      </p:cBhvr>
                                      <p:to>
                                        <p:strVal val="hidden"/>
                                      </p:to>
                                    </p:set>
                                  </p:childTnLst>
                                </p:cTn>
                              </p:par>
                            </p:childTnLst>
                          </p:cTn>
                        </p:par>
                        <p:par>
                          <p:cTn id="124" fill="hold" nodeType="afterGroup">
                            <p:stCondLst>
                              <p:cond delay="9095"/>
                            </p:stCondLst>
                            <p:childTnLst>
                              <p:par>
                                <p:cTn id="125" presetID="53" presetClass="entr" presetSubtype="0" fill="hold" nodeType="afterEffect">
                                  <p:stCondLst>
                                    <p:cond delay="0"/>
                                  </p:stCondLst>
                                  <p:childTnLst>
                                    <p:set>
                                      <p:cBhvr>
                                        <p:cTn id="126" dur="1" fill="hold">
                                          <p:stCondLst>
                                            <p:cond delay="0"/>
                                          </p:stCondLst>
                                        </p:cTn>
                                        <p:tgtEl>
                                          <p:spTgt spid="237605"/>
                                        </p:tgtEl>
                                        <p:attrNameLst>
                                          <p:attrName>style.visibility</p:attrName>
                                        </p:attrNameLst>
                                      </p:cBhvr>
                                      <p:to>
                                        <p:strVal val="visible"/>
                                      </p:to>
                                    </p:set>
                                    <p:anim calcmode="lin" valueType="num">
                                      <p:cBhvr>
                                        <p:cTn id="127" dur="5" fill="hold"/>
                                        <p:tgtEl>
                                          <p:spTgt spid="237605"/>
                                        </p:tgtEl>
                                        <p:attrNameLst>
                                          <p:attrName>ppt_w</p:attrName>
                                        </p:attrNameLst>
                                      </p:cBhvr>
                                      <p:tavLst>
                                        <p:tav tm="0">
                                          <p:val>
                                            <p:fltVal val="0"/>
                                          </p:val>
                                        </p:tav>
                                        <p:tav tm="100000">
                                          <p:val>
                                            <p:strVal val="#ppt_w"/>
                                          </p:val>
                                        </p:tav>
                                      </p:tavLst>
                                    </p:anim>
                                    <p:anim calcmode="lin" valueType="num">
                                      <p:cBhvr>
                                        <p:cTn id="128" dur="5" fill="hold"/>
                                        <p:tgtEl>
                                          <p:spTgt spid="237605"/>
                                        </p:tgtEl>
                                        <p:attrNameLst>
                                          <p:attrName>ppt_h</p:attrName>
                                        </p:attrNameLst>
                                      </p:cBhvr>
                                      <p:tavLst>
                                        <p:tav tm="0">
                                          <p:val>
                                            <p:fltVal val="0"/>
                                          </p:val>
                                        </p:tav>
                                        <p:tav tm="100000">
                                          <p:val>
                                            <p:strVal val="#ppt_h"/>
                                          </p:val>
                                        </p:tav>
                                      </p:tavLst>
                                    </p:anim>
                                    <p:animEffect transition="in" filter="fade">
                                      <p:cBhvr>
                                        <p:cTn id="129" dur="5"/>
                                        <p:tgtEl>
                                          <p:spTgt spid="237605"/>
                                        </p:tgtEl>
                                      </p:cBhvr>
                                    </p:animEffect>
                                  </p:childTnLst>
                                  <p:subTnLst>
                                    <p:audio>
                                      <p:cMediaNode vol="100000">
                                        <p:cTn display="0" masterRel="sameClick">
                                          <p:stCondLst>
                                            <p:cond evt="begin" delay="0">
                                              <p:tn val="125"/>
                                            </p:cond>
                                          </p:stCondLst>
                                          <p:endCondLst>
                                            <p:cond evt="onStopAudio" delay="0">
                                              <p:tgtEl>
                                                <p:sldTgt/>
                                              </p:tgtEl>
                                            </p:cond>
                                          </p:endCondLst>
                                        </p:cTn>
                                        <p:tgtEl>
                                          <p:sndTgt r:embed="rId2" name="DESTROY.WAV"/>
                                        </p:tgtEl>
                                      </p:cMediaNode>
                                    </p:audio>
                                  </p:subTnLst>
                                </p:cTn>
                              </p:par>
                            </p:childTnLst>
                          </p:cTn>
                        </p:par>
                        <p:par>
                          <p:cTn id="130" fill="hold" nodeType="afterGroup">
                            <p:stCondLst>
                              <p:cond delay="9100"/>
                            </p:stCondLst>
                            <p:childTnLst>
                              <p:par>
                                <p:cTn id="131" presetID="53" presetClass="exit" presetSubtype="0" fill="hold" nodeType="afterEffect">
                                  <p:stCondLst>
                                    <p:cond delay="1000"/>
                                  </p:stCondLst>
                                  <p:childTnLst>
                                    <p:anim calcmode="lin" valueType="num">
                                      <p:cBhvr>
                                        <p:cTn id="132" dur="5"/>
                                        <p:tgtEl>
                                          <p:spTgt spid="237605"/>
                                        </p:tgtEl>
                                        <p:attrNameLst>
                                          <p:attrName>ppt_w</p:attrName>
                                        </p:attrNameLst>
                                      </p:cBhvr>
                                      <p:tavLst>
                                        <p:tav tm="0">
                                          <p:val>
                                            <p:strVal val="ppt_w"/>
                                          </p:val>
                                        </p:tav>
                                        <p:tav tm="100000">
                                          <p:val>
                                            <p:fltVal val="0"/>
                                          </p:val>
                                        </p:tav>
                                      </p:tavLst>
                                    </p:anim>
                                    <p:anim calcmode="lin" valueType="num">
                                      <p:cBhvr>
                                        <p:cTn id="133" dur="5"/>
                                        <p:tgtEl>
                                          <p:spTgt spid="237605"/>
                                        </p:tgtEl>
                                        <p:attrNameLst>
                                          <p:attrName>ppt_h</p:attrName>
                                        </p:attrNameLst>
                                      </p:cBhvr>
                                      <p:tavLst>
                                        <p:tav tm="0">
                                          <p:val>
                                            <p:strVal val="ppt_h"/>
                                          </p:val>
                                        </p:tav>
                                        <p:tav tm="100000">
                                          <p:val>
                                            <p:fltVal val="0"/>
                                          </p:val>
                                        </p:tav>
                                      </p:tavLst>
                                    </p:anim>
                                    <p:animEffect transition="out" filter="fade">
                                      <p:cBhvr>
                                        <p:cTn id="134" dur="5"/>
                                        <p:tgtEl>
                                          <p:spTgt spid="237605"/>
                                        </p:tgtEl>
                                      </p:cBhvr>
                                    </p:animEffect>
                                    <p:set>
                                      <p:cBhvr>
                                        <p:cTn id="135" dur="1" fill="hold">
                                          <p:stCondLst>
                                            <p:cond delay="4"/>
                                          </p:stCondLst>
                                        </p:cTn>
                                        <p:tgtEl>
                                          <p:spTgt spid="237605"/>
                                        </p:tgtEl>
                                        <p:attrNameLst>
                                          <p:attrName>style.visibility</p:attrName>
                                        </p:attrNameLst>
                                      </p:cBhvr>
                                      <p:to>
                                        <p:strVal val="hidden"/>
                                      </p:to>
                                    </p:set>
                                  </p:childTnLst>
                                </p:cTn>
                              </p:par>
                            </p:childTnLst>
                          </p:cTn>
                        </p:par>
                        <p:par>
                          <p:cTn id="136" fill="hold" nodeType="afterGroup">
                            <p:stCondLst>
                              <p:cond delay="10105"/>
                            </p:stCondLst>
                            <p:childTnLst>
                              <p:par>
                                <p:cTn id="137" presetID="53" presetClass="entr" presetSubtype="0" fill="hold" nodeType="afterEffect">
                                  <p:stCondLst>
                                    <p:cond delay="0"/>
                                  </p:stCondLst>
                                  <p:childTnLst>
                                    <p:set>
                                      <p:cBhvr>
                                        <p:cTn id="138" dur="1" fill="hold">
                                          <p:stCondLst>
                                            <p:cond delay="0"/>
                                          </p:stCondLst>
                                        </p:cTn>
                                        <p:tgtEl>
                                          <p:spTgt spid="237591"/>
                                        </p:tgtEl>
                                        <p:attrNameLst>
                                          <p:attrName>style.visibility</p:attrName>
                                        </p:attrNameLst>
                                      </p:cBhvr>
                                      <p:to>
                                        <p:strVal val="visible"/>
                                      </p:to>
                                    </p:set>
                                    <p:anim calcmode="lin" valueType="num">
                                      <p:cBhvr>
                                        <p:cTn id="139" dur="5" fill="hold"/>
                                        <p:tgtEl>
                                          <p:spTgt spid="237591"/>
                                        </p:tgtEl>
                                        <p:attrNameLst>
                                          <p:attrName>ppt_w</p:attrName>
                                        </p:attrNameLst>
                                      </p:cBhvr>
                                      <p:tavLst>
                                        <p:tav tm="0">
                                          <p:val>
                                            <p:fltVal val="0"/>
                                          </p:val>
                                        </p:tav>
                                        <p:tav tm="100000">
                                          <p:val>
                                            <p:strVal val="#ppt_w"/>
                                          </p:val>
                                        </p:tav>
                                      </p:tavLst>
                                    </p:anim>
                                    <p:anim calcmode="lin" valueType="num">
                                      <p:cBhvr>
                                        <p:cTn id="140" dur="5" fill="hold"/>
                                        <p:tgtEl>
                                          <p:spTgt spid="237591"/>
                                        </p:tgtEl>
                                        <p:attrNameLst>
                                          <p:attrName>ppt_h</p:attrName>
                                        </p:attrNameLst>
                                      </p:cBhvr>
                                      <p:tavLst>
                                        <p:tav tm="0">
                                          <p:val>
                                            <p:fltVal val="0"/>
                                          </p:val>
                                        </p:tav>
                                        <p:tav tm="100000">
                                          <p:val>
                                            <p:strVal val="#ppt_h"/>
                                          </p:val>
                                        </p:tav>
                                      </p:tavLst>
                                    </p:anim>
                                    <p:animEffect transition="in" filter="fade">
                                      <p:cBhvr>
                                        <p:cTn id="141" dur="5"/>
                                        <p:tgtEl>
                                          <p:spTgt spid="237591"/>
                                        </p:tgtEl>
                                      </p:cBhvr>
                                    </p:animEffect>
                                  </p:childTnLst>
                                  <p:subTnLst>
                                    <p:audio>
                                      <p:cMediaNode vol="100000">
                                        <p:cTn display="0" masterRel="sameClick">
                                          <p:stCondLst>
                                            <p:cond evt="begin" delay="0">
                                              <p:tn val="137"/>
                                            </p:cond>
                                          </p:stCondLst>
                                          <p:endCondLst>
                                            <p:cond evt="onStopAudio" delay="0">
                                              <p:tgtEl>
                                                <p:sldTgt/>
                                              </p:tgtEl>
                                            </p:cond>
                                          </p:endCondLst>
                                        </p:cTn>
                                        <p:tgtEl>
                                          <p:sndTgt r:embed="rId2" name="DESTROY.WAV"/>
                                        </p:tgtEl>
                                      </p:cMediaNode>
                                    </p:audio>
                                  </p:subTnLst>
                                </p:cTn>
                              </p:par>
                            </p:childTnLst>
                          </p:cTn>
                        </p:par>
                        <p:par>
                          <p:cTn id="142" fill="hold" nodeType="afterGroup">
                            <p:stCondLst>
                              <p:cond delay="10110"/>
                            </p:stCondLst>
                            <p:childTnLst>
                              <p:par>
                                <p:cTn id="143" presetID="53" presetClass="exit" presetSubtype="0" fill="hold" nodeType="afterEffect">
                                  <p:stCondLst>
                                    <p:cond delay="1000"/>
                                  </p:stCondLst>
                                  <p:childTnLst>
                                    <p:anim calcmode="lin" valueType="num">
                                      <p:cBhvr>
                                        <p:cTn id="144" dur="5"/>
                                        <p:tgtEl>
                                          <p:spTgt spid="237591"/>
                                        </p:tgtEl>
                                        <p:attrNameLst>
                                          <p:attrName>ppt_w</p:attrName>
                                        </p:attrNameLst>
                                      </p:cBhvr>
                                      <p:tavLst>
                                        <p:tav tm="0">
                                          <p:val>
                                            <p:strVal val="ppt_w"/>
                                          </p:val>
                                        </p:tav>
                                        <p:tav tm="100000">
                                          <p:val>
                                            <p:fltVal val="0"/>
                                          </p:val>
                                        </p:tav>
                                      </p:tavLst>
                                    </p:anim>
                                    <p:anim calcmode="lin" valueType="num">
                                      <p:cBhvr>
                                        <p:cTn id="145" dur="5"/>
                                        <p:tgtEl>
                                          <p:spTgt spid="237591"/>
                                        </p:tgtEl>
                                        <p:attrNameLst>
                                          <p:attrName>ppt_h</p:attrName>
                                        </p:attrNameLst>
                                      </p:cBhvr>
                                      <p:tavLst>
                                        <p:tav tm="0">
                                          <p:val>
                                            <p:strVal val="ppt_h"/>
                                          </p:val>
                                        </p:tav>
                                        <p:tav tm="100000">
                                          <p:val>
                                            <p:fltVal val="0"/>
                                          </p:val>
                                        </p:tav>
                                      </p:tavLst>
                                    </p:anim>
                                    <p:animEffect transition="out" filter="fade">
                                      <p:cBhvr>
                                        <p:cTn id="146" dur="5"/>
                                        <p:tgtEl>
                                          <p:spTgt spid="237591"/>
                                        </p:tgtEl>
                                      </p:cBhvr>
                                    </p:animEffect>
                                    <p:set>
                                      <p:cBhvr>
                                        <p:cTn id="147" dur="1" fill="hold">
                                          <p:stCondLst>
                                            <p:cond delay="4"/>
                                          </p:stCondLst>
                                        </p:cTn>
                                        <p:tgtEl>
                                          <p:spTgt spid="237591"/>
                                        </p:tgtEl>
                                        <p:attrNameLst>
                                          <p:attrName>style.visibility</p:attrName>
                                        </p:attrNameLst>
                                      </p:cBhvr>
                                      <p:to>
                                        <p:strVal val="hidden"/>
                                      </p:to>
                                    </p:set>
                                  </p:childTnLst>
                                </p:cTn>
                              </p:par>
                            </p:childTnLst>
                          </p:cTn>
                        </p:par>
                        <p:par>
                          <p:cTn id="148" fill="hold" nodeType="afterGroup">
                            <p:stCondLst>
                              <p:cond delay="11115"/>
                            </p:stCondLst>
                            <p:childTnLst>
                              <p:par>
                                <p:cTn id="149" presetID="53" presetClass="entr" presetSubtype="0" fill="hold" nodeType="afterEffect">
                                  <p:stCondLst>
                                    <p:cond delay="0"/>
                                  </p:stCondLst>
                                  <p:childTnLst>
                                    <p:set>
                                      <p:cBhvr>
                                        <p:cTn id="150" dur="1" fill="hold">
                                          <p:stCondLst>
                                            <p:cond delay="0"/>
                                          </p:stCondLst>
                                        </p:cTn>
                                        <p:tgtEl>
                                          <p:spTgt spid="237592"/>
                                        </p:tgtEl>
                                        <p:attrNameLst>
                                          <p:attrName>style.visibility</p:attrName>
                                        </p:attrNameLst>
                                      </p:cBhvr>
                                      <p:to>
                                        <p:strVal val="visible"/>
                                      </p:to>
                                    </p:set>
                                    <p:anim calcmode="lin" valueType="num">
                                      <p:cBhvr>
                                        <p:cTn id="151" dur="5" fill="hold"/>
                                        <p:tgtEl>
                                          <p:spTgt spid="237592"/>
                                        </p:tgtEl>
                                        <p:attrNameLst>
                                          <p:attrName>ppt_w</p:attrName>
                                        </p:attrNameLst>
                                      </p:cBhvr>
                                      <p:tavLst>
                                        <p:tav tm="0">
                                          <p:val>
                                            <p:fltVal val="0"/>
                                          </p:val>
                                        </p:tav>
                                        <p:tav tm="100000">
                                          <p:val>
                                            <p:strVal val="#ppt_w"/>
                                          </p:val>
                                        </p:tav>
                                      </p:tavLst>
                                    </p:anim>
                                    <p:anim calcmode="lin" valueType="num">
                                      <p:cBhvr>
                                        <p:cTn id="152" dur="5" fill="hold"/>
                                        <p:tgtEl>
                                          <p:spTgt spid="237592"/>
                                        </p:tgtEl>
                                        <p:attrNameLst>
                                          <p:attrName>ppt_h</p:attrName>
                                        </p:attrNameLst>
                                      </p:cBhvr>
                                      <p:tavLst>
                                        <p:tav tm="0">
                                          <p:val>
                                            <p:fltVal val="0"/>
                                          </p:val>
                                        </p:tav>
                                        <p:tav tm="100000">
                                          <p:val>
                                            <p:strVal val="#ppt_h"/>
                                          </p:val>
                                        </p:tav>
                                      </p:tavLst>
                                    </p:anim>
                                    <p:animEffect transition="in" filter="fade">
                                      <p:cBhvr>
                                        <p:cTn id="153" dur="5"/>
                                        <p:tgtEl>
                                          <p:spTgt spid="237592"/>
                                        </p:tgtEl>
                                      </p:cBhvr>
                                    </p:animEffect>
                                  </p:childTnLst>
                                  <p:subTnLst>
                                    <p:audio>
                                      <p:cMediaNode vol="100000">
                                        <p:cTn display="0" masterRel="sameClick">
                                          <p:stCondLst>
                                            <p:cond evt="begin" delay="0">
                                              <p:tn val="149"/>
                                            </p:cond>
                                          </p:stCondLst>
                                          <p:endCondLst>
                                            <p:cond evt="onStopAudio" delay="0">
                                              <p:tgtEl>
                                                <p:sldTgt/>
                                              </p:tgtEl>
                                            </p:cond>
                                          </p:endCondLst>
                                        </p:cTn>
                                        <p:tgtEl>
                                          <p:sndTgt r:embed="rId2" name="DESTROY.WAV"/>
                                        </p:tgtEl>
                                      </p:cMediaNode>
                                    </p:audio>
                                  </p:subTnLst>
                                </p:cTn>
                              </p:par>
                            </p:childTnLst>
                          </p:cTn>
                        </p:par>
                        <p:par>
                          <p:cTn id="154" fill="hold" nodeType="afterGroup">
                            <p:stCondLst>
                              <p:cond delay="11120"/>
                            </p:stCondLst>
                            <p:childTnLst>
                              <p:par>
                                <p:cTn id="155" presetID="53" presetClass="exit" presetSubtype="0" fill="hold" nodeType="afterEffect">
                                  <p:stCondLst>
                                    <p:cond delay="1000"/>
                                  </p:stCondLst>
                                  <p:childTnLst>
                                    <p:anim calcmode="lin" valueType="num">
                                      <p:cBhvr>
                                        <p:cTn id="156" dur="5"/>
                                        <p:tgtEl>
                                          <p:spTgt spid="237592"/>
                                        </p:tgtEl>
                                        <p:attrNameLst>
                                          <p:attrName>ppt_w</p:attrName>
                                        </p:attrNameLst>
                                      </p:cBhvr>
                                      <p:tavLst>
                                        <p:tav tm="0">
                                          <p:val>
                                            <p:strVal val="ppt_w"/>
                                          </p:val>
                                        </p:tav>
                                        <p:tav tm="100000">
                                          <p:val>
                                            <p:fltVal val="0"/>
                                          </p:val>
                                        </p:tav>
                                      </p:tavLst>
                                    </p:anim>
                                    <p:anim calcmode="lin" valueType="num">
                                      <p:cBhvr>
                                        <p:cTn id="157" dur="5"/>
                                        <p:tgtEl>
                                          <p:spTgt spid="237592"/>
                                        </p:tgtEl>
                                        <p:attrNameLst>
                                          <p:attrName>ppt_h</p:attrName>
                                        </p:attrNameLst>
                                      </p:cBhvr>
                                      <p:tavLst>
                                        <p:tav tm="0">
                                          <p:val>
                                            <p:strVal val="ppt_h"/>
                                          </p:val>
                                        </p:tav>
                                        <p:tav tm="100000">
                                          <p:val>
                                            <p:fltVal val="0"/>
                                          </p:val>
                                        </p:tav>
                                      </p:tavLst>
                                    </p:anim>
                                    <p:animEffect transition="out" filter="fade">
                                      <p:cBhvr>
                                        <p:cTn id="158" dur="5"/>
                                        <p:tgtEl>
                                          <p:spTgt spid="237592"/>
                                        </p:tgtEl>
                                      </p:cBhvr>
                                    </p:animEffect>
                                    <p:set>
                                      <p:cBhvr>
                                        <p:cTn id="159" dur="1" fill="hold">
                                          <p:stCondLst>
                                            <p:cond delay="4"/>
                                          </p:stCondLst>
                                        </p:cTn>
                                        <p:tgtEl>
                                          <p:spTgt spid="237592"/>
                                        </p:tgtEl>
                                        <p:attrNameLst>
                                          <p:attrName>style.visibility</p:attrName>
                                        </p:attrNameLst>
                                      </p:cBhvr>
                                      <p:to>
                                        <p:strVal val="hidden"/>
                                      </p:to>
                                    </p:set>
                                  </p:childTnLst>
                                </p:cTn>
                              </p:par>
                            </p:childTnLst>
                          </p:cTn>
                        </p:par>
                        <p:par>
                          <p:cTn id="160" fill="hold" nodeType="afterGroup">
                            <p:stCondLst>
                              <p:cond delay="12125"/>
                            </p:stCondLst>
                            <p:childTnLst>
                              <p:par>
                                <p:cTn id="161" presetID="53" presetClass="entr" presetSubtype="0" fill="hold" nodeType="afterEffect">
                                  <p:stCondLst>
                                    <p:cond delay="0"/>
                                  </p:stCondLst>
                                  <p:childTnLst>
                                    <p:set>
                                      <p:cBhvr>
                                        <p:cTn id="162" dur="1" fill="hold">
                                          <p:stCondLst>
                                            <p:cond delay="0"/>
                                          </p:stCondLst>
                                        </p:cTn>
                                        <p:tgtEl>
                                          <p:spTgt spid="237593"/>
                                        </p:tgtEl>
                                        <p:attrNameLst>
                                          <p:attrName>style.visibility</p:attrName>
                                        </p:attrNameLst>
                                      </p:cBhvr>
                                      <p:to>
                                        <p:strVal val="visible"/>
                                      </p:to>
                                    </p:set>
                                    <p:anim calcmode="lin" valueType="num">
                                      <p:cBhvr>
                                        <p:cTn id="163" dur="5" fill="hold"/>
                                        <p:tgtEl>
                                          <p:spTgt spid="237593"/>
                                        </p:tgtEl>
                                        <p:attrNameLst>
                                          <p:attrName>ppt_w</p:attrName>
                                        </p:attrNameLst>
                                      </p:cBhvr>
                                      <p:tavLst>
                                        <p:tav tm="0">
                                          <p:val>
                                            <p:fltVal val="0"/>
                                          </p:val>
                                        </p:tav>
                                        <p:tav tm="100000">
                                          <p:val>
                                            <p:strVal val="#ppt_w"/>
                                          </p:val>
                                        </p:tav>
                                      </p:tavLst>
                                    </p:anim>
                                    <p:anim calcmode="lin" valueType="num">
                                      <p:cBhvr>
                                        <p:cTn id="164" dur="5" fill="hold"/>
                                        <p:tgtEl>
                                          <p:spTgt spid="237593"/>
                                        </p:tgtEl>
                                        <p:attrNameLst>
                                          <p:attrName>ppt_h</p:attrName>
                                        </p:attrNameLst>
                                      </p:cBhvr>
                                      <p:tavLst>
                                        <p:tav tm="0">
                                          <p:val>
                                            <p:fltVal val="0"/>
                                          </p:val>
                                        </p:tav>
                                        <p:tav tm="100000">
                                          <p:val>
                                            <p:strVal val="#ppt_h"/>
                                          </p:val>
                                        </p:tav>
                                      </p:tavLst>
                                    </p:anim>
                                    <p:animEffect transition="in" filter="fade">
                                      <p:cBhvr>
                                        <p:cTn id="165" dur="5"/>
                                        <p:tgtEl>
                                          <p:spTgt spid="237593"/>
                                        </p:tgtEl>
                                      </p:cBhvr>
                                    </p:animEffect>
                                  </p:childTnLst>
                                  <p:subTnLst>
                                    <p:audio>
                                      <p:cMediaNode vol="100000">
                                        <p:cTn display="0" masterRel="sameClick">
                                          <p:stCondLst>
                                            <p:cond evt="begin" delay="0">
                                              <p:tn val="161"/>
                                            </p:cond>
                                          </p:stCondLst>
                                          <p:endCondLst>
                                            <p:cond evt="onStopAudio" delay="0">
                                              <p:tgtEl>
                                                <p:sldTgt/>
                                              </p:tgtEl>
                                            </p:cond>
                                          </p:endCondLst>
                                        </p:cTn>
                                        <p:tgtEl>
                                          <p:sndTgt r:embed="rId2" name="DESTROY.WAV"/>
                                        </p:tgtEl>
                                      </p:cMediaNode>
                                    </p:audio>
                                  </p:subTnLst>
                                </p:cTn>
                              </p:par>
                            </p:childTnLst>
                          </p:cTn>
                        </p:par>
                        <p:par>
                          <p:cTn id="166" fill="hold" nodeType="afterGroup">
                            <p:stCondLst>
                              <p:cond delay="12130"/>
                            </p:stCondLst>
                            <p:childTnLst>
                              <p:par>
                                <p:cTn id="167" presetID="53" presetClass="exit" presetSubtype="0" fill="hold" nodeType="afterEffect">
                                  <p:stCondLst>
                                    <p:cond delay="1000"/>
                                  </p:stCondLst>
                                  <p:childTnLst>
                                    <p:anim calcmode="lin" valueType="num">
                                      <p:cBhvr>
                                        <p:cTn id="168" dur="5"/>
                                        <p:tgtEl>
                                          <p:spTgt spid="237593"/>
                                        </p:tgtEl>
                                        <p:attrNameLst>
                                          <p:attrName>ppt_w</p:attrName>
                                        </p:attrNameLst>
                                      </p:cBhvr>
                                      <p:tavLst>
                                        <p:tav tm="0">
                                          <p:val>
                                            <p:strVal val="ppt_w"/>
                                          </p:val>
                                        </p:tav>
                                        <p:tav tm="100000">
                                          <p:val>
                                            <p:fltVal val="0"/>
                                          </p:val>
                                        </p:tav>
                                      </p:tavLst>
                                    </p:anim>
                                    <p:anim calcmode="lin" valueType="num">
                                      <p:cBhvr>
                                        <p:cTn id="169" dur="5"/>
                                        <p:tgtEl>
                                          <p:spTgt spid="237593"/>
                                        </p:tgtEl>
                                        <p:attrNameLst>
                                          <p:attrName>ppt_h</p:attrName>
                                        </p:attrNameLst>
                                      </p:cBhvr>
                                      <p:tavLst>
                                        <p:tav tm="0">
                                          <p:val>
                                            <p:strVal val="ppt_h"/>
                                          </p:val>
                                        </p:tav>
                                        <p:tav tm="100000">
                                          <p:val>
                                            <p:fltVal val="0"/>
                                          </p:val>
                                        </p:tav>
                                      </p:tavLst>
                                    </p:anim>
                                    <p:animEffect transition="out" filter="fade">
                                      <p:cBhvr>
                                        <p:cTn id="170" dur="5"/>
                                        <p:tgtEl>
                                          <p:spTgt spid="237593"/>
                                        </p:tgtEl>
                                      </p:cBhvr>
                                    </p:animEffect>
                                    <p:set>
                                      <p:cBhvr>
                                        <p:cTn id="171" dur="1" fill="hold">
                                          <p:stCondLst>
                                            <p:cond delay="4"/>
                                          </p:stCondLst>
                                        </p:cTn>
                                        <p:tgtEl>
                                          <p:spTgt spid="237593"/>
                                        </p:tgtEl>
                                        <p:attrNameLst>
                                          <p:attrName>style.visibility</p:attrName>
                                        </p:attrNameLst>
                                      </p:cBhvr>
                                      <p:to>
                                        <p:strVal val="hidden"/>
                                      </p:to>
                                    </p:set>
                                  </p:childTnLst>
                                </p:cTn>
                              </p:par>
                            </p:childTnLst>
                          </p:cTn>
                        </p:par>
                        <p:par>
                          <p:cTn id="172" fill="hold" nodeType="afterGroup">
                            <p:stCondLst>
                              <p:cond delay="13135"/>
                            </p:stCondLst>
                            <p:childTnLst>
                              <p:par>
                                <p:cTn id="173" presetID="53" presetClass="entr" presetSubtype="0" fill="hold" nodeType="afterEffect">
                                  <p:stCondLst>
                                    <p:cond delay="0"/>
                                  </p:stCondLst>
                                  <p:childTnLst>
                                    <p:set>
                                      <p:cBhvr>
                                        <p:cTn id="174" dur="1" fill="hold">
                                          <p:stCondLst>
                                            <p:cond delay="0"/>
                                          </p:stCondLst>
                                        </p:cTn>
                                        <p:tgtEl>
                                          <p:spTgt spid="237594"/>
                                        </p:tgtEl>
                                        <p:attrNameLst>
                                          <p:attrName>style.visibility</p:attrName>
                                        </p:attrNameLst>
                                      </p:cBhvr>
                                      <p:to>
                                        <p:strVal val="visible"/>
                                      </p:to>
                                    </p:set>
                                    <p:anim calcmode="lin" valueType="num">
                                      <p:cBhvr>
                                        <p:cTn id="175" dur="5" fill="hold"/>
                                        <p:tgtEl>
                                          <p:spTgt spid="237594"/>
                                        </p:tgtEl>
                                        <p:attrNameLst>
                                          <p:attrName>ppt_w</p:attrName>
                                        </p:attrNameLst>
                                      </p:cBhvr>
                                      <p:tavLst>
                                        <p:tav tm="0">
                                          <p:val>
                                            <p:fltVal val="0"/>
                                          </p:val>
                                        </p:tav>
                                        <p:tav tm="100000">
                                          <p:val>
                                            <p:strVal val="#ppt_w"/>
                                          </p:val>
                                        </p:tav>
                                      </p:tavLst>
                                    </p:anim>
                                    <p:anim calcmode="lin" valueType="num">
                                      <p:cBhvr>
                                        <p:cTn id="176" dur="5" fill="hold"/>
                                        <p:tgtEl>
                                          <p:spTgt spid="237594"/>
                                        </p:tgtEl>
                                        <p:attrNameLst>
                                          <p:attrName>ppt_h</p:attrName>
                                        </p:attrNameLst>
                                      </p:cBhvr>
                                      <p:tavLst>
                                        <p:tav tm="0">
                                          <p:val>
                                            <p:fltVal val="0"/>
                                          </p:val>
                                        </p:tav>
                                        <p:tav tm="100000">
                                          <p:val>
                                            <p:strVal val="#ppt_h"/>
                                          </p:val>
                                        </p:tav>
                                      </p:tavLst>
                                    </p:anim>
                                    <p:animEffect transition="in" filter="fade">
                                      <p:cBhvr>
                                        <p:cTn id="177" dur="5"/>
                                        <p:tgtEl>
                                          <p:spTgt spid="237594"/>
                                        </p:tgtEl>
                                      </p:cBhvr>
                                    </p:animEffect>
                                  </p:childTnLst>
                                  <p:subTnLst>
                                    <p:audio>
                                      <p:cMediaNode vol="100000">
                                        <p:cTn display="0" masterRel="sameClick">
                                          <p:stCondLst>
                                            <p:cond evt="begin" delay="0">
                                              <p:tn val="173"/>
                                            </p:cond>
                                          </p:stCondLst>
                                          <p:endCondLst>
                                            <p:cond evt="onStopAudio" delay="0">
                                              <p:tgtEl>
                                                <p:sldTgt/>
                                              </p:tgtEl>
                                            </p:cond>
                                          </p:endCondLst>
                                        </p:cTn>
                                        <p:tgtEl>
                                          <p:sndTgt r:embed="rId2" name="DESTROY.WAV"/>
                                        </p:tgtEl>
                                      </p:cMediaNode>
                                    </p:audio>
                                  </p:subTnLst>
                                </p:cTn>
                              </p:par>
                            </p:childTnLst>
                          </p:cTn>
                        </p:par>
                        <p:par>
                          <p:cTn id="178" fill="hold" nodeType="afterGroup">
                            <p:stCondLst>
                              <p:cond delay="13140"/>
                            </p:stCondLst>
                            <p:childTnLst>
                              <p:par>
                                <p:cTn id="179" presetID="53" presetClass="exit" presetSubtype="0" fill="hold" nodeType="afterEffect">
                                  <p:stCondLst>
                                    <p:cond delay="1000"/>
                                  </p:stCondLst>
                                  <p:childTnLst>
                                    <p:anim calcmode="lin" valueType="num">
                                      <p:cBhvr>
                                        <p:cTn id="180" dur="5"/>
                                        <p:tgtEl>
                                          <p:spTgt spid="237594"/>
                                        </p:tgtEl>
                                        <p:attrNameLst>
                                          <p:attrName>ppt_w</p:attrName>
                                        </p:attrNameLst>
                                      </p:cBhvr>
                                      <p:tavLst>
                                        <p:tav tm="0">
                                          <p:val>
                                            <p:strVal val="ppt_w"/>
                                          </p:val>
                                        </p:tav>
                                        <p:tav tm="100000">
                                          <p:val>
                                            <p:fltVal val="0"/>
                                          </p:val>
                                        </p:tav>
                                      </p:tavLst>
                                    </p:anim>
                                    <p:anim calcmode="lin" valueType="num">
                                      <p:cBhvr>
                                        <p:cTn id="181" dur="5"/>
                                        <p:tgtEl>
                                          <p:spTgt spid="237594"/>
                                        </p:tgtEl>
                                        <p:attrNameLst>
                                          <p:attrName>ppt_h</p:attrName>
                                        </p:attrNameLst>
                                      </p:cBhvr>
                                      <p:tavLst>
                                        <p:tav tm="0">
                                          <p:val>
                                            <p:strVal val="ppt_h"/>
                                          </p:val>
                                        </p:tav>
                                        <p:tav tm="100000">
                                          <p:val>
                                            <p:fltVal val="0"/>
                                          </p:val>
                                        </p:tav>
                                      </p:tavLst>
                                    </p:anim>
                                    <p:animEffect transition="out" filter="fade">
                                      <p:cBhvr>
                                        <p:cTn id="182" dur="5"/>
                                        <p:tgtEl>
                                          <p:spTgt spid="237594"/>
                                        </p:tgtEl>
                                      </p:cBhvr>
                                    </p:animEffect>
                                    <p:set>
                                      <p:cBhvr>
                                        <p:cTn id="183" dur="1" fill="hold">
                                          <p:stCondLst>
                                            <p:cond delay="4"/>
                                          </p:stCondLst>
                                        </p:cTn>
                                        <p:tgtEl>
                                          <p:spTgt spid="237594"/>
                                        </p:tgtEl>
                                        <p:attrNameLst>
                                          <p:attrName>style.visibility</p:attrName>
                                        </p:attrNameLst>
                                      </p:cBhvr>
                                      <p:to>
                                        <p:strVal val="hidden"/>
                                      </p:to>
                                    </p:set>
                                  </p:childTnLst>
                                </p:cTn>
                              </p:par>
                            </p:childTnLst>
                          </p:cTn>
                        </p:par>
                        <p:par>
                          <p:cTn id="184" fill="hold" nodeType="afterGroup">
                            <p:stCondLst>
                              <p:cond delay="14145"/>
                            </p:stCondLst>
                            <p:childTnLst>
                              <p:par>
                                <p:cTn id="185" presetID="53" presetClass="entr" presetSubtype="0" fill="hold" nodeType="afterEffect">
                                  <p:stCondLst>
                                    <p:cond delay="0"/>
                                  </p:stCondLst>
                                  <p:childTnLst>
                                    <p:set>
                                      <p:cBhvr>
                                        <p:cTn id="186" dur="1" fill="hold">
                                          <p:stCondLst>
                                            <p:cond delay="0"/>
                                          </p:stCondLst>
                                        </p:cTn>
                                        <p:tgtEl>
                                          <p:spTgt spid="237595"/>
                                        </p:tgtEl>
                                        <p:attrNameLst>
                                          <p:attrName>style.visibility</p:attrName>
                                        </p:attrNameLst>
                                      </p:cBhvr>
                                      <p:to>
                                        <p:strVal val="visible"/>
                                      </p:to>
                                    </p:set>
                                    <p:anim calcmode="lin" valueType="num">
                                      <p:cBhvr>
                                        <p:cTn id="187" dur="5" fill="hold"/>
                                        <p:tgtEl>
                                          <p:spTgt spid="237595"/>
                                        </p:tgtEl>
                                        <p:attrNameLst>
                                          <p:attrName>ppt_w</p:attrName>
                                        </p:attrNameLst>
                                      </p:cBhvr>
                                      <p:tavLst>
                                        <p:tav tm="0">
                                          <p:val>
                                            <p:fltVal val="0"/>
                                          </p:val>
                                        </p:tav>
                                        <p:tav tm="100000">
                                          <p:val>
                                            <p:strVal val="#ppt_w"/>
                                          </p:val>
                                        </p:tav>
                                      </p:tavLst>
                                    </p:anim>
                                    <p:anim calcmode="lin" valueType="num">
                                      <p:cBhvr>
                                        <p:cTn id="188" dur="5" fill="hold"/>
                                        <p:tgtEl>
                                          <p:spTgt spid="237595"/>
                                        </p:tgtEl>
                                        <p:attrNameLst>
                                          <p:attrName>ppt_h</p:attrName>
                                        </p:attrNameLst>
                                      </p:cBhvr>
                                      <p:tavLst>
                                        <p:tav tm="0">
                                          <p:val>
                                            <p:fltVal val="0"/>
                                          </p:val>
                                        </p:tav>
                                        <p:tav tm="100000">
                                          <p:val>
                                            <p:strVal val="#ppt_h"/>
                                          </p:val>
                                        </p:tav>
                                      </p:tavLst>
                                    </p:anim>
                                    <p:animEffect transition="in" filter="fade">
                                      <p:cBhvr>
                                        <p:cTn id="189" dur="5"/>
                                        <p:tgtEl>
                                          <p:spTgt spid="237595"/>
                                        </p:tgtEl>
                                      </p:cBhvr>
                                    </p:animEffect>
                                  </p:childTnLst>
                                  <p:subTnLst>
                                    <p:audio>
                                      <p:cMediaNode vol="100000">
                                        <p:cTn display="0" masterRel="sameClick">
                                          <p:stCondLst>
                                            <p:cond evt="begin" delay="0">
                                              <p:tn val="185"/>
                                            </p:cond>
                                          </p:stCondLst>
                                          <p:endCondLst>
                                            <p:cond evt="onStopAudio" delay="0">
                                              <p:tgtEl>
                                                <p:sldTgt/>
                                              </p:tgtEl>
                                            </p:cond>
                                          </p:endCondLst>
                                        </p:cTn>
                                        <p:tgtEl>
                                          <p:sndTgt r:embed="rId2" name="DESTROY.WAV"/>
                                        </p:tgtEl>
                                      </p:cMediaNode>
                                    </p:audio>
                                  </p:subTnLst>
                                </p:cTn>
                              </p:par>
                            </p:childTnLst>
                          </p:cTn>
                        </p:par>
                        <p:par>
                          <p:cTn id="190" fill="hold" nodeType="afterGroup">
                            <p:stCondLst>
                              <p:cond delay="14150"/>
                            </p:stCondLst>
                            <p:childTnLst>
                              <p:par>
                                <p:cTn id="191" presetID="53" presetClass="exit" presetSubtype="0" fill="hold" nodeType="afterEffect">
                                  <p:stCondLst>
                                    <p:cond delay="1000"/>
                                  </p:stCondLst>
                                  <p:childTnLst>
                                    <p:anim calcmode="lin" valueType="num">
                                      <p:cBhvr>
                                        <p:cTn id="192" dur="5"/>
                                        <p:tgtEl>
                                          <p:spTgt spid="237595"/>
                                        </p:tgtEl>
                                        <p:attrNameLst>
                                          <p:attrName>ppt_w</p:attrName>
                                        </p:attrNameLst>
                                      </p:cBhvr>
                                      <p:tavLst>
                                        <p:tav tm="0">
                                          <p:val>
                                            <p:strVal val="ppt_w"/>
                                          </p:val>
                                        </p:tav>
                                        <p:tav tm="100000">
                                          <p:val>
                                            <p:fltVal val="0"/>
                                          </p:val>
                                        </p:tav>
                                      </p:tavLst>
                                    </p:anim>
                                    <p:anim calcmode="lin" valueType="num">
                                      <p:cBhvr>
                                        <p:cTn id="193" dur="5"/>
                                        <p:tgtEl>
                                          <p:spTgt spid="237595"/>
                                        </p:tgtEl>
                                        <p:attrNameLst>
                                          <p:attrName>ppt_h</p:attrName>
                                        </p:attrNameLst>
                                      </p:cBhvr>
                                      <p:tavLst>
                                        <p:tav tm="0">
                                          <p:val>
                                            <p:strVal val="ppt_h"/>
                                          </p:val>
                                        </p:tav>
                                        <p:tav tm="100000">
                                          <p:val>
                                            <p:fltVal val="0"/>
                                          </p:val>
                                        </p:tav>
                                      </p:tavLst>
                                    </p:anim>
                                    <p:animEffect transition="out" filter="fade">
                                      <p:cBhvr>
                                        <p:cTn id="194" dur="5"/>
                                        <p:tgtEl>
                                          <p:spTgt spid="237595"/>
                                        </p:tgtEl>
                                      </p:cBhvr>
                                    </p:animEffect>
                                    <p:set>
                                      <p:cBhvr>
                                        <p:cTn id="195" dur="1" fill="hold">
                                          <p:stCondLst>
                                            <p:cond delay="4"/>
                                          </p:stCondLst>
                                        </p:cTn>
                                        <p:tgtEl>
                                          <p:spTgt spid="237595"/>
                                        </p:tgtEl>
                                        <p:attrNameLst>
                                          <p:attrName>style.visibility</p:attrName>
                                        </p:attrNameLst>
                                      </p:cBhvr>
                                      <p:to>
                                        <p:strVal val="hidden"/>
                                      </p:to>
                                    </p:set>
                                  </p:childTnLst>
                                </p:cTn>
                              </p:par>
                            </p:childTnLst>
                          </p:cTn>
                        </p:par>
                        <p:par>
                          <p:cTn id="196" fill="hold" nodeType="afterGroup">
                            <p:stCondLst>
                              <p:cond delay="15155"/>
                            </p:stCondLst>
                            <p:childTnLst>
                              <p:par>
                                <p:cTn id="197" presetID="53" presetClass="entr" presetSubtype="0" fill="hold" nodeType="afterEffect">
                                  <p:stCondLst>
                                    <p:cond delay="0"/>
                                  </p:stCondLst>
                                  <p:childTnLst>
                                    <p:set>
                                      <p:cBhvr>
                                        <p:cTn id="198" dur="1" fill="hold">
                                          <p:stCondLst>
                                            <p:cond delay="0"/>
                                          </p:stCondLst>
                                        </p:cTn>
                                        <p:tgtEl>
                                          <p:spTgt spid="237586"/>
                                        </p:tgtEl>
                                        <p:attrNameLst>
                                          <p:attrName>style.visibility</p:attrName>
                                        </p:attrNameLst>
                                      </p:cBhvr>
                                      <p:to>
                                        <p:strVal val="visible"/>
                                      </p:to>
                                    </p:set>
                                    <p:anim calcmode="lin" valueType="num">
                                      <p:cBhvr>
                                        <p:cTn id="199" dur="5" fill="hold"/>
                                        <p:tgtEl>
                                          <p:spTgt spid="237586"/>
                                        </p:tgtEl>
                                        <p:attrNameLst>
                                          <p:attrName>ppt_w</p:attrName>
                                        </p:attrNameLst>
                                      </p:cBhvr>
                                      <p:tavLst>
                                        <p:tav tm="0">
                                          <p:val>
                                            <p:fltVal val="0"/>
                                          </p:val>
                                        </p:tav>
                                        <p:tav tm="100000">
                                          <p:val>
                                            <p:strVal val="#ppt_w"/>
                                          </p:val>
                                        </p:tav>
                                      </p:tavLst>
                                    </p:anim>
                                    <p:anim calcmode="lin" valueType="num">
                                      <p:cBhvr>
                                        <p:cTn id="200" dur="5" fill="hold"/>
                                        <p:tgtEl>
                                          <p:spTgt spid="237586"/>
                                        </p:tgtEl>
                                        <p:attrNameLst>
                                          <p:attrName>ppt_h</p:attrName>
                                        </p:attrNameLst>
                                      </p:cBhvr>
                                      <p:tavLst>
                                        <p:tav tm="0">
                                          <p:val>
                                            <p:fltVal val="0"/>
                                          </p:val>
                                        </p:tav>
                                        <p:tav tm="100000">
                                          <p:val>
                                            <p:strVal val="#ppt_h"/>
                                          </p:val>
                                        </p:tav>
                                      </p:tavLst>
                                    </p:anim>
                                    <p:animEffect transition="in" filter="fade">
                                      <p:cBhvr>
                                        <p:cTn id="201" dur="5"/>
                                        <p:tgtEl>
                                          <p:spTgt spid="237586"/>
                                        </p:tgtEl>
                                      </p:cBhvr>
                                    </p:animEffect>
                                  </p:childTnLst>
                                  <p:subTnLst>
                                    <p:audio>
                                      <p:cMediaNode vol="100000">
                                        <p:cTn display="0" masterRel="sameClick">
                                          <p:stCondLst>
                                            <p:cond evt="begin" delay="0">
                                              <p:tn val="197"/>
                                            </p:cond>
                                          </p:stCondLst>
                                          <p:endCondLst>
                                            <p:cond evt="onStopAudio" delay="0">
                                              <p:tgtEl>
                                                <p:sldTgt/>
                                              </p:tgtEl>
                                            </p:cond>
                                          </p:endCondLst>
                                        </p:cTn>
                                        <p:tgtEl>
                                          <p:sndTgt r:embed="rId2" name="DESTROY.WAV"/>
                                        </p:tgtEl>
                                      </p:cMediaNode>
                                    </p:audio>
                                  </p:subTnLst>
                                </p:cTn>
                              </p:par>
                            </p:childTnLst>
                          </p:cTn>
                        </p:par>
                        <p:par>
                          <p:cTn id="202" fill="hold" nodeType="afterGroup">
                            <p:stCondLst>
                              <p:cond delay="15160"/>
                            </p:stCondLst>
                            <p:childTnLst>
                              <p:par>
                                <p:cTn id="203" presetID="53" presetClass="exit" presetSubtype="0" fill="hold" nodeType="afterEffect">
                                  <p:stCondLst>
                                    <p:cond delay="1000"/>
                                  </p:stCondLst>
                                  <p:childTnLst>
                                    <p:anim calcmode="lin" valueType="num">
                                      <p:cBhvr>
                                        <p:cTn id="204" dur="5"/>
                                        <p:tgtEl>
                                          <p:spTgt spid="237586"/>
                                        </p:tgtEl>
                                        <p:attrNameLst>
                                          <p:attrName>ppt_w</p:attrName>
                                        </p:attrNameLst>
                                      </p:cBhvr>
                                      <p:tavLst>
                                        <p:tav tm="0">
                                          <p:val>
                                            <p:strVal val="ppt_w"/>
                                          </p:val>
                                        </p:tav>
                                        <p:tav tm="100000">
                                          <p:val>
                                            <p:fltVal val="0"/>
                                          </p:val>
                                        </p:tav>
                                      </p:tavLst>
                                    </p:anim>
                                    <p:anim calcmode="lin" valueType="num">
                                      <p:cBhvr>
                                        <p:cTn id="205" dur="5"/>
                                        <p:tgtEl>
                                          <p:spTgt spid="237586"/>
                                        </p:tgtEl>
                                        <p:attrNameLst>
                                          <p:attrName>ppt_h</p:attrName>
                                        </p:attrNameLst>
                                      </p:cBhvr>
                                      <p:tavLst>
                                        <p:tav tm="0">
                                          <p:val>
                                            <p:strVal val="ppt_h"/>
                                          </p:val>
                                        </p:tav>
                                        <p:tav tm="100000">
                                          <p:val>
                                            <p:fltVal val="0"/>
                                          </p:val>
                                        </p:tav>
                                      </p:tavLst>
                                    </p:anim>
                                    <p:animEffect transition="out" filter="fade">
                                      <p:cBhvr>
                                        <p:cTn id="206" dur="5"/>
                                        <p:tgtEl>
                                          <p:spTgt spid="237586"/>
                                        </p:tgtEl>
                                      </p:cBhvr>
                                    </p:animEffect>
                                    <p:set>
                                      <p:cBhvr>
                                        <p:cTn id="207" dur="1" fill="hold">
                                          <p:stCondLst>
                                            <p:cond delay="4"/>
                                          </p:stCondLst>
                                        </p:cTn>
                                        <p:tgtEl>
                                          <p:spTgt spid="237586"/>
                                        </p:tgtEl>
                                        <p:attrNameLst>
                                          <p:attrName>style.visibility</p:attrName>
                                        </p:attrNameLst>
                                      </p:cBhvr>
                                      <p:to>
                                        <p:strVal val="hidden"/>
                                      </p:to>
                                    </p:set>
                                  </p:childTnLst>
                                </p:cTn>
                              </p:par>
                            </p:childTnLst>
                          </p:cTn>
                        </p:par>
                        <p:par>
                          <p:cTn id="208" fill="hold" nodeType="afterGroup">
                            <p:stCondLst>
                              <p:cond delay="16165"/>
                            </p:stCondLst>
                            <p:childTnLst>
                              <p:par>
                                <p:cTn id="209" presetID="53" presetClass="entr" presetSubtype="0" fill="hold" nodeType="afterEffect">
                                  <p:stCondLst>
                                    <p:cond delay="0"/>
                                  </p:stCondLst>
                                  <p:childTnLst>
                                    <p:set>
                                      <p:cBhvr>
                                        <p:cTn id="210" dur="1" fill="hold">
                                          <p:stCondLst>
                                            <p:cond delay="0"/>
                                          </p:stCondLst>
                                        </p:cTn>
                                        <p:tgtEl>
                                          <p:spTgt spid="237587"/>
                                        </p:tgtEl>
                                        <p:attrNameLst>
                                          <p:attrName>style.visibility</p:attrName>
                                        </p:attrNameLst>
                                      </p:cBhvr>
                                      <p:to>
                                        <p:strVal val="visible"/>
                                      </p:to>
                                    </p:set>
                                    <p:anim calcmode="lin" valueType="num">
                                      <p:cBhvr>
                                        <p:cTn id="211" dur="5" fill="hold"/>
                                        <p:tgtEl>
                                          <p:spTgt spid="237587"/>
                                        </p:tgtEl>
                                        <p:attrNameLst>
                                          <p:attrName>ppt_w</p:attrName>
                                        </p:attrNameLst>
                                      </p:cBhvr>
                                      <p:tavLst>
                                        <p:tav tm="0">
                                          <p:val>
                                            <p:fltVal val="0"/>
                                          </p:val>
                                        </p:tav>
                                        <p:tav tm="100000">
                                          <p:val>
                                            <p:strVal val="#ppt_w"/>
                                          </p:val>
                                        </p:tav>
                                      </p:tavLst>
                                    </p:anim>
                                    <p:anim calcmode="lin" valueType="num">
                                      <p:cBhvr>
                                        <p:cTn id="212" dur="5" fill="hold"/>
                                        <p:tgtEl>
                                          <p:spTgt spid="237587"/>
                                        </p:tgtEl>
                                        <p:attrNameLst>
                                          <p:attrName>ppt_h</p:attrName>
                                        </p:attrNameLst>
                                      </p:cBhvr>
                                      <p:tavLst>
                                        <p:tav tm="0">
                                          <p:val>
                                            <p:fltVal val="0"/>
                                          </p:val>
                                        </p:tav>
                                        <p:tav tm="100000">
                                          <p:val>
                                            <p:strVal val="#ppt_h"/>
                                          </p:val>
                                        </p:tav>
                                      </p:tavLst>
                                    </p:anim>
                                    <p:animEffect transition="in" filter="fade">
                                      <p:cBhvr>
                                        <p:cTn id="213" dur="5"/>
                                        <p:tgtEl>
                                          <p:spTgt spid="237587"/>
                                        </p:tgtEl>
                                      </p:cBhvr>
                                    </p:animEffect>
                                  </p:childTnLst>
                                  <p:subTnLst>
                                    <p:audio>
                                      <p:cMediaNode vol="100000">
                                        <p:cTn display="0" masterRel="sameClick">
                                          <p:stCondLst>
                                            <p:cond evt="begin" delay="0">
                                              <p:tn val="209"/>
                                            </p:cond>
                                          </p:stCondLst>
                                          <p:endCondLst>
                                            <p:cond evt="onStopAudio" delay="0">
                                              <p:tgtEl>
                                                <p:sldTgt/>
                                              </p:tgtEl>
                                            </p:cond>
                                          </p:endCondLst>
                                        </p:cTn>
                                        <p:tgtEl>
                                          <p:sndTgt r:embed="rId2" name="DESTROY.WAV"/>
                                        </p:tgtEl>
                                      </p:cMediaNode>
                                    </p:audio>
                                  </p:subTnLst>
                                </p:cTn>
                              </p:par>
                            </p:childTnLst>
                          </p:cTn>
                        </p:par>
                        <p:par>
                          <p:cTn id="214" fill="hold" nodeType="afterGroup">
                            <p:stCondLst>
                              <p:cond delay="16170"/>
                            </p:stCondLst>
                            <p:childTnLst>
                              <p:par>
                                <p:cTn id="215" presetID="53" presetClass="exit" presetSubtype="0" fill="hold" nodeType="afterEffect">
                                  <p:stCondLst>
                                    <p:cond delay="1000"/>
                                  </p:stCondLst>
                                  <p:childTnLst>
                                    <p:anim calcmode="lin" valueType="num">
                                      <p:cBhvr>
                                        <p:cTn id="216" dur="5"/>
                                        <p:tgtEl>
                                          <p:spTgt spid="237587"/>
                                        </p:tgtEl>
                                        <p:attrNameLst>
                                          <p:attrName>ppt_w</p:attrName>
                                        </p:attrNameLst>
                                      </p:cBhvr>
                                      <p:tavLst>
                                        <p:tav tm="0">
                                          <p:val>
                                            <p:strVal val="ppt_w"/>
                                          </p:val>
                                        </p:tav>
                                        <p:tav tm="100000">
                                          <p:val>
                                            <p:fltVal val="0"/>
                                          </p:val>
                                        </p:tav>
                                      </p:tavLst>
                                    </p:anim>
                                    <p:anim calcmode="lin" valueType="num">
                                      <p:cBhvr>
                                        <p:cTn id="217" dur="5"/>
                                        <p:tgtEl>
                                          <p:spTgt spid="237587"/>
                                        </p:tgtEl>
                                        <p:attrNameLst>
                                          <p:attrName>ppt_h</p:attrName>
                                        </p:attrNameLst>
                                      </p:cBhvr>
                                      <p:tavLst>
                                        <p:tav tm="0">
                                          <p:val>
                                            <p:strVal val="ppt_h"/>
                                          </p:val>
                                        </p:tav>
                                        <p:tav tm="100000">
                                          <p:val>
                                            <p:fltVal val="0"/>
                                          </p:val>
                                        </p:tav>
                                      </p:tavLst>
                                    </p:anim>
                                    <p:animEffect transition="out" filter="fade">
                                      <p:cBhvr>
                                        <p:cTn id="218" dur="5"/>
                                        <p:tgtEl>
                                          <p:spTgt spid="237587"/>
                                        </p:tgtEl>
                                      </p:cBhvr>
                                    </p:animEffect>
                                    <p:set>
                                      <p:cBhvr>
                                        <p:cTn id="219" dur="1" fill="hold">
                                          <p:stCondLst>
                                            <p:cond delay="4"/>
                                          </p:stCondLst>
                                        </p:cTn>
                                        <p:tgtEl>
                                          <p:spTgt spid="237587"/>
                                        </p:tgtEl>
                                        <p:attrNameLst>
                                          <p:attrName>style.visibility</p:attrName>
                                        </p:attrNameLst>
                                      </p:cBhvr>
                                      <p:to>
                                        <p:strVal val="hidden"/>
                                      </p:to>
                                    </p:set>
                                  </p:childTnLst>
                                </p:cTn>
                              </p:par>
                            </p:childTnLst>
                          </p:cTn>
                        </p:par>
                        <p:par>
                          <p:cTn id="220" fill="hold" nodeType="afterGroup">
                            <p:stCondLst>
                              <p:cond delay="17175"/>
                            </p:stCondLst>
                            <p:childTnLst>
                              <p:par>
                                <p:cTn id="221" presetID="53" presetClass="entr" presetSubtype="0" fill="hold" nodeType="afterEffect">
                                  <p:stCondLst>
                                    <p:cond delay="0"/>
                                  </p:stCondLst>
                                  <p:childTnLst>
                                    <p:set>
                                      <p:cBhvr>
                                        <p:cTn id="222" dur="1" fill="hold">
                                          <p:stCondLst>
                                            <p:cond delay="0"/>
                                          </p:stCondLst>
                                        </p:cTn>
                                        <p:tgtEl>
                                          <p:spTgt spid="237588"/>
                                        </p:tgtEl>
                                        <p:attrNameLst>
                                          <p:attrName>style.visibility</p:attrName>
                                        </p:attrNameLst>
                                      </p:cBhvr>
                                      <p:to>
                                        <p:strVal val="visible"/>
                                      </p:to>
                                    </p:set>
                                    <p:anim calcmode="lin" valueType="num">
                                      <p:cBhvr>
                                        <p:cTn id="223" dur="5" fill="hold"/>
                                        <p:tgtEl>
                                          <p:spTgt spid="237588"/>
                                        </p:tgtEl>
                                        <p:attrNameLst>
                                          <p:attrName>ppt_w</p:attrName>
                                        </p:attrNameLst>
                                      </p:cBhvr>
                                      <p:tavLst>
                                        <p:tav tm="0">
                                          <p:val>
                                            <p:fltVal val="0"/>
                                          </p:val>
                                        </p:tav>
                                        <p:tav tm="100000">
                                          <p:val>
                                            <p:strVal val="#ppt_w"/>
                                          </p:val>
                                        </p:tav>
                                      </p:tavLst>
                                    </p:anim>
                                    <p:anim calcmode="lin" valueType="num">
                                      <p:cBhvr>
                                        <p:cTn id="224" dur="5" fill="hold"/>
                                        <p:tgtEl>
                                          <p:spTgt spid="237588"/>
                                        </p:tgtEl>
                                        <p:attrNameLst>
                                          <p:attrName>ppt_h</p:attrName>
                                        </p:attrNameLst>
                                      </p:cBhvr>
                                      <p:tavLst>
                                        <p:tav tm="0">
                                          <p:val>
                                            <p:fltVal val="0"/>
                                          </p:val>
                                        </p:tav>
                                        <p:tav tm="100000">
                                          <p:val>
                                            <p:strVal val="#ppt_h"/>
                                          </p:val>
                                        </p:tav>
                                      </p:tavLst>
                                    </p:anim>
                                    <p:animEffect transition="in" filter="fade">
                                      <p:cBhvr>
                                        <p:cTn id="225" dur="5"/>
                                        <p:tgtEl>
                                          <p:spTgt spid="237588"/>
                                        </p:tgtEl>
                                      </p:cBhvr>
                                    </p:animEffect>
                                  </p:childTnLst>
                                  <p:subTnLst>
                                    <p:audio>
                                      <p:cMediaNode vol="100000">
                                        <p:cTn display="0" masterRel="sameClick">
                                          <p:stCondLst>
                                            <p:cond evt="begin" delay="0">
                                              <p:tn val="221"/>
                                            </p:cond>
                                          </p:stCondLst>
                                          <p:endCondLst>
                                            <p:cond evt="onStopAudio" delay="0">
                                              <p:tgtEl>
                                                <p:sldTgt/>
                                              </p:tgtEl>
                                            </p:cond>
                                          </p:endCondLst>
                                        </p:cTn>
                                        <p:tgtEl>
                                          <p:sndTgt r:embed="rId2" name="DESTROY.WAV"/>
                                        </p:tgtEl>
                                      </p:cMediaNode>
                                    </p:audio>
                                  </p:subTnLst>
                                </p:cTn>
                              </p:par>
                            </p:childTnLst>
                          </p:cTn>
                        </p:par>
                        <p:par>
                          <p:cTn id="226" fill="hold" nodeType="afterGroup">
                            <p:stCondLst>
                              <p:cond delay="17180"/>
                            </p:stCondLst>
                            <p:childTnLst>
                              <p:par>
                                <p:cTn id="227" presetID="53" presetClass="exit" presetSubtype="0" fill="hold" nodeType="afterEffect">
                                  <p:stCondLst>
                                    <p:cond delay="1000"/>
                                  </p:stCondLst>
                                  <p:childTnLst>
                                    <p:anim calcmode="lin" valueType="num">
                                      <p:cBhvr>
                                        <p:cTn id="228" dur="5"/>
                                        <p:tgtEl>
                                          <p:spTgt spid="237588"/>
                                        </p:tgtEl>
                                        <p:attrNameLst>
                                          <p:attrName>ppt_w</p:attrName>
                                        </p:attrNameLst>
                                      </p:cBhvr>
                                      <p:tavLst>
                                        <p:tav tm="0">
                                          <p:val>
                                            <p:strVal val="ppt_w"/>
                                          </p:val>
                                        </p:tav>
                                        <p:tav tm="100000">
                                          <p:val>
                                            <p:fltVal val="0"/>
                                          </p:val>
                                        </p:tav>
                                      </p:tavLst>
                                    </p:anim>
                                    <p:anim calcmode="lin" valueType="num">
                                      <p:cBhvr>
                                        <p:cTn id="229" dur="5"/>
                                        <p:tgtEl>
                                          <p:spTgt spid="237588"/>
                                        </p:tgtEl>
                                        <p:attrNameLst>
                                          <p:attrName>ppt_h</p:attrName>
                                        </p:attrNameLst>
                                      </p:cBhvr>
                                      <p:tavLst>
                                        <p:tav tm="0">
                                          <p:val>
                                            <p:strVal val="ppt_h"/>
                                          </p:val>
                                        </p:tav>
                                        <p:tav tm="100000">
                                          <p:val>
                                            <p:fltVal val="0"/>
                                          </p:val>
                                        </p:tav>
                                      </p:tavLst>
                                    </p:anim>
                                    <p:animEffect transition="out" filter="fade">
                                      <p:cBhvr>
                                        <p:cTn id="230" dur="5"/>
                                        <p:tgtEl>
                                          <p:spTgt spid="237588"/>
                                        </p:tgtEl>
                                      </p:cBhvr>
                                    </p:animEffect>
                                    <p:set>
                                      <p:cBhvr>
                                        <p:cTn id="231" dur="1" fill="hold">
                                          <p:stCondLst>
                                            <p:cond delay="4"/>
                                          </p:stCondLst>
                                        </p:cTn>
                                        <p:tgtEl>
                                          <p:spTgt spid="237588"/>
                                        </p:tgtEl>
                                        <p:attrNameLst>
                                          <p:attrName>style.visibility</p:attrName>
                                        </p:attrNameLst>
                                      </p:cBhvr>
                                      <p:to>
                                        <p:strVal val="hidden"/>
                                      </p:to>
                                    </p:set>
                                  </p:childTnLst>
                                </p:cTn>
                              </p:par>
                            </p:childTnLst>
                          </p:cTn>
                        </p:par>
                        <p:par>
                          <p:cTn id="232" fill="hold" nodeType="afterGroup">
                            <p:stCondLst>
                              <p:cond delay="18185"/>
                            </p:stCondLst>
                            <p:childTnLst>
                              <p:par>
                                <p:cTn id="233" presetID="53" presetClass="entr" presetSubtype="0" fill="hold" nodeType="afterEffect">
                                  <p:stCondLst>
                                    <p:cond delay="0"/>
                                  </p:stCondLst>
                                  <p:childTnLst>
                                    <p:set>
                                      <p:cBhvr>
                                        <p:cTn id="234" dur="1" fill="hold">
                                          <p:stCondLst>
                                            <p:cond delay="0"/>
                                          </p:stCondLst>
                                        </p:cTn>
                                        <p:tgtEl>
                                          <p:spTgt spid="237589"/>
                                        </p:tgtEl>
                                        <p:attrNameLst>
                                          <p:attrName>style.visibility</p:attrName>
                                        </p:attrNameLst>
                                      </p:cBhvr>
                                      <p:to>
                                        <p:strVal val="visible"/>
                                      </p:to>
                                    </p:set>
                                    <p:anim calcmode="lin" valueType="num">
                                      <p:cBhvr>
                                        <p:cTn id="235" dur="5" fill="hold"/>
                                        <p:tgtEl>
                                          <p:spTgt spid="237589"/>
                                        </p:tgtEl>
                                        <p:attrNameLst>
                                          <p:attrName>ppt_w</p:attrName>
                                        </p:attrNameLst>
                                      </p:cBhvr>
                                      <p:tavLst>
                                        <p:tav tm="0">
                                          <p:val>
                                            <p:fltVal val="0"/>
                                          </p:val>
                                        </p:tav>
                                        <p:tav tm="100000">
                                          <p:val>
                                            <p:strVal val="#ppt_w"/>
                                          </p:val>
                                        </p:tav>
                                      </p:tavLst>
                                    </p:anim>
                                    <p:anim calcmode="lin" valueType="num">
                                      <p:cBhvr>
                                        <p:cTn id="236" dur="5" fill="hold"/>
                                        <p:tgtEl>
                                          <p:spTgt spid="237589"/>
                                        </p:tgtEl>
                                        <p:attrNameLst>
                                          <p:attrName>ppt_h</p:attrName>
                                        </p:attrNameLst>
                                      </p:cBhvr>
                                      <p:tavLst>
                                        <p:tav tm="0">
                                          <p:val>
                                            <p:fltVal val="0"/>
                                          </p:val>
                                        </p:tav>
                                        <p:tav tm="100000">
                                          <p:val>
                                            <p:strVal val="#ppt_h"/>
                                          </p:val>
                                        </p:tav>
                                      </p:tavLst>
                                    </p:anim>
                                    <p:animEffect transition="in" filter="fade">
                                      <p:cBhvr>
                                        <p:cTn id="237" dur="5"/>
                                        <p:tgtEl>
                                          <p:spTgt spid="237589"/>
                                        </p:tgtEl>
                                      </p:cBhvr>
                                    </p:animEffect>
                                  </p:childTnLst>
                                  <p:subTnLst>
                                    <p:audio>
                                      <p:cMediaNode vol="100000">
                                        <p:cTn display="0" masterRel="sameClick">
                                          <p:stCondLst>
                                            <p:cond evt="begin" delay="0">
                                              <p:tn val="233"/>
                                            </p:cond>
                                          </p:stCondLst>
                                          <p:endCondLst>
                                            <p:cond evt="onStopAudio" delay="0">
                                              <p:tgtEl>
                                                <p:sldTgt/>
                                              </p:tgtEl>
                                            </p:cond>
                                          </p:endCondLst>
                                        </p:cTn>
                                        <p:tgtEl>
                                          <p:sndTgt r:embed="rId2" name="DESTROY.WAV"/>
                                        </p:tgtEl>
                                      </p:cMediaNode>
                                    </p:audio>
                                  </p:subTnLst>
                                </p:cTn>
                              </p:par>
                            </p:childTnLst>
                          </p:cTn>
                        </p:par>
                        <p:par>
                          <p:cTn id="238" fill="hold" nodeType="afterGroup">
                            <p:stCondLst>
                              <p:cond delay="18190"/>
                            </p:stCondLst>
                            <p:childTnLst>
                              <p:par>
                                <p:cTn id="239" presetID="53" presetClass="exit" presetSubtype="0" fill="hold" nodeType="afterEffect">
                                  <p:stCondLst>
                                    <p:cond delay="1000"/>
                                  </p:stCondLst>
                                  <p:childTnLst>
                                    <p:anim calcmode="lin" valueType="num">
                                      <p:cBhvr>
                                        <p:cTn id="240" dur="5"/>
                                        <p:tgtEl>
                                          <p:spTgt spid="237589"/>
                                        </p:tgtEl>
                                        <p:attrNameLst>
                                          <p:attrName>ppt_w</p:attrName>
                                        </p:attrNameLst>
                                      </p:cBhvr>
                                      <p:tavLst>
                                        <p:tav tm="0">
                                          <p:val>
                                            <p:strVal val="ppt_w"/>
                                          </p:val>
                                        </p:tav>
                                        <p:tav tm="100000">
                                          <p:val>
                                            <p:fltVal val="0"/>
                                          </p:val>
                                        </p:tav>
                                      </p:tavLst>
                                    </p:anim>
                                    <p:anim calcmode="lin" valueType="num">
                                      <p:cBhvr>
                                        <p:cTn id="241" dur="5"/>
                                        <p:tgtEl>
                                          <p:spTgt spid="237589"/>
                                        </p:tgtEl>
                                        <p:attrNameLst>
                                          <p:attrName>ppt_h</p:attrName>
                                        </p:attrNameLst>
                                      </p:cBhvr>
                                      <p:tavLst>
                                        <p:tav tm="0">
                                          <p:val>
                                            <p:strVal val="ppt_h"/>
                                          </p:val>
                                        </p:tav>
                                        <p:tav tm="100000">
                                          <p:val>
                                            <p:fltVal val="0"/>
                                          </p:val>
                                        </p:tav>
                                      </p:tavLst>
                                    </p:anim>
                                    <p:animEffect transition="out" filter="fade">
                                      <p:cBhvr>
                                        <p:cTn id="242" dur="5"/>
                                        <p:tgtEl>
                                          <p:spTgt spid="237589"/>
                                        </p:tgtEl>
                                      </p:cBhvr>
                                    </p:animEffect>
                                    <p:set>
                                      <p:cBhvr>
                                        <p:cTn id="243" dur="1" fill="hold">
                                          <p:stCondLst>
                                            <p:cond delay="4"/>
                                          </p:stCondLst>
                                        </p:cTn>
                                        <p:tgtEl>
                                          <p:spTgt spid="237589"/>
                                        </p:tgtEl>
                                        <p:attrNameLst>
                                          <p:attrName>style.visibility</p:attrName>
                                        </p:attrNameLst>
                                      </p:cBhvr>
                                      <p:to>
                                        <p:strVal val="hidden"/>
                                      </p:to>
                                    </p:set>
                                  </p:childTnLst>
                                </p:cTn>
                              </p:par>
                            </p:childTnLst>
                          </p:cTn>
                        </p:par>
                        <p:par>
                          <p:cTn id="244" fill="hold" nodeType="afterGroup">
                            <p:stCondLst>
                              <p:cond delay="19195"/>
                            </p:stCondLst>
                            <p:childTnLst>
                              <p:par>
                                <p:cTn id="245" presetID="53" presetClass="entr" presetSubtype="0" fill="hold" nodeType="afterEffect">
                                  <p:stCondLst>
                                    <p:cond delay="0"/>
                                  </p:stCondLst>
                                  <p:childTnLst>
                                    <p:set>
                                      <p:cBhvr>
                                        <p:cTn id="246" dur="1" fill="hold">
                                          <p:stCondLst>
                                            <p:cond delay="0"/>
                                          </p:stCondLst>
                                        </p:cTn>
                                        <p:tgtEl>
                                          <p:spTgt spid="237590"/>
                                        </p:tgtEl>
                                        <p:attrNameLst>
                                          <p:attrName>style.visibility</p:attrName>
                                        </p:attrNameLst>
                                      </p:cBhvr>
                                      <p:to>
                                        <p:strVal val="visible"/>
                                      </p:to>
                                    </p:set>
                                    <p:anim calcmode="lin" valueType="num">
                                      <p:cBhvr>
                                        <p:cTn id="247" dur="5" fill="hold"/>
                                        <p:tgtEl>
                                          <p:spTgt spid="237590"/>
                                        </p:tgtEl>
                                        <p:attrNameLst>
                                          <p:attrName>ppt_w</p:attrName>
                                        </p:attrNameLst>
                                      </p:cBhvr>
                                      <p:tavLst>
                                        <p:tav tm="0">
                                          <p:val>
                                            <p:fltVal val="0"/>
                                          </p:val>
                                        </p:tav>
                                        <p:tav tm="100000">
                                          <p:val>
                                            <p:strVal val="#ppt_w"/>
                                          </p:val>
                                        </p:tav>
                                      </p:tavLst>
                                    </p:anim>
                                    <p:anim calcmode="lin" valueType="num">
                                      <p:cBhvr>
                                        <p:cTn id="248" dur="5" fill="hold"/>
                                        <p:tgtEl>
                                          <p:spTgt spid="237590"/>
                                        </p:tgtEl>
                                        <p:attrNameLst>
                                          <p:attrName>ppt_h</p:attrName>
                                        </p:attrNameLst>
                                      </p:cBhvr>
                                      <p:tavLst>
                                        <p:tav tm="0">
                                          <p:val>
                                            <p:fltVal val="0"/>
                                          </p:val>
                                        </p:tav>
                                        <p:tav tm="100000">
                                          <p:val>
                                            <p:strVal val="#ppt_h"/>
                                          </p:val>
                                        </p:tav>
                                      </p:tavLst>
                                    </p:anim>
                                    <p:animEffect transition="in" filter="fade">
                                      <p:cBhvr>
                                        <p:cTn id="249" dur="5"/>
                                        <p:tgtEl>
                                          <p:spTgt spid="237590"/>
                                        </p:tgtEl>
                                      </p:cBhvr>
                                    </p:animEffect>
                                  </p:childTnLst>
                                  <p:subTnLst>
                                    <p:audio>
                                      <p:cMediaNode vol="100000">
                                        <p:cTn display="0" masterRel="sameClick">
                                          <p:stCondLst>
                                            <p:cond evt="begin" delay="0">
                                              <p:tn val="245"/>
                                            </p:cond>
                                          </p:stCondLst>
                                          <p:endCondLst>
                                            <p:cond evt="onStopAudio" delay="0">
                                              <p:tgtEl>
                                                <p:sldTgt/>
                                              </p:tgtEl>
                                            </p:cond>
                                          </p:endCondLst>
                                        </p:cTn>
                                        <p:tgtEl>
                                          <p:sndTgt r:embed="rId2" name="DESTROY.WAV"/>
                                        </p:tgtEl>
                                      </p:cMediaNode>
                                    </p:audio>
                                  </p:subTnLst>
                                </p:cTn>
                              </p:par>
                            </p:childTnLst>
                          </p:cTn>
                        </p:par>
                        <p:par>
                          <p:cTn id="250" fill="hold" nodeType="afterGroup">
                            <p:stCondLst>
                              <p:cond delay="19200"/>
                            </p:stCondLst>
                            <p:childTnLst>
                              <p:par>
                                <p:cTn id="251" presetID="53" presetClass="exit" presetSubtype="0" fill="hold" nodeType="afterEffect">
                                  <p:stCondLst>
                                    <p:cond delay="1000"/>
                                  </p:stCondLst>
                                  <p:childTnLst>
                                    <p:anim calcmode="lin" valueType="num">
                                      <p:cBhvr>
                                        <p:cTn id="252" dur="5"/>
                                        <p:tgtEl>
                                          <p:spTgt spid="237590"/>
                                        </p:tgtEl>
                                        <p:attrNameLst>
                                          <p:attrName>ppt_w</p:attrName>
                                        </p:attrNameLst>
                                      </p:cBhvr>
                                      <p:tavLst>
                                        <p:tav tm="0">
                                          <p:val>
                                            <p:strVal val="ppt_w"/>
                                          </p:val>
                                        </p:tav>
                                        <p:tav tm="100000">
                                          <p:val>
                                            <p:fltVal val="0"/>
                                          </p:val>
                                        </p:tav>
                                      </p:tavLst>
                                    </p:anim>
                                    <p:anim calcmode="lin" valueType="num">
                                      <p:cBhvr>
                                        <p:cTn id="253" dur="5"/>
                                        <p:tgtEl>
                                          <p:spTgt spid="237590"/>
                                        </p:tgtEl>
                                        <p:attrNameLst>
                                          <p:attrName>ppt_h</p:attrName>
                                        </p:attrNameLst>
                                      </p:cBhvr>
                                      <p:tavLst>
                                        <p:tav tm="0">
                                          <p:val>
                                            <p:strVal val="ppt_h"/>
                                          </p:val>
                                        </p:tav>
                                        <p:tav tm="100000">
                                          <p:val>
                                            <p:fltVal val="0"/>
                                          </p:val>
                                        </p:tav>
                                      </p:tavLst>
                                    </p:anim>
                                    <p:animEffect transition="out" filter="fade">
                                      <p:cBhvr>
                                        <p:cTn id="254" dur="5"/>
                                        <p:tgtEl>
                                          <p:spTgt spid="237590"/>
                                        </p:tgtEl>
                                      </p:cBhvr>
                                    </p:animEffect>
                                    <p:set>
                                      <p:cBhvr>
                                        <p:cTn id="255" dur="1" fill="hold">
                                          <p:stCondLst>
                                            <p:cond delay="4"/>
                                          </p:stCondLst>
                                        </p:cTn>
                                        <p:tgtEl>
                                          <p:spTgt spid="237590"/>
                                        </p:tgtEl>
                                        <p:attrNameLst>
                                          <p:attrName>style.visibility</p:attrName>
                                        </p:attrNameLst>
                                      </p:cBhvr>
                                      <p:to>
                                        <p:strVal val="hidden"/>
                                      </p:to>
                                    </p:set>
                                  </p:childTnLst>
                                </p:cTn>
                              </p:par>
                            </p:childTnLst>
                          </p:cTn>
                        </p:par>
                        <p:par>
                          <p:cTn id="256" fill="hold" nodeType="afterGroup">
                            <p:stCondLst>
                              <p:cond delay="20205"/>
                            </p:stCondLst>
                            <p:childTnLst>
                              <p:par>
                                <p:cTn id="257" presetID="53" presetClass="entr" presetSubtype="0" fill="hold" nodeType="afterEffect">
                                  <p:stCondLst>
                                    <p:cond delay="0"/>
                                  </p:stCondLst>
                                  <p:childTnLst>
                                    <p:set>
                                      <p:cBhvr>
                                        <p:cTn id="258" dur="1" fill="hold">
                                          <p:stCondLst>
                                            <p:cond delay="0"/>
                                          </p:stCondLst>
                                        </p:cTn>
                                        <p:tgtEl>
                                          <p:spTgt spid="237581"/>
                                        </p:tgtEl>
                                        <p:attrNameLst>
                                          <p:attrName>style.visibility</p:attrName>
                                        </p:attrNameLst>
                                      </p:cBhvr>
                                      <p:to>
                                        <p:strVal val="visible"/>
                                      </p:to>
                                    </p:set>
                                    <p:anim calcmode="lin" valueType="num">
                                      <p:cBhvr>
                                        <p:cTn id="259" dur="5" fill="hold"/>
                                        <p:tgtEl>
                                          <p:spTgt spid="237581"/>
                                        </p:tgtEl>
                                        <p:attrNameLst>
                                          <p:attrName>ppt_w</p:attrName>
                                        </p:attrNameLst>
                                      </p:cBhvr>
                                      <p:tavLst>
                                        <p:tav tm="0">
                                          <p:val>
                                            <p:fltVal val="0"/>
                                          </p:val>
                                        </p:tav>
                                        <p:tav tm="100000">
                                          <p:val>
                                            <p:strVal val="#ppt_w"/>
                                          </p:val>
                                        </p:tav>
                                      </p:tavLst>
                                    </p:anim>
                                    <p:anim calcmode="lin" valueType="num">
                                      <p:cBhvr>
                                        <p:cTn id="260" dur="5" fill="hold"/>
                                        <p:tgtEl>
                                          <p:spTgt spid="237581"/>
                                        </p:tgtEl>
                                        <p:attrNameLst>
                                          <p:attrName>ppt_h</p:attrName>
                                        </p:attrNameLst>
                                      </p:cBhvr>
                                      <p:tavLst>
                                        <p:tav tm="0">
                                          <p:val>
                                            <p:fltVal val="0"/>
                                          </p:val>
                                        </p:tav>
                                        <p:tav tm="100000">
                                          <p:val>
                                            <p:strVal val="#ppt_h"/>
                                          </p:val>
                                        </p:tav>
                                      </p:tavLst>
                                    </p:anim>
                                    <p:animEffect transition="in" filter="fade">
                                      <p:cBhvr>
                                        <p:cTn id="261" dur="5"/>
                                        <p:tgtEl>
                                          <p:spTgt spid="237581"/>
                                        </p:tgtEl>
                                      </p:cBhvr>
                                    </p:animEffect>
                                  </p:childTnLst>
                                  <p:subTnLst>
                                    <p:audio>
                                      <p:cMediaNode vol="100000">
                                        <p:cTn display="0" masterRel="sameClick">
                                          <p:stCondLst>
                                            <p:cond evt="begin" delay="0">
                                              <p:tn val="257"/>
                                            </p:cond>
                                          </p:stCondLst>
                                          <p:endCondLst>
                                            <p:cond evt="onStopAudio" delay="0">
                                              <p:tgtEl>
                                                <p:sldTgt/>
                                              </p:tgtEl>
                                            </p:cond>
                                          </p:endCondLst>
                                        </p:cTn>
                                        <p:tgtEl>
                                          <p:sndTgt r:embed="rId2" name="DESTROY.WAV"/>
                                        </p:tgtEl>
                                      </p:cMediaNode>
                                    </p:audio>
                                  </p:subTnLst>
                                </p:cTn>
                              </p:par>
                            </p:childTnLst>
                          </p:cTn>
                        </p:par>
                        <p:par>
                          <p:cTn id="262" fill="hold" nodeType="afterGroup">
                            <p:stCondLst>
                              <p:cond delay="20210"/>
                            </p:stCondLst>
                            <p:childTnLst>
                              <p:par>
                                <p:cTn id="263" presetID="53" presetClass="exit" presetSubtype="0" fill="hold" nodeType="afterEffect">
                                  <p:stCondLst>
                                    <p:cond delay="1000"/>
                                  </p:stCondLst>
                                  <p:childTnLst>
                                    <p:anim calcmode="lin" valueType="num">
                                      <p:cBhvr>
                                        <p:cTn id="264" dur="5"/>
                                        <p:tgtEl>
                                          <p:spTgt spid="237581"/>
                                        </p:tgtEl>
                                        <p:attrNameLst>
                                          <p:attrName>ppt_w</p:attrName>
                                        </p:attrNameLst>
                                      </p:cBhvr>
                                      <p:tavLst>
                                        <p:tav tm="0">
                                          <p:val>
                                            <p:strVal val="ppt_w"/>
                                          </p:val>
                                        </p:tav>
                                        <p:tav tm="100000">
                                          <p:val>
                                            <p:fltVal val="0"/>
                                          </p:val>
                                        </p:tav>
                                      </p:tavLst>
                                    </p:anim>
                                    <p:anim calcmode="lin" valueType="num">
                                      <p:cBhvr>
                                        <p:cTn id="265" dur="5"/>
                                        <p:tgtEl>
                                          <p:spTgt spid="237581"/>
                                        </p:tgtEl>
                                        <p:attrNameLst>
                                          <p:attrName>ppt_h</p:attrName>
                                        </p:attrNameLst>
                                      </p:cBhvr>
                                      <p:tavLst>
                                        <p:tav tm="0">
                                          <p:val>
                                            <p:strVal val="ppt_h"/>
                                          </p:val>
                                        </p:tav>
                                        <p:tav tm="100000">
                                          <p:val>
                                            <p:fltVal val="0"/>
                                          </p:val>
                                        </p:tav>
                                      </p:tavLst>
                                    </p:anim>
                                    <p:animEffect transition="out" filter="fade">
                                      <p:cBhvr>
                                        <p:cTn id="266" dur="5"/>
                                        <p:tgtEl>
                                          <p:spTgt spid="237581"/>
                                        </p:tgtEl>
                                      </p:cBhvr>
                                    </p:animEffect>
                                    <p:set>
                                      <p:cBhvr>
                                        <p:cTn id="267" dur="1" fill="hold">
                                          <p:stCondLst>
                                            <p:cond delay="4"/>
                                          </p:stCondLst>
                                        </p:cTn>
                                        <p:tgtEl>
                                          <p:spTgt spid="237581"/>
                                        </p:tgtEl>
                                        <p:attrNameLst>
                                          <p:attrName>style.visibility</p:attrName>
                                        </p:attrNameLst>
                                      </p:cBhvr>
                                      <p:to>
                                        <p:strVal val="hidden"/>
                                      </p:to>
                                    </p:set>
                                  </p:childTnLst>
                                </p:cTn>
                              </p:par>
                            </p:childTnLst>
                          </p:cTn>
                        </p:par>
                        <p:par>
                          <p:cTn id="268" fill="hold" nodeType="afterGroup">
                            <p:stCondLst>
                              <p:cond delay="21215"/>
                            </p:stCondLst>
                            <p:childTnLst>
                              <p:par>
                                <p:cTn id="269" presetID="53" presetClass="entr" presetSubtype="0" fill="hold" nodeType="afterEffect">
                                  <p:stCondLst>
                                    <p:cond delay="0"/>
                                  </p:stCondLst>
                                  <p:childTnLst>
                                    <p:set>
                                      <p:cBhvr>
                                        <p:cTn id="270" dur="1" fill="hold">
                                          <p:stCondLst>
                                            <p:cond delay="0"/>
                                          </p:stCondLst>
                                        </p:cTn>
                                        <p:tgtEl>
                                          <p:spTgt spid="237582"/>
                                        </p:tgtEl>
                                        <p:attrNameLst>
                                          <p:attrName>style.visibility</p:attrName>
                                        </p:attrNameLst>
                                      </p:cBhvr>
                                      <p:to>
                                        <p:strVal val="visible"/>
                                      </p:to>
                                    </p:set>
                                    <p:anim calcmode="lin" valueType="num">
                                      <p:cBhvr>
                                        <p:cTn id="271" dur="5" fill="hold"/>
                                        <p:tgtEl>
                                          <p:spTgt spid="237582"/>
                                        </p:tgtEl>
                                        <p:attrNameLst>
                                          <p:attrName>ppt_w</p:attrName>
                                        </p:attrNameLst>
                                      </p:cBhvr>
                                      <p:tavLst>
                                        <p:tav tm="0">
                                          <p:val>
                                            <p:fltVal val="0"/>
                                          </p:val>
                                        </p:tav>
                                        <p:tav tm="100000">
                                          <p:val>
                                            <p:strVal val="#ppt_w"/>
                                          </p:val>
                                        </p:tav>
                                      </p:tavLst>
                                    </p:anim>
                                    <p:anim calcmode="lin" valueType="num">
                                      <p:cBhvr>
                                        <p:cTn id="272" dur="5" fill="hold"/>
                                        <p:tgtEl>
                                          <p:spTgt spid="237582"/>
                                        </p:tgtEl>
                                        <p:attrNameLst>
                                          <p:attrName>ppt_h</p:attrName>
                                        </p:attrNameLst>
                                      </p:cBhvr>
                                      <p:tavLst>
                                        <p:tav tm="0">
                                          <p:val>
                                            <p:fltVal val="0"/>
                                          </p:val>
                                        </p:tav>
                                        <p:tav tm="100000">
                                          <p:val>
                                            <p:strVal val="#ppt_h"/>
                                          </p:val>
                                        </p:tav>
                                      </p:tavLst>
                                    </p:anim>
                                    <p:animEffect transition="in" filter="fade">
                                      <p:cBhvr>
                                        <p:cTn id="273" dur="5"/>
                                        <p:tgtEl>
                                          <p:spTgt spid="237582"/>
                                        </p:tgtEl>
                                      </p:cBhvr>
                                    </p:animEffect>
                                  </p:childTnLst>
                                  <p:subTnLst>
                                    <p:audio>
                                      <p:cMediaNode vol="100000">
                                        <p:cTn display="0" masterRel="sameClick">
                                          <p:stCondLst>
                                            <p:cond evt="begin" delay="0">
                                              <p:tn val="269"/>
                                            </p:cond>
                                          </p:stCondLst>
                                          <p:endCondLst>
                                            <p:cond evt="onStopAudio" delay="0">
                                              <p:tgtEl>
                                                <p:sldTgt/>
                                              </p:tgtEl>
                                            </p:cond>
                                          </p:endCondLst>
                                        </p:cTn>
                                        <p:tgtEl>
                                          <p:sndTgt r:embed="rId2" name="DESTROY.WAV"/>
                                        </p:tgtEl>
                                      </p:cMediaNode>
                                    </p:audio>
                                  </p:subTnLst>
                                </p:cTn>
                              </p:par>
                            </p:childTnLst>
                          </p:cTn>
                        </p:par>
                        <p:par>
                          <p:cTn id="274" fill="hold" nodeType="afterGroup">
                            <p:stCondLst>
                              <p:cond delay="21220"/>
                            </p:stCondLst>
                            <p:childTnLst>
                              <p:par>
                                <p:cTn id="275" presetID="53" presetClass="exit" presetSubtype="0" fill="hold" nodeType="afterEffect">
                                  <p:stCondLst>
                                    <p:cond delay="1000"/>
                                  </p:stCondLst>
                                  <p:childTnLst>
                                    <p:anim calcmode="lin" valueType="num">
                                      <p:cBhvr>
                                        <p:cTn id="276" dur="5"/>
                                        <p:tgtEl>
                                          <p:spTgt spid="237582"/>
                                        </p:tgtEl>
                                        <p:attrNameLst>
                                          <p:attrName>ppt_w</p:attrName>
                                        </p:attrNameLst>
                                      </p:cBhvr>
                                      <p:tavLst>
                                        <p:tav tm="0">
                                          <p:val>
                                            <p:strVal val="ppt_w"/>
                                          </p:val>
                                        </p:tav>
                                        <p:tav tm="100000">
                                          <p:val>
                                            <p:fltVal val="0"/>
                                          </p:val>
                                        </p:tav>
                                      </p:tavLst>
                                    </p:anim>
                                    <p:anim calcmode="lin" valueType="num">
                                      <p:cBhvr>
                                        <p:cTn id="277" dur="5"/>
                                        <p:tgtEl>
                                          <p:spTgt spid="237582"/>
                                        </p:tgtEl>
                                        <p:attrNameLst>
                                          <p:attrName>ppt_h</p:attrName>
                                        </p:attrNameLst>
                                      </p:cBhvr>
                                      <p:tavLst>
                                        <p:tav tm="0">
                                          <p:val>
                                            <p:strVal val="ppt_h"/>
                                          </p:val>
                                        </p:tav>
                                        <p:tav tm="100000">
                                          <p:val>
                                            <p:fltVal val="0"/>
                                          </p:val>
                                        </p:tav>
                                      </p:tavLst>
                                    </p:anim>
                                    <p:animEffect transition="out" filter="fade">
                                      <p:cBhvr>
                                        <p:cTn id="278" dur="5"/>
                                        <p:tgtEl>
                                          <p:spTgt spid="237582"/>
                                        </p:tgtEl>
                                      </p:cBhvr>
                                    </p:animEffect>
                                    <p:set>
                                      <p:cBhvr>
                                        <p:cTn id="279" dur="1" fill="hold">
                                          <p:stCondLst>
                                            <p:cond delay="4"/>
                                          </p:stCondLst>
                                        </p:cTn>
                                        <p:tgtEl>
                                          <p:spTgt spid="237582"/>
                                        </p:tgtEl>
                                        <p:attrNameLst>
                                          <p:attrName>style.visibility</p:attrName>
                                        </p:attrNameLst>
                                      </p:cBhvr>
                                      <p:to>
                                        <p:strVal val="hidden"/>
                                      </p:to>
                                    </p:set>
                                  </p:childTnLst>
                                </p:cTn>
                              </p:par>
                            </p:childTnLst>
                          </p:cTn>
                        </p:par>
                        <p:par>
                          <p:cTn id="280" fill="hold" nodeType="afterGroup">
                            <p:stCondLst>
                              <p:cond delay="22225"/>
                            </p:stCondLst>
                            <p:childTnLst>
                              <p:par>
                                <p:cTn id="281" presetID="53" presetClass="entr" presetSubtype="0" fill="hold" nodeType="afterEffect">
                                  <p:stCondLst>
                                    <p:cond delay="0"/>
                                  </p:stCondLst>
                                  <p:childTnLst>
                                    <p:set>
                                      <p:cBhvr>
                                        <p:cTn id="282" dur="1" fill="hold">
                                          <p:stCondLst>
                                            <p:cond delay="0"/>
                                          </p:stCondLst>
                                        </p:cTn>
                                        <p:tgtEl>
                                          <p:spTgt spid="237583"/>
                                        </p:tgtEl>
                                        <p:attrNameLst>
                                          <p:attrName>style.visibility</p:attrName>
                                        </p:attrNameLst>
                                      </p:cBhvr>
                                      <p:to>
                                        <p:strVal val="visible"/>
                                      </p:to>
                                    </p:set>
                                    <p:anim calcmode="lin" valueType="num">
                                      <p:cBhvr>
                                        <p:cTn id="283" dur="5" fill="hold"/>
                                        <p:tgtEl>
                                          <p:spTgt spid="237583"/>
                                        </p:tgtEl>
                                        <p:attrNameLst>
                                          <p:attrName>ppt_w</p:attrName>
                                        </p:attrNameLst>
                                      </p:cBhvr>
                                      <p:tavLst>
                                        <p:tav tm="0">
                                          <p:val>
                                            <p:fltVal val="0"/>
                                          </p:val>
                                        </p:tav>
                                        <p:tav tm="100000">
                                          <p:val>
                                            <p:strVal val="#ppt_w"/>
                                          </p:val>
                                        </p:tav>
                                      </p:tavLst>
                                    </p:anim>
                                    <p:anim calcmode="lin" valueType="num">
                                      <p:cBhvr>
                                        <p:cTn id="284" dur="5" fill="hold"/>
                                        <p:tgtEl>
                                          <p:spTgt spid="237583"/>
                                        </p:tgtEl>
                                        <p:attrNameLst>
                                          <p:attrName>ppt_h</p:attrName>
                                        </p:attrNameLst>
                                      </p:cBhvr>
                                      <p:tavLst>
                                        <p:tav tm="0">
                                          <p:val>
                                            <p:fltVal val="0"/>
                                          </p:val>
                                        </p:tav>
                                        <p:tav tm="100000">
                                          <p:val>
                                            <p:strVal val="#ppt_h"/>
                                          </p:val>
                                        </p:tav>
                                      </p:tavLst>
                                    </p:anim>
                                    <p:animEffect transition="in" filter="fade">
                                      <p:cBhvr>
                                        <p:cTn id="285" dur="5"/>
                                        <p:tgtEl>
                                          <p:spTgt spid="237583"/>
                                        </p:tgtEl>
                                      </p:cBhvr>
                                    </p:animEffect>
                                  </p:childTnLst>
                                  <p:subTnLst>
                                    <p:audio>
                                      <p:cMediaNode vol="100000">
                                        <p:cTn display="0" masterRel="sameClick">
                                          <p:stCondLst>
                                            <p:cond evt="begin" delay="0">
                                              <p:tn val="281"/>
                                            </p:cond>
                                          </p:stCondLst>
                                          <p:endCondLst>
                                            <p:cond evt="onStopAudio" delay="0">
                                              <p:tgtEl>
                                                <p:sldTgt/>
                                              </p:tgtEl>
                                            </p:cond>
                                          </p:endCondLst>
                                        </p:cTn>
                                        <p:tgtEl>
                                          <p:sndTgt r:embed="rId2" name="DESTROY.WAV"/>
                                        </p:tgtEl>
                                      </p:cMediaNode>
                                    </p:audio>
                                  </p:subTnLst>
                                </p:cTn>
                              </p:par>
                            </p:childTnLst>
                          </p:cTn>
                        </p:par>
                        <p:par>
                          <p:cTn id="286" fill="hold" nodeType="afterGroup">
                            <p:stCondLst>
                              <p:cond delay="22230"/>
                            </p:stCondLst>
                            <p:childTnLst>
                              <p:par>
                                <p:cTn id="287" presetID="53" presetClass="exit" presetSubtype="0" fill="hold" nodeType="afterEffect">
                                  <p:stCondLst>
                                    <p:cond delay="1000"/>
                                  </p:stCondLst>
                                  <p:childTnLst>
                                    <p:anim calcmode="lin" valueType="num">
                                      <p:cBhvr>
                                        <p:cTn id="288" dur="5"/>
                                        <p:tgtEl>
                                          <p:spTgt spid="237583"/>
                                        </p:tgtEl>
                                        <p:attrNameLst>
                                          <p:attrName>ppt_w</p:attrName>
                                        </p:attrNameLst>
                                      </p:cBhvr>
                                      <p:tavLst>
                                        <p:tav tm="0">
                                          <p:val>
                                            <p:strVal val="ppt_w"/>
                                          </p:val>
                                        </p:tav>
                                        <p:tav tm="100000">
                                          <p:val>
                                            <p:fltVal val="0"/>
                                          </p:val>
                                        </p:tav>
                                      </p:tavLst>
                                    </p:anim>
                                    <p:anim calcmode="lin" valueType="num">
                                      <p:cBhvr>
                                        <p:cTn id="289" dur="5"/>
                                        <p:tgtEl>
                                          <p:spTgt spid="237583"/>
                                        </p:tgtEl>
                                        <p:attrNameLst>
                                          <p:attrName>ppt_h</p:attrName>
                                        </p:attrNameLst>
                                      </p:cBhvr>
                                      <p:tavLst>
                                        <p:tav tm="0">
                                          <p:val>
                                            <p:strVal val="ppt_h"/>
                                          </p:val>
                                        </p:tav>
                                        <p:tav tm="100000">
                                          <p:val>
                                            <p:fltVal val="0"/>
                                          </p:val>
                                        </p:tav>
                                      </p:tavLst>
                                    </p:anim>
                                    <p:animEffect transition="out" filter="fade">
                                      <p:cBhvr>
                                        <p:cTn id="290" dur="5"/>
                                        <p:tgtEl>
                                          <p:spTgt spid="237583"/>
                                        </p:tgtEl>
                                      </p:cBhvr>
                                    </p:animEffect>
                                    <p:set>
                                      <p:cBhvr>
                                        <p:cTn id="291" dur="1" fill="hold">
                                          <p:stCondLst>
                                            <p:cond delay="4"/>
                                          </p:stCondLst>
                                        </p:cTn>
                                        <p:tgtEl>
                                          <p:spTgt spid="237583"/>
                                        </p:tgtEl>
                                        <p:attrNameLst>
                                          <p:attrName>style.visibility</p:attrName>
                                        </p:attrNameLst>
                                      </p:cBhvr>
                                      <p:to>
                                        <p:strVal val="hidden"/>
                                      </p:to>
                                    </p:set>
                                  </p:childTnLst>
                                </p:cTn>
                              </p:par>
                            </p:childTnLst>
                          </p:cTn>
                        </p:par>
                        <p:par>
                          <p:cTn id="292" fill="hold" nodeType="afterGroup">
                            <p:stCondLst>
                              <p:cond delay="23235"/>
                            </p:stCondLst>
                            <p:childTnLst>
                              <p:par>
                                <p:cTn id="293" presetID="53" presetClass="entr" presetSubtype="0" fill="hold" nodeType="afterEffect">
                                  <p:stCondLst>
                                    <p:cond delay="0"/>
                                  </p:stCondLst>
                                  <p:childTnLst>
                                    <p:set>
                                      <p:cBhvr>
                                        <p:cTn id="294" dur="1" fill="hold">
                                          <p:stCondLst>
                                            <p:cond delay="0"/>
                                          </p:stCondLst>
                                        </p:cTn>
                                        <p:tgtEl>
                                          <p:spTgt spid="237584"/>
                                        </p:tgtEl>
                                        <p:attrNameLst>
                                          <p:attrName>style.visibility</p:attrName>
                                        </p:attrNameLst>
                                      </p:cBhvr>
                                      <p:to>
                                        <p:strVal val="visible"/>
                                      </p:to>
                                    </p:set>
                                    <p:anim calcmode="lin" valueType="num">
                                      <p:cBhvr>
                                        <p:cTn id="295" dur="5" fill="hold"/>
                                        <p:tgtEl>
                                          <p:spTgt spid="237584"/>
                                        </p:tgtEl>
                                        <p:attrNameLst>
                                          <p:attrName>ppt_w</p:attrName>
                                        </p:attrNameLst>
                                      </p:cBhvr>
                                      <p:tavLst>
                                        <p:tav tm="0">
                                          <p:val>
                                            <p:fltVal val="0"/>
                                          </p:val>
                                        </p:tav>
                                        <p:tav tm="100000">
                                          <p:val>
                                            <p:strVal val="#ppt_w"/>
                                          </p:val>
                                        </p:tav>
                                      </p:tavLst>
                                    </p:anim>
                                    <p:anim calcmode="lin" valueType="num">
                                      <p:cBhvr>
                                        <p:cTn id="296" dur="5" fill="hold"/>
                                        <p:tgtEl>
                                          <p:spTgt spid="237584"/>
                                        </p:tgtEl>
                                        <p:attrNameLst>
                                          <p:attrName>ppt_h</p:attrName>
                                        </p:attrNameLst>
                                      </p:cBhvr>
                                      <p:tavLst>
                                        <p:tav tm="0">
                                          <p:val>
                                            <p:fltVal val="0"/>
                                          </p:val>
                                        </p:tav>
                                        <p:tav tm="100000">
                                          <p:val>
                                            <p:strVal val="#ppt_h"/>
                                          </p:val>
                                        </p:tav>
                                      </p:tavLst>
                                    </p:anim>
                                    <p:animEffect transition="in" filter="fade">
                                      <p:cBhvr>
                                        <p:cTn id="297" dur="5"/>
                                        <p:tgtEl>
                                          <p:spTgt spid="237584"/>
                                        </p:tgtEl>
                                      </p:cBhvr>
                                    </p:animEffect>
                                  </p:childTnLst>
                                  <p:subTnLst>
                                    <p:audio>
                                      <p:cMediaNode vol="100000">
                                        <p:cTn display="0" masterRel="sameClick">
                                          <p:stCondLst>
                                            <p:cond evt="begin" delay="0">
                                              <p:tn val="293"/>
                                            </p:cond>
                                          </p:stCondLst>
                                          <p:endCondLst>
                                            <p:cond evt="onStopAudio" delay="0">
                                              <p:tgtEl>
                                                <p:sldTgt/>
                                              </p:tgtEl>
                                            </p:cond>
                                          </p:endCondLst>
                                        </p:cTn>
                                        <p:tgtEl>
                                          <p:sndTgt r:embed="rId2" name="DESTROY.WAV"/>
                                        </p:tgtEl>
                                      </p:cMediaNode>
                                    </p:audio>
                                  </p:subTnLst>
                                </p:cTn>
                              </p:par>
                            </p:childTnLst>
                          </p:cTn>
                        </p:par>
                        <p:par>
                          <p:cTn id="298" fill="hold" nodeType="afterGroup">
                            <p:stCondLst>
                              <p:cond delay="23240"/>
                            </p:stCondLst>
                            <p:childTnLst>
                              <p:par>
                                <p:cTn id="299" presetID="53" presetClass="exit" presetSubtype="0" fill="hold" nodeType="afterEffect">
                                  <p:stCondLst>
                                    <p:cond delay="1000"/>
                                  </p:stCondLst>
                                  <p:childTnLst>
                                    <p:anim calcmode="lin" valueType="num">
                                      <p:cBhvr>
                                        <p:cTn id="300" dur="5"/>
                                        <p:tgtEl>
                                          <p:spTgt spid="237584"/>
                                        </p:tgtEl>
                                        <p:attrNameLst>
                                          <p:attrName>ppt_w</p:attrName>
                                        </p:attrNameLst>
                                      </p:cBhvr>
                                      <p:tavLst>
                                        <p:tav tm="0">
                                          <p:val>
                                            <p:strVal val="ppt_w"/>
                                          </p:val>
                                        </p:tav>
                                        <p:tav tm="100000">
                                          <p:val>
                                            <p:fltVal val="0"/>
                                          </p:val>
                                        </p:tav>
                                      </p:tavLst>
                                    </p:anim>
                                    <p:anim calcmode="lin" valueType="num">
                                      <p:cBhvr>
                                        <p:cTn id="301" dur="5"/>
                                        <p:tgtEl>
                                          <p:spTgt spid="237584"/>
                                        </p:tgtEl>
                                        <p:attrNameLst>
                                          <p:attrName>ppt_h</p:attrName>
                                        </p:attrNameLst>
                                      </p:cBhvr>
                                      <p:tavLst>
                                        <p:tav tm="0">
                                          <p:val>
                                            <p:strVal val="ppt_h"/>
                                          </p:val>
                                        </p:tav>
                                        <p:tav tm="100000">
                                          <p:val>
                                            <p:fltVal val="0"/>
                                          </p:val>
                                        </p:tav>
                                      </p:tavLst>
                                    </p:anim>
                                    <p:animEffect transition="out" filter="fade">
                                      <p:cBhvr>
                                        <p:cTn id="302" dur="5"/>
                                        <p:tgtEl>
                                          <p:spTgt spid="237584"/>
                                        </p:tgtEl>
                                      </p:cBhvr>
                                    </p:animEffect>
                                    <p:set>
                                      <p:cBhvr>
                                        <p:cTn id="303" dur="1" fill="hold">
                                          <p:stCondLst>
                                            <p:cond delay="4"/>
                                          </p:stCondLst>
                                        </p:cTn>
                                        <p:tgtEl>
                                          <p:spTgt spid="237584"/>
                                        </p:tgtEl>
                                        <p:attrNameLst>
                                          <p:attrName>style.visibility</p:attrName>
                                        </p:attrNameLst>
                                      </p:cBhvr>
                                      <p:to>
                                        <p:strVal val="hidden"/>
                                      </p:to>
                                    </p:set>
                                  </p:childTnLst>
                                </p:cTn>
                              </p:par>
                            </p:childTnLst>
                          </p:cTn>
                        </p:par>
                        <p:par>
                          <p:cTn id="304" fill="hold" nodeType="afterGroup">
                            <p:stCondLst>
                              <p:cond delay="24245"/>
                            </p:stCondLst>
                            <p:childTnLst>
                              <p:par>
                                <p:cTn id="305" presetID="53" presetClass="entr" presetSubtype="0" fill="hold" nodeType="afterEffect">
                                  <p:stCondLst>
                                    <p:cond delay="0"/>
                                  </p:stCondLst>
                                  <p:childTnLst>
                                    <p:set>
                                      <p:cBhvr>
                                        <p:cTn id="306" dur="1" fill="hold">
                                          <p:stCondLst>
                                            <p:cond delay="0"/>
                                          </p:stCondLst>
                                        </p:cTn>
                                        <p:tgtEl>
                                          <p:spTgt spid="237585"/>
                                        </p:tgtEl>
                                        <p:attrNameLst>
                                          <p:attrName>style.visibility</p:attrName>
                                        </p:attrNameLst>
                                      </p:cBhvr>
                                      <p:to>
                                        <p:strVal val="visible"/>
                                      </p:to>
                                    </p:set>
                                    <p:anim calcmode="lin" valueType="num">
                                      <p:cBhvr>
                                        <p:cTn id="307" dur="5" fill="hold"/>
                                        <p:tgtEl>
                                          <p:spTgt spid="237585"/>
                                        </p:tgtEl>
                                        <p:attrNameLst>
                                          <p:attrName>ppt_w</p:attrName>
                                        </p:attrNameLst>
                                      </p:cBhvr>
                                      <p:tavLst>
                                        <p:tav tm="0">
                                          <p:val>
                                            <p:fltVal val="0"/>
                                          </p:val>
                                        </p:tav>
                                        <p:tav tm="100000">
                                          <p:val>
                                            <p:strVal val="#ppt_w"/>
                                          </p:val>
                                        </p:tav>
                                      </p:tavLst>
                                    </p:anim>
                                    <p:anim calcmode="lin" valueType="num">
                                      <p:cBhvr>
                                        <p:cTn id="308" dur="5" fill="hold"/>
                                        <p:tgtEl>
                                          <p:spTgt spid="237585"/>
                                        </p:tgtEl>
                                        <p:attrNameLst>
                                          <p:attrName>ppt_h</p:attrName>
                                        </p:attrNameLst>
                                      </p:cBhvr>
                                      <p:tavLst>
                                        <p:tav tm="0">
                                          <p:val>
                                            <p:fltVal val="0"/>
                                          </p:val>
                                        </p:tav>
                                        <p:tav tm="100000">
                                          <p:val>
                                            <p:strVal val="#ppt_h"/>
                                          </p:val>
                                        </p:tav>
                                      </p:tavLst>
                                    </p:anim>
                                    <p:animEffect transition="in" filter="fade">
                                      <p:cBhvr>
                                        <p:cTn id="309" dur="5"/>
                                        <p:tgtEl>
                                          <p:spTgt spid="237585"/>
                                        </p:tgtEl>
                                      </p:cBhvr>
                                    </p:animEffect>
                                  </p:childTnLst>
                                  <p:subTnLst>
                                    <p:audio>
                                      <p:cMediaNode vol="100000">
                                        <p:cTn display="0" masterRel="sameClick">
                                          <p:stCondLst>
                                            <p:cond evt="begin" delay="0">
                                              <p:tn val="305"/>
                                            </p:cond>
                                          </p:stCondLst>
                                          <p:endCondLst>
                                            <p:cond evt="onStopAudio" delay="0">
                                              <p:tgtEl>
                                                <p:sldTgt/>
                                              </p:tgtEl>
                                            </p:cond>
                                          </p:endCondLst>
                                        </p:cTn>
                                        <p:tgtEl>
                                          <p:sndTgt r:embed="rId2" name="DESTROY.WAV"/>
                                        </p:tgtEl>
                                      </p:cMediaNode>
                                    </p:audio>
                                  </p:subTnLst>
                                </p:cTn>
                              </p:par>
                            </p:childTnLst>
                          </p:cTn>
                        </p:par>
                        <p:par>
                          <p:cTn id="310" fill="hold" nodeType="afterGroup">
                            <p:stCondLst>
                              <p:cond delay="24250"/>
                            </p:stCondLst>
                            <p:childTnLst>
                              <p:par>
                                <p:cTn id="311" presetID="53" presetClass="exit" presetSubtype="0" fill="hold" nodeType="afterEffect">
                                  <p:stCondLst>
                                    <p:cond delay="1000"/>
                                  </p:stCondLst>
                                  <p:childTnLst>
                                    <p:anim calcmode="lin" valueType="num">
                                      <p:cBhvr>
                                        <p:cTn id="312" dur="5"/>
                                        <p:tgtEl>
                                          <p:spTgt spid="237585"/>
                                        </p:tgtEl>
                                        <p:attrNameLst>
                                          <p:attrName>ppt_w</p:attrName>
                                        </p:attrNameLst>
                                      </p:cBhvr>
                                      <p:tavLst>
                                        <p:tav tm="0">
                                          <p:val>
                                            <p:strVal val="ppt_w"/>
                                          </p:val>
                                        </p:tav>
                                        <p:tav tm="100000">
                                          <p:val>
                                            <p:fltVal val="0"/>
                                          </p:val>
                                        </p:tav>
                                      </p:tavLst>
                                    </p:anim>
                                    <p:anim calcmode="lin" valueType="num">
                                      <p:cBhvr>
                                        <p:cTn id="313" dur="5"/>
                                        <p:tgtEl>
                                          <p:spTgt spid="237585"/>
                                        </p:tgtEl>
                                        <p:attrNameLst>
                                          <p:attrName>ppt_h</p:attrName>
                                        </p:attrNameLst>
                                      </p:cBhvr>
                                      <p:tavLst>
                                        <p:tav tm="0">
                                          <p:val>
                                            <p:strVal val="ppt_h"/>
                                          </p:val>
                                        </p:tav>
                                        <p:tav tm="100000">
                                          <p:val>
                                            <p:fltVal val="0"/>
                                          </p:val>
                                        </p:tav>
                                      </p:tavLst>
                                    </p:anim>
                                    <p:animEffect transition="out" filter="fade">
                                      <p:cBhvr>
                                        <p:cTn id="314" dur="5"/>
                                        <p:tgtEl>
                                          <p:spTgt spid="237585"/>
                                        </p:tgtEl>
                                      </p:cBhvr>
                                    </p:animEffect>
                                    <p:set>
                                      <p:cBhvr>
                                        <p:cTn id="315" dur="1" fill="hold">
                                          <p:stCondLst>
                                            <p:cond delay="4"/>
                                          </p:stCondLst>
                                        </p:cTn>
                                        <p:tgtEl>
                                          <p:spTgt spid="237585"/>
                                        </p:tgtEl>
                                        <p:attrNameLst>
                                          <p:attrName>style.visibility</p:attrName>
                                        </p:attrNameLst>
                                      </p:cBhvr>
                                      <p:to>
                                        <p:strVal val="hidden"/>
                                      </p:to>
                                    </p:set>
                                  </p:childTnLst>
                                </p:cTn>
                              </p:par>
                            </p:childTnLst>
                          </p:cTn>
                        </p:par>
                        <p:par>
                          <p:cTn id="316" fill="hold" nodeType="afterGroup">
                            <p:stCondLst>
                              <p:cond delay="25255"/>
                            </p:stCondLst>
                            <p:childTnLst>
                              <p:par>
                                <p:cTn id="317" presetID="53" presetClass="entr" presetSubtype="0" fill="hold" nodeType="afterEffect">
                                  <p:stCondLst>
                                    <p:cond delay="0"/>
                                  </p:stCondLst>
                                  <p:childTnLst>
                                    <p:set>
                                      <p:cBhvr>
                                        <p:cTn id="318" dur="1" fill="hold">
                                          <p:stCondLst>
                                            <p:cond delay="0"/>
                                          </p:stCondLst>
                                        </p:cTn>
                                        <p:tgtEl>
                                          <p:spTgt spid="237573"/>
                                        </p:tgtEl>
                                        <p:attrNameLst>
                                          <p:attrName>style.visibility</p:attrName>
                                        </p:attrNameLst>
                                      </p:cBhvr>
                                      <p:to>
                                        <p:strVal val="visible"/>
                                      </p:to>
                                    </p:set>
                                    <p:anim calcmode="lin" valueType="num">
                                      <p:cBhvr>
                                        <p:cTn id="319" dur="5" fill="hold"/>
                                        <p:tgtEl>
                                          <p:spTgt spid="237573"/>
                                        </p:tgtEl>
                                        <p:attrNameLst>
                                          <p:attrName>ppt_w</p:attrName>
                                        </p:attrNameLst>
                                      </p:cBhvr>
                                      <p:tavLst>
                                        <p:tav tm="0">
                                          <p:val>
                                            <p:fltVal val="0"/>
                                          </p:val>
                                        </p:tav>
                                        <p:tav tm="100000">
                                          <p:val>
                                            <p:strVal val="#ppt_w"/>
                                          </p:val>
                                        </p:tav>
                                      </p:tavLst>
                                    </p:anim>
                                    <p:anim calcmode="lin" valueType="num">
                                      <p:cBhvr>
                                        <p:cTn id="320" dur="5" fill="hold"/>
                                        <p:tgtEl>
                                          <p:spTgt spid="237573"/>
                                        </p:tgtEl>
                                        <p:attrNameLst>
                                          <p:attrName>ppt_h</p:attrName>
                                        </p:attrNameLst>
                                      </p:cBhvr>
                                      <p:tavLst>
                                        <p:tav tm="0">
                                          <p:val>
                                            <p:fltVal val="0"/>
                                          </p:val>
                                        </p:tav>
                                        <p:tav tm="100000">
                                          <p:val>
                                            <p:strVal val="#ppt_h"/>
                                          </p:val>
                                        </p:tav>
                                      </p:tavLst>
                                    </p:anim>
                                    <p:animEffect transition="in" filter="fade">
                                      <p:cBhvr>
                                        <p:cTn id="321" dur="5"/>
                                        <p:tgtEl>
                                          <p:spTgt spid="237573"/>
                                        </p:tgtEl>
                                      </p:cBhvr>
                                    </p:animEffect>
                                  </p:childTnLst>
                                  <p:subTnLst>
                                    <p:audio>
                                      <p:cMediaNode vol="100000">
                                        <p:cTn display="0" masterRel="sameClick">
                                          <p:stCondLst>
                                            <p:cond evt="begin" delay="0">
                                              <p:tn val="317"/>
                                            </p:cond>
                                          </p:stCondLst>
                                          <p:endCondLst>
                                            <p:cond evt="onStopAudio" delay="0">
                                              <p:tgtEl>
                                                <p:sldTgt/>
                                              </p:tgtEl>
                                            </p:cond>
                                          </p:endCondLst>
                                        </p:cTn>
                                        <p:tgtEl>
                                          <p:sndTgt r:embed="rId2" name="DESTROY.WAV"/>
                                        </p:tgtEl>
                                      </p:cMediaNode>
                                    </p:audio>
                                  </p:subTnLst>
                                </p:cTn>
                              </p:par>
                            </p:childTnLst>
                          </p:cTn>
                        </p:par>
                        <p:par>
                          <p:cTn id="322" fill="hold" nodeType="afterGroup">
                            <p:stCondLst>
                              <p:cond delay="25260"/>
                            </p:stCondLst>
                            <p:childTnLst>
                              <p:par>
                                <p:cTn id="323" presetID="53" presetClass="exit" presetSubtype="0" fill="hold" nodeType="afterEffect">
                                  <p:stCondLst>
                                    <p:cond delay="1000"/>
                                  </p:stCondLst>
                                  <p:childTnLst>
                                    <p:anim calcmode="lin" valueType="num">
                                      <p:cBhvr>
                                        <p:cTn id="324" dur="5"/>
                                        <p:tgtEl>
                                          <p:spTgt spid="237573"/>
                                        </p:tgtEl>
                                        <p:attrNameLst>
                                          <p:attrName>ppt_w</p:attrName>
                                        </p:attrNameLst>
                                      </p:cBhvr>
                                      <p:tavLst>
                                        <p:tav tm="0">
                                          <p:val>
                                            <p:strVal val="ppt_w"/>
                                          </p:val>
                                        </p:tav>
                                        <p:tav tm="100000">
                                          <p:val>
                                            <p:fltVal val="0"/>
                                          </p:val>
                                        </p:tav>
                                      </p:tavLst>
                                    </p:anim>
                                    <p:anim calcmode="lin" valueType="num">
                                      <p:cBhvr>
                                        <p:cTn id="325" dur="5"/>
                                        <p:tgtEl>
                                          <p:spTgt spid="237573"/>
                                        </p:tgtEl>
                                        <p:attrNameLst>
                                          <p:attrName>ppt_h</p:attrName>
                                        </p:attrNameLst>
                                      </p:cBhvr>
                                      <p:tavLst>
                                        <p:tav tm="0">
                                          <p:val>
                                            <p:strVal val="ppt_h"/>
                                          </p:val>
                                        </p:tav>
                                        <p:tav tm="100000">
                                          <p:val>
                                            <p:fltVal val="0"/>
                                          </p:val>
                                        </p:tav>
                                      </p:tavLst>
                                    </p:anim>
                                    <p:animEffect transition="out" filter="fade">
                                      <p:cBhvr>
                                        <p:cTn id="326" dur="5"/>
                                        <p:tgtEl>
                                          <p:spTgt spid="237573"/>
                                        </p:tgtEl>
                                      </p:cBhvr>
                                    </p:animEffect>
                                    <p:set>
                                      <p:cBhvr>
                                        <p:cTn id="327" dur="1" fill="hold">
                                          <p:stCondLst>
                                            <p:cond delay="4"/>
                                          </p:stCondLst>
                                        </p:cTn>
                                        <p:tgtEl>
                                          <p:spTgt spid="237573"/>
                                        </p:tgtEl>
                                        <p:attrNameLst>
                                          <p:attrName>style.visibility</p:attrName>
                                        </p:attrNameLst>
                                      </p:cBhvr>
                                      <p:to>
                                        <p:strVal val="hidden"/>
                                      </p:to>
                                    </p:set>
                                  </p:childTnLst>
                                </p:cTn>
                              </p:par>
                            </p:childTnLst>
                          </p:cTn>
                        </p:par>
                        <p:par>
                          <p:cTn id="328" fill="hold" nodeType="afterGroup">
                            <p:stCondLst>
                              <p:cond delay="26265"/>
                            </p:stCondLst>
                            <p:childTnLst>
                              <p:par>
                                <p:cTn id="329" presetID="53" presetClass="entr" presetSubtype="0" fill="hold" nodeType="afterEffect">
                                  <p:stCondLst>
                                    <p:cond delay="0"/>
                                  </p:stCondLst>
                                  <p:childTnLst>
                                    <p:set>
                                      <p:cBhvr>
                                        <p:cTn id="330" dur="1" fill="hold">
                                          <p:stCondLst>
                                            <p:cond delay="0"/>
                                          </p:stCondLst>
                                        </p:cTn>
                                        <p:tgtEl>
                                          <p:spTgt spid="237574"/>
                                        </p:tgtEl>
                                        <p:attrNameLst>
                                          <p:attrName>style.visibility</p:attrName>
                                        </p:attrNameLst>
                                      </p:cBhvr>
                                      <p:to>
                                        <p:strVal val="visible"/>
                                      </p:to>
                                    </p:set>
                                    <p:anim calcmode="lin" valueType="num">
                                      <p:cBhvr>
                                        <p:cTn id="331" dur="5" fill="hold"/>
                                        <p:tgtEl>
                                          <p:spTgt spid="237574"/>
                                        </p:tgtEl>
                                        <p:attrNameLst>
                                          <p:attrName>ppt_w</p:attrName>
                                        </p:attrNameLst>
                                      </p:cBhvr>
                                      <p:tavLst>
                                        <p:tav tm="0">
                                          <p:val>
                                            <p:fltVal val="0"/>
                                          </p:val>
                                        </p:tav>
                                        <p:tav tm="100000">
                                          <p:val>
                                            <p:strVal val="#ppt_w"/>
                                          </p:val>
                                        </p:tav>
                                      </p:tavLst>
                                    </p:anim>
                                    <p:anim calcmode="lin" valueType="num">
                                      <p:cBhvr>
                                        <p:cTn id="332" dur="5" fill="hold"/>
                                        <p:tgtEl>
                                          <p:spTgt spid="237574"/>
                                        </p:tgtEl>
                                        <p:attrNameLst>
                                          <p:attrName>ppt_h</p:attrName>
                                        </p:attrNameLst>
                                      </p:cBhvr>
                                      <p:tavLst>
                                        <p:tav tm="0">
                                          <p:val>
                                            <p:fltVal val="0"/>
                                          </p:val>
                                        </p:tav>
                                        <p:tav tm="100000">
                                          <p:val>
                                            <p:strVal val="#ppt_h"/>
                                          </p:val>
                                        </p:tav>
                                      </p:tavLst>
                                    </p:anim>
                                    <p:animEffect transition="in" filter="fade">
                                      <p:cBhvr>
                                        <p:cTn id="333" dur="5"/>
                                        <p:tgtEl>
                                          <p:spTgt spid="237574"/>
                                        </p:tgtEl>
                                      </p:cBhvr>
                                    </p:animEffect>
                                  </p:childTnLst>
                                  <p:subTnLst>
                                    <p:audio>
                                      <p:cMediaNode vol="100000">
                                        <p:cTn display="0" masterRel="sameClick">
                                          <p:stCondLst>
                                            <p:cond evt="begin" delay="0">
                                              <p:tn val="329"/>
                                            </p:cond>
                                          </p:stCondLst>
                                          <p:endCondLst>
                                            <p:cond evt="onStopAudio" delay="0">
                                              <p:tgtEl>
                                                <p:sldTgt/>
                                              </p:tgtEl>
                                            </p:cond>
                                          </p:endCondLst>
                                        </p:cTn>
                                        <p:tgtEl>
                                          <p:sndTgt r:embed="rId2" name="DESTROY.WAV"/>
                                        </p:tgtEl>
                                      </p:cMediaNode>
                                    </p:audio>
                                  </p:subTnLst>
                                </p:cTn>
                              </p:par>
                            </p:childTnLst>
                          </p:cTn>
                        </p:par>
                        <p:par>
                          <p:cTn id="334" fill="hold" nodeType="afterGroup">
                            <p:stCondLst>
                              <p:cond delay="26270"/>
                            </p:stCondLst>
                            <p:childTnLst>
                              <p:par>
                                <p:cTn id="335" presetID="53" presetClass="exit" presetSubtype="0" fill="hold" nodeType="afterEffect">
                                  <p:stCondLst>
                                    <p:cond delay="1000"/>
                                  </p:stCondLst>
                                  <p:childTnLst>
                                    <p:anim calcmode="lin" valueType="num">
                                      <p:cBhvr>
                                        <p:cTn id="336" dur="5"/>
                                        <p:tgtEl>
                                          <p:spTgt spid="237574"/>
                                        </p:tgtEl>
                                        <p:attrNameLst>
                                          <p:attrName>ppt_w</p:attrName>
                                        </p:attrNameLst>
                                      </p:cBhvr>
                                      <p:tavLst>
                                        <p:tav tm="0">
                                          <p:val>
                                            <p:strVal val="ppt_w"/>
                                          </p:val>
                                        </p:tav>
                                        <p:tav tm="100000">
                                          <p:val>
                                            <p:fltVal val="0"/>
                                          </p:val>
                                        </p:tav>
                                      </p:tavLst>
                                    </p:anim>
                                    <p:anim calcmode="lin" valueType="num">
                                      <p:cBhvr>
                                        <p:cTn id="337" dur="5"/>
                                        <p:tgtEl>
                                          <p:spTgt spid="237574"/>
                                        </p:tgtEl>
                                        <p:attrNameLst>
                                          <p:attrName>ppt_h</p:attrName>
                                        </p:attrNameLst>
                                      </p:cBhvr>
                                      <p:tavLst>
                                        <p:tav tm="0">
                                          <p:val>
                                            <p:strVal val="ppt_h"/>
                                          </p:val>
                                        </p:tav>
                                        <p:tav tm="100000">
                                          <p:val>
                                            <p:fltVal val="0"/>
                                          </p:val>
                                        </p:tav>
                                      </p:tavLst>
                                    </p:anim>
                                    <p:animEffect transition="out" filter="fade">
                                      <p:cBhvr>
                                        <p:cTn id="338" dur="5"/>
                                        <p:tgtEl>
                                          <p:spTgt spid="237574"/>
                                        </p:tgtEl>
                                      </p:cBhvr>
                                    </p:animEffect>
                                    <p:set>
                                      <p:cBhvr>
                                        <p:cTn id="339" dur="1" fill="hold">
                                          <p:stCondLst>
                                            <p:cond delay="4"/>
                                          </p:stCondLst>
                                        </p:cTn>
                                        <p:tgtEl>
                                          <p:spTgt spid="237574"/>
                                        </p:tgtEl>
                                        <p:attrNameLst>
                                          <p:attrName>style.visibility</p:attrName>
                                        </p:attrNameLst>
                                      </p:cBhvr>
                                      <p:to>
                                        <p:strVal val="hidden"/>
                                      </p:to>
                                    </p:set>
                                  </p:childTnLst>
                                </p:cTn>
                              </p:par>
                            </p:childTnLst>
                          </p:cTn>
                        </p:par>
                        <p:par>
                          <p:cTn id="340" fill="hold" nodeType="afterGroup">
                            <p:stCondLst>
                              <p:cond delay="27275"/>
                            </p:stCondLst>
                            <p:childTnLst>
                              <p:par>
                                <p:cTn id="341" presetID="53" presetClass="entr" presetSubtype="0" fill="hold" nodeType="afterEffect">
                                  <p:stCondLst>
                                    <p:cond delay="0"/>
                                  </p:stCondLst>
                                  <p:childTnLst>
                                    <p:set>
                                      <p:cBhvr>
                                        <p:cTn id="342" dur="1" fill="hold">
                                          <p:stCondLst>
                                            <p:cond delay="0"/>
                                          </p:stCondLst>
                                        </p:cTn>
                                        <p:tgtEl>
                                          <p:spTgt spid="237575"/>
                                        </p:tgtEl>
                                        <p:attrNameLst>
                                          <p:attrName>style.visibility</p:attrName>
                                        </p:attrNameLst>
                                      </p:cBhvr>
                                      <p:to>
                                        <p:strVal val="visible"/>
                                      </p:to>
                                    </p:set>
                                    <p:anim calcmode="lin" valueType="num">
                                      <p:cBhvr>
                                        <p:cTn id="343" dur="5" fill="hold"/>
                                        <p:tgtEl>
                                          <p:spTgt spid="237575"/>
                                        </p:tgtEl>
                                        <p:attrNameLst>
                                          <p:attrName>ppt_w</p:attrName>
                                        </p:attrNameLst>
                                      </p:cBhvr>
                                      <p:tavLst>
                                        <p:tav tm="0">
                                          <p:val>
                                            <p:fltVal val="0"/>
                                          </p:val>
                                        </p:tav>
                                        <p:tav tm="100000">
                                          <p:val>
                                            <p:strVal val="#ppt_w"/>
                                          </p:val>
                                        </p:tav>
                                      </p:tavLst>
                                    </p:anim>
                                    <p:anim calcmode="lin" valueType="num">
                                      <p:cBhvr>
                                        <p:cTn id="344" dur="5" fill="hold"/>
                                        <p:tgtEl>
                                          <p:spTgt spid="237575"/>
                                        </p:tgtEl>
                                        <p:attrNameLst>
                                          <p:attrName>ppt_h</p:attrName>
                                        </p:attrNameLst>
                                      </p:cBhvr>
                                      <p:tavLst>
                                        <p:tav tm="0">
                                          <p:val>
                                            <p:fltVal val="0"/>
                                          </p:val>
                                        </p:tav>
                                        <p:tav tm="100000">
                                          <p:val>
                                            <p:strVal val="#ppt_h"/>
                                          </p:val>
                                        </p:tav>
                                      </p:tavLst>
                                    </p:anim>
                                    <p:animEffect transition="in" filter="fade">
                                      <p:cBhvr>
                                        <p:cTn id="345" dur="5"/>
                                        <p:tgtEl>
                                          <p:spTgt spid="237575"/>
                                        </p:tgtEl>
                                      </p:cBhvr>
                                    </p:animEffect>
                                  </p:childTnLst>
                                  <p:subTnLst>
                                    <p:audio>
                                      <p:cMediaNode vol="100000">
                                        <p:cTn display="0" masterRel="sameClick">
                                          <p:stCondLst>
                                            <p:cond evt="begin" delay="0">
                                              <p:tn val="341"/>
                                            </p:cond>
                                          </p:stCondLst>
                                          <p:endCondLst>
                                            <p:cond evt="onStopAudio" delay="0">
                                              <p:tgtEl>
                                                <p:sldTgt/>
                                              </p:tgtEl>
                                            </p:cond>
                                          </p:endCondLst>
                                        </p:cTn>
                                        <p:tgtEl>
                                          <p:sndTgt r:embed="rId2" name="DESTROY.WAV"/>
                                        </p:tgtEl>
                                      </p:cMediaNode>
                                    </p:audio>
                                  </p:subTnLst>
                                </p:cTn>
                              </p:par>
                            </p:childTnLst>
                          </p:cTn>
                        </p:par>
                        <p:par>
                          <p:cTn id="346" fill="hold" nodeType="afterGroup">
                            <p:stCondLst>
                              <p:cond delay="27280"/>
                            </p:stCondLst>
                            <p:childTnLst>
                              <p:par>
                                <p:cTn id="347" presetID="53" presetClass="exit" presetSubtype="0" fill="hold" nodeType="afterEffect">
                                  <p:stCondLst>
                                    <p:cond delay="1000"/>
                                  </p:stCondLst>
                                  <p:childTnLst>
                                    <p:anim calcmode="lin" valueType="num">
                                      <p:cBhvr>
                                        <p:cTn id="348" dur="5"/>
                                        <p:tgtEl>
                                          <p:spTgt spid="237575"/>
                                        </p:tgtEl>
                                        <p:attrNameLst>
                                          <p:attrName>ppt_w</p:attrName>
                                        </p:attrNameLst>
                                      </p:cBhvr>
                                      <p:tavLst>
                                        <p:tav tm="0">
                                          <p:val>
                                            <p:strVal val="ppt_w"/>
                                          </p:val>
                                        </p:tav>
                                        <p:tav tm="100000">
                                          <p:val>
                                            <p:fltVal val="0"/>
                                          </p:val>
                                        </p:tav>
                                      </p:tavLst>
                                    </p:anim>
                                    <p:anim calcmode="lin" valueType="num">
                                      <p:cBhvr>
                                        <p:cTn id="349" dur="5"/>
                                        <p:tgtEl>
                                          <p:spTgt spid="237575"/>
                                        </p:tgtEl>
                                        <p:attrNameLst>
                                          <p:attrName>ppt_h</p:attrName>
                                        </p:attrNameLst>
                                      </p:cBhvr>
                                      <p:tavLst>
                                        <p:tav tm="0">
                                          <p:val>
                                            <p:strVal val="ppt_h"/>
                                          </p:val>
                                        </p:tav>
                                        <p:tav tm="100000">
                                          <p:val>
                                            <p:fltVal val="0"/>
                                          </p:val>
                                        </p:tav>
                                      </p:tavLst>
                                    </p:anim>
                                    <p:animEffect transition="out" filter="fade">
                                      <p:cBhvr>
                                        <p:cTn id="350" dur="5"/>
                                        <p:tgtEl>
                                          <p:spTgt spid="237575"/>
                                        </p:tgtEl>
                                      </p:cBhvr>
                                    </p:animEffect>
                                    <p:set>
                                      <p:cBhvr>
                                        <p:cTn id="351" dur="1" fill="hold">
                                          <p:stCondLst>
                                            <p:cond delay="4"/>
                                          </p:stCondLst>
                                        </p:cTn>
                                        <p:tgtEl>
                                          <p:spTgt spid="237575"/>
                                        </p:tgtEl>
                                        <p:attrNameLst>
                                          <p:attrName>style.visibility</p:attrName>
                                        </p:attrNameLst>
                                      </p:cBhvr>
                                      <p:to>
                                        <p:strVal val="hidden"/>
                                      </p:to>
                                    </p:set>
                                  </p:childTnLst>
                                </p:cTn>
                              </p:par>
                            </p:childTnLst>
                          </p:cTn>
                        </p:par>
                        <p:par>
                          <p:cTn id="352" fill="hold" nodeType="afterGroup">
                            <p:stCondLst>
                              <p:cond delay="28285"/>
                            </p:stCondLst>
                            <p:childTnLst>
                              <p:par>
                                <p:cTn id="353" presetID="53" presetClass="entr" presetSubtype="0" fill="hold" nodeType="afterEffect">
                                  <p:stCondLst>
                                    <p:cond delay="0"/>
                                  </p:stCondLst>
                                  <p:childTnLst>
                                    <p:set>
                                      <p:cBhvr>
                                        <p:cTn id="354" dur="1" fill="hold">
                                          <p:stCondLst>
                                            <p:cond delay="0"/>
                                          </p:stCondLst>
                                        </p:cTn>
                                        <p:tgtEl>
                                          <p:spTgt spid="237576"/>
                                        </p:tgtEl>
                                        <p:attrNameLst>
                                          <p:attrName>style.visibility</p:attrName>
                                        </p:attrNameLst>
                                      </p:cBhvr>
                                      <p:to>
                                        <p:strVal val="visible"/>
                                      </p:to>
                                    </p:set>
                                    <p:anim calcmode="lin" valueType="num">
                                      <p:cBhvr>
                                        <p:cTn id="355" dur="5" fill="hold"/>
                                        <p:tgtEl>
                                          <p:spTgt spid="237576"/>
                                        </p:tgtEl>
                                        <p:attrNameLst>
                                          <p:attrName>ppt_w</p:attrName>
                                        </p:attrNameLst>
                                      </p:cBhvr>
                                      <p:tavLst>
                                        <p:tav tm="0">
                                          <p:val>
                                            <p:fltVal val="0"/>
                                          </p:val>
                                        </p:tav>
                                        <p:tav tm="100000">
                                          <p:val>
                                            <p:strVal val="#ppt_w"/>
                                          </p:val>
                                        </p:tav>
                                      </p:tavLst>
                                    </p:anim>
                                    <p:anim calcmode="lin" valueType="num">
                                      <p:cBhvr>
                                        <p:cTn id="356" dur="5" fill="hold"/>
                                        <p:tgtEl>
                                          <p:spTgt spid="237576"/>
                                        </p:tgtEl>
                                        <p:attrNameLst>
                                          <p:attrName>ppt_h</p:attrName>
                                        </p:attrNameLst>
                                      </p:cBhvr>
                                      <p:tavLst>
                                        <p:tav tm="0">
                                          <p:val>
                                            <p:fltVal val="0"/>
                                          </p:val>
                                        </p:tav>
                                        <p:tav tm="100000">
                                          <p:val>
                                            <p:strVal val="#ppt_h"/>
                                          </p:val>
                                        </p:tav>
                                      </p:tavLst>
                                    </p:anim>
                                    <p:animEffect transition="in" filter="fade">
                                      <p:cBhvr>
                                        <p:cTn id="357" dur="5"/>
                                        <p:tgtEl>
                                          <p:spTgt spid="237576"/>
                                        </p:tgtEl>
                                      </p:cBhvr>
                                    </p:animEffect>
                                  </p:childTnLst>
                                  <p:subTnLst>
                                    <p:audio>
                                      <p:cMediaNode vol="100000">
                                        <p:cTn display="0" masterRel="sameClick">
                                          <p:stCondLst>
                                            <p:cond evt="begin" delay="0">
                                              <p:tn val="353"/>
                                            </p:cond>
                                          </p:stCondLst>
                                          <p:endCondLst>
                                            <p:cond evt="onStopAudio" delay="0">
                                              <p:tgtEl>
                                                <p:sldTgt/>
                                              </p:tgtEl>
                                            </p:cond>
                                          </p:endCondLst>
                                        </p:cTn>
                                        <p:tgtEl>
                                          <p:sndTgt r:embed="rId2" name="DESTROY.WAV"/>
                                        </p:tgtEl>
                                      </p:cMediaNode>
                                    </p:audio>
                                  </p:subTnLst>
                                </p:cTn>
                              </p:par>
                            </p:childTnLst>
                          </p:cTn>
                        </p:par>
                        <p:par>
                          <p:cTn id="358" fill="hold" nodeType="afterGroup">
                            <p:stCondLst>
                              <p:cond delay="28290"/>
                            </p:stCondLst>
                            <p:childTnLst>
                              <p:par>
                                <p:cTn id="359" presetID="53" presetClass="exit" presetSubtype="0" fill="hold" nodeType="afterEffect">
                                  <p:stCondLst>
                                    <p:cond delay="1000"/>
                                  </p:stCondLst>
                                  <p:childTnLst>
                                    <p:anim calcmode="lin" valueType="num">
                                      <p:cBhvr>
                                        <p:cTn id="360" dur="5"/>
                                        <p:tgtEl>
                                          <p:spTgt spid="237576"/>
                                        </p:tgtEl>
                                        <p:attrNameLst>
                                          <p:attrName>ppt_w</p:attrName>
                                        </p:attrNameLst>
                                      </p:cBhvr>
                                      <p:tavLst>
                                        <p:tav tm="0">
                                          <p:val>
                                            <p:strVal val="ppt_w"/>
                                          </p:val>
                                        </p:tav>
                                        <p:tav tm="100000">
                                          <p:val>
                                            <p:fltVal val="0"/>
                                          </p:val>
                                        </p:tav>
                                      </p:tavLst>
                                    </p:anim>
                                    <p:anim calcmode="lin" valueType="num">
                                      <p:cBhvr>
                                        <p:cTn id="361" dur="5"/>
                                        <p:tgtEl>
                                          <p:spTgt spid="237576"/>
                                        </p:tgtEl>
                                        <p:attrNameLst>
                                          <p:attrName>ppt_h</p:attrName>
                                        </p:attrNameLst>
                                      </p:cBhvr>
                                      <p:tavLst>
                                        <p:tav tm="0">
                                          <p:val>
                                            <p:strVal val="ppt_h"/>
                                          </p:val>
                                        </p:tav>
                                        <p:tav tm="100000">
                                          <p:val>
                                            <p:fltVal val="0"/>
                                          </p:val>
                                        </p:tav>
                                      </p:tavLst>
                                    </p:anim>
                                    <p:animEffect transition="out" filter="fade">
                                      <p:cBhvr>
                                        <p:cTn id="362" dur="5"/>
                                        <p:tgtEl>
                                          <p:spTgt spid="237576"/>
                                        </p:tgtEl>
                                      </p:cBhvr>
                                    </p:animEffect>
                                    <p:set>
                                      <p:cBhvr>
                                        <p:cTn id="363" dur="1" fill="hold">
                                          <p:stCondLst>
                                            <p:cond delay="4"/>
                                          </p:stCondLst>
                                        </p:cTn>
                                        <p:tgtEl>
                                          <p:spTgt spid="237576"/>
                                        </p:tgtEl>
                                        <p:attrNameLst>
                                          <p:attrName>style.visibility</p:attrName>
                                        </p:attrNameLst>
                                      </p:cBhvr>
                                      <p:to>
                                        <p:strVal val="hidden"/>
                                      </p:to>
                                    </p:set>
                                  </p:childTnLst>
                                </p:cTn>
                              </p:par>
                            </p:childTnLst>
                          </p:cTn>
                        </p:par>
                        <p:par>
                          <p:cTn id="364" fill="hold" nodeType="afterGroup">
                            <p:stCondLst>
                              <p:cond delay="29295"/>
                            </p:stCondLst>
                            <p:childTnLst>
                              <p:par>
                                <p:cTn id="365" presetID="53" presetClass="entr" presetSubtype="0" fill="hold" nodeType="afterEffect">
                                  <p:stCondLst>
                                    <p:cond delay="0"/>
                                  </p:stCondLst>
                                  <p:childTnLst>
                                    <p:set>
                                      <p:cBhvr>
                                        <p:cTn id="366" dur="1" fill="hold">
                                          <p:stCondLst>
                                            <p:cond delay="0"/>
                                          </p:stCondLst>
                                        </p:cTn>
                                        <p:tgtEl>
                                          <p:spTgt spid="237577"/>
                                        </p:tgtEl>
                                        <p:attrNameLst>
                                          <p:attrName>style.visibility</p:attrName>
                                        </p:attrNameLst>
                                      </p:cBhvr>
                                      <p:to>
                                        <p:strVal val="visible"/>
                                      </p:to>
                                    </p:set>
                                    <p:anim calcmode="lin" valueType="num">
                                      <p:cBhvr>
                                        <p:cTn id="367" dur="2000" fill="hold"/>
                                        <p:tgtEl>
                                          <p:spTgt spid="237577"/>
                                        </p:tgtEl>
                                        <p:attrNameLst>
                                          <p:attrName>ppt_w</p:attrName>
                                        </p:attrNameLst>
                                      </p:cBhvr>
                                      <p:tavLst>
                                        <p:tav tm="0">
                                          <p:val>
                                            <p:fltVal val="0"/>
                                          </p:val>
                                        </p:tav>
                                        <p:tav tm="100000">
                                          <p:val>
                                            <p:strVal val="#ppt_w"/>
                                          </p:val>
                                        </p:tav>
                                      </p:tavLst>
                                    </p:anim>
                                    <p:anim calcmode="lin" valueType="num">
                                      <p:cBhvr>
                                        <p:cTn id="368" dur="2000" fill="hold"/>
                                        <p:tgtEl>
                                          <p:spTgt spid="237577"/>
                                        </p:tgtEl>
                                        <p:attrNameLst>
                                          <p:attrName>ppt_h</p:attrName>
                                        </p:attrNameLst>
                                      </p:cBhvr>
                                      <p:tavLst>
                                        <p:tav tm="0">
                                          <p:val>
                                            <p:fltVal val="0"/>
                                          </p:val>
                                        </p:tav>
                                        <p:tav tm="100000">
                                          <p:val>
                                            <p:strVal val="#ppt_h"/>
                                          </p:val>
                                        </p:tav>
                                      </p:tavLst>
                                    </p:anim>
                                    <p:animEffect transition="in" filter="fade">
                                      <p:cBhvr>
                                        <p:cTn id="369" dur="2000"/>
                                        <p:tgtEl>
                                          <p:spTgt spid="237577"/>
                                        </p:tgtEl>
                                      </p:cBhvr>
                                    </p:animEffect>
                                  </p:childTnLst>
                                  <p:subTnLst>
                                    <p:audio>
                                      <p:cMediaNode>
                                        <p:cTn display="0" masterRel="sameClick">
                                          <p:stCondLst>
                                            <p:cond evt="begin" delay="0">
                                              <p:tn val="365"/>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237571"/>
                  </p:tgtEl>
                </p:cond>
              </p:nextCondLst>
            </p:seq>
          </p:childTnLst>
        </p:cTn>
      </p:par>
    </p:tnLst>
    <p:bldLst>
      <p:bldP spid="23757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1" name="Picture 3" descr="CLOCK_FW">
            <a:extLst>
              <a:ext uri="{FF2B5EF4-FFF2-40B4-BE49-F238E27FC236}">
                <a16:creationId xmlns:a16="http://schemas.microsoft.com/office/drawing/2014/main" xmlns="" id="{06BA7B59-735A-690A-D2C2-7AA5C4AC3F1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23383" y="917225"/>
            <a:ext cx="1147288" cy="106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2" name="Rectangle 4">
            <a:extLst>
              <a:ext uri="{FF2B5EF4-FFF2-40B4-BE49-F238E27FC236}">
                <a16:creationId xmlns:a16="http://schemas.microsoft.com/office/drawing/2014/main" xmlns="" id="{F7A14FB4-9F3A-936C-4AA0-375E9BC03DF3}"/>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30</a:t>
            </a:r>
          </a:p>
        </p:txBody>
      </p:sp>
      <p:sp>
        <p:nvSpPr>
          <p:cNvPr id="237573" name="Rectangle 5">
            <a:extLst>
              <a:ext uri="{FF2B5EF4-FFF2-40B4-BE49-F238E27FC236}">
                <a16:creationId xmlns:a16="http://schemas.microsoft.com/office/drawing/2014/main" xmlns="" id="{5BFD8E2C-2495-8B84-096D-39B7625FBDF8}"/>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4</a:t>
            </a:r>
          </a:p>
        </p:txBody>
      </p:sp>
      <p:sp>
        <p:nvSpPr>
          <p:cNvPr id="237574" name="Rectangle 6">
            <a:extLst>
              <a:ext uri="{FF2B5EF4-FFF2-40B4-BE49-F238E27FC236}">
                <a16:creationId xmlns:a16="http://schemas.microsoft.com/office/drawing/2014/main" xmlns="" id="{D734C5C6-1A58-DD4C-B099-C9F4E37569D0}"/>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3</a:t>
            </a:r>
          </a:p>
        </p:txBody>
      </p:sp>
      <p:sp>
        <p:nvSpPr>
          <p:cNvPr id="237575" name="Rectangle 7">
            <a:extLst>
              <a:ext uri="{FF2B5EF4-FFF2-40B4-BE49-F238E27FC236}">
                <a16:creationId xmlns:a16="http://schemas.microsoft.com/office/drawing/2014/main" xmlns="" id="{38538AB9-BCBB-A333-DD36-158DBBEAED46}"/>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a:t>
            </a:r>
          </a:p>
        </p:txBody>
      </p:sp>
      <p:sp>
        <p:nvSpPr>
          <p:cNvPr id="237576" name="Rectangle 8">
            <a:extLst>
              <a:ext uri="{FF2B5EF4-FFF2-40B4-BE49-F238E27FC236}">
                <a16:creationId xmlns:a16="http://schemas.microsoft.com/office/drawing/2014/main" xmlns="" id="{1BCE4242-C4C8-C5C8-BB9B-C89A1528C34F}"/>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a:t>
            </a:r>
          </a:p>
        </p:txBody>
      </p:sp>
      <p:sp>
        <p:nvSpPr>
          <p:cNvPr id="237577" name="Rectangle 9">
            <a:extLst>
              <a:ext uri="{FF2B5EF4-FFF2-40B4-BE49-F238E27FC236}">
                <a16:creationId xmlns:a16="http://schemas.microsoft.com/office/drawing/2014/main" xmlns="" id="{BA0A5C84-5005-8422-290F-06E909D0CB54}"/>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0</a:t>
            </a:r>
          </a:p>
        </p:txBody>
      </p:sp>
      <p:sp>
        <p:nvSpPr>
          <p:cNvPr id="237579" name="Text Box 11">
            <a:extLst>
              <a:ext uri="{FF2B5EF4-FFF2-40B4-BE49-F238E27FC236}">
                <a16:creationId xmlns:a16="http://schemas.microsoft.com/office/drawing/2014/main" xmlns="" id="{33FE6EBC-CD0E-209F-B313-7F3273C36203}"/>
              </a:ext>
            </a:extLst>
          </p:cNvPr>
          <p:cNvSpPr txBox="1">
            <a:spLocks noChangeArrowheads="1"/>
          </p:cNvSpPr>
          <p:nvPr/>
        </p:nvSpPr>
        <p:spPr bwMode="auto">
          <a:xfrm>
            <a:off x="1543929" y="4643022"/>
            <a:ext cx="9226742" cy="81671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95384" tIns="47694" rIns="95384" bIns="47694">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lvl="0">
              <a:lnSpc>
                <a:spcPct val="130000"/>
              </a:lnSpc>
              <a:spcAft>
                <a:spcPts val="800"/>
              </a:spcAft>
            </a:pPr>
            <a:r>
              <a:rPr lang="vi-VN" sz="4000">
                <a:solidFill>
                  <a:srgbClr val="0D0D0D"/>
                </a:solidFill>
                <a:ea typeface="Calibri" panose="020F0502020204030204" pitchFamily="34" charset="0"/>
              </a:rPr>
              <a:t>tiểu đối</a:t>
            </a:r>
            <a:endParaRPr kumimoji="0" lang="en-US" altLang="en-US" sz="3623" b="1" i="1" u="none" strike="noStrike" kern="1200" cap="none" spc="0" normalizeH="0" baseline="0" noProof="0" dirty="0">
              <a:ln>
                <a:noFill/>
              </a:ln>
              <a:solidFill>
                <a:srgbClr val="FF3300"/>
              </a:solidFill>
              <a:effectLst/>
              <a:uLnTx/>
              <a:uFillTx/>
              <a:latin typeface="Times New Roman" panose="02020603050405020304" pitchFamily="18" charset="0"/>
              <a:ea typeface="+mn-ea"/>
              <a:cs typeface="+mn-cs"/>
            </a:endParaRPr>
          </a:p>
        </p:txBody>
      </p:sp>
      <p:sp>
        <p:nvSpPr>
          <p:cNvPr id="53260" name="Text Box 12">
            <a:extLst>
              <a:ext uri="{FF2B5EF4-FFF2-40B4-BE49-F238E27FC236}">
                <a16:creationId xmlns:a16="http://schemas.microsoft.com/office/drawing/2014/main" xmlns="" id="{31A41DD8-FE29-16BE-25E9-3AA56906DD01}"/>
              </a:ext>
            </a:extLst>
          </p:cNvPr>
          <p:cNvSpPr txBox="1">
            <a:spLocks noChangeArrowheads="1"/>
          </p:cNvSpPr>
          <p:nvPr/>
        </p:nvSpPr>
        <p:spPr bwMode="auto">
          <a:xfrm>
            <a:off x="3223995" y="231578"/>
            <a:ext cx="6072456" cy="756500"/>
          </a:xfrm>
          <a:prstGeom prst="rect">
            <a:avLst/>
          </a:prstGeom>
          <a:gradFill rotWithShape="1">
            <a:gsLst>
              <a:gs pos="0">
                <a:srgbClr val="FF0000"/>
              </a:gs>
              <a:gs pos="50000">
                <a:srgbClr val="BBE0E3"/>
              </a:gs>
              <a:gs pos="100000">
                <a:srgbClr val="FF0000"/>
              </a:gs>
            </a:gsLst>
            <a:lin ang="5400000" scaled="1"/>
          </a:gradFill>
          <a:ln w="9525">
            <a:solidFill>
              <a:srgbClr val="9900CC"/>
            </a:solidFill>
            <a:miter lim="800000"/>
            <a:headEnd/>
            <a:tailEnd/>
          </a:ln>
        </p:spPr>
        <p:txBody>
          <a:bodyPr lIns="95384" tIns="47694" rIns="95384" bIns="47694">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955033" rtl="0" eaLnBrk="1" fontAlgn="base" latinLnBrk="0" hangingPunct="1">
              <a:lnSpc>
                <a:spcPct val="100000"/>
              </a:lnSpc>
              <a:spcBef>
                <a:spcPct val="50000"/>
              </a:spcBef>
              <a:spcAft>
                <a:spcPct val="0"/>
              </a:spcAft>
              <a:buClrTx/>
              <a:buSzTx/>
              <a:buFontTx/>
              <a:buNone/>
              <a:tabLst/>
              <a:defRPr/>
            </a:pPr>
            <a:r>
              <a:rPr kumimoji="0" lang="en-US" altLang="en-US" sz="429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TĂNG TỐC</a:t>
            </a:r>
          </a:p>
        </p:txBody>
      </p:sp>
      <p:sp>
        <p:nvSpPr>
          <p:cNvPr id="237581" name="Rectangle 13">
            <a:extLst>
              <a:ext uri="{FF2B5EF4-FFF2-40B4-BE49-F238E27FC236}">
                <a16:creationId xmlns:a16="http://schemas.microsoft.com/office/drawing/2014/main" xmlns="" id="{100221A4-A971-8F04-3EA6-F794B2EF6469}"/>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9</a:t>
            </a:r>
          </a:p>
        </p:txBody>
      </p:sp>
      <p:sp>
        <p:nvSpPr>
          <p:cNvPr id="237582" name="Rectangle 14">
            <a:extLst>
              <a:ext uri="{FF2B5EF4-FFF2-40B4-BE49-F238E27FC236}">
                <a16:creationId xmlns:a16="http://schemas.microsoft.com/office/drawing/2014/main" xmlns="" id="{C0BC1853-5190-8DBA-C6EE-E240FCCF5352}"/>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8</a:t>
            </a:r>
          </a:p>
        </p:txBody>
      </p:sp>
      <p:sp>
        <p:nvSpPr>
          <p:cNvPr id="237583" name="Rectangle 15">
            <a:extLst>
              <a:ext uri="{FF2B5EF4-FFF2-40B4-BE49-F238E27FC236}">
                <a16:creationId xmlns:a16="http://schemas.microsoft.com/office/drawing/2014/main" xmlns="" id="{F4B02F2E-0956-737E-A474-453AACCA8E29}"/>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7</a:t>
            </a:r>
          </a:p>
        </p:txBody>
      </p:sp>
      <p:sp>
        <p:nvSpPr>
          <p:cNvPr id="237584" name="Rectangle 16">
            <a:extLst>
              <a:ext uri="{FF2B5EF4-FFF2-40B4-BE49-F238E27FC236}">
                <a16:creationId xmlns:a16="http://schemas.microsoft.com/office/drawing/2014/main" xmlns="" id="{323D5895-1D30-CFC9-7955-EA012D035C25}"/>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6</a:t>
            </a:r>
          </a:p>
        </p:txBody>
      </p:sp>
      <p:sp>
        <p:nvSpPr>
          <p:cNvPr id="237585" name="Rectangle 17">
            <a:extLst>
              <a:ext uri="{FF2B5EF4-FFF2-40B4-BE49-F238E27FC236}">
                <a16:creationId xmlns:a16="http://schemas.microsoft.com/office/drawing/2014/main" xmlns="" id="{0EEB3C5F-8E6B-98DA-CFEA-0344C61BE95F}"/>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5</a:t>
            </a:r>
          </a:p>
        </p:txBody>
      </p:sp>
      <p:sp>
        <p:nvSpPr>
          <p:cNvPr id="237586" name="Rectangle 18">
            <a:extLst>
              <a:ext uri="{FF2B5EF4-FFF2-40B4-BE49-F238E27FC236}">
                <a16:creationId xmlns:a16="http://schemas.microsoft.com/office/drawing/2014/main" xmlns="" id="{E7719A19-7269-DC35-FE3A-BAF4E9182A5C}"/>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14</a:t>
            </a:r>
          </a:p>
        </p:txBody>
      </p:sp>
      <p:sp>
        <p:nvSpPr>
          <p:cNvPr id="237587" name="Rectangle 19">
            <a:extLst>
              <a:ext uri="{FF2B5EF4-FFF2-40B4-BE49-F238E27FC236}">
                <a16:creationId xmlns:a16="http://schemas.microsoft.com/office/drawing/2014/main" xmlns="" id="{7650A627-01D4-AC2B-A090-66BE9A89D392}"/>
              </a:ext>
            </a:extLst>
          </p:cNvPr>
          <p:cNvSpPr>
            <a:spLocks noChangeArrowheads="1"/>
          </p:cNvSpPr>
          <p:nvPr/>
        </p:nvSpPr>
        <p:spPr bwMode="auto">
          <a:xfrm>
            <a:off x="9378183"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13</a:t>
            </a:r>
          </a:p>
        </p:txBody>
      </p:sp>
      <p:sp>
        <p:nvSpPr>
          <p:cNvPr id="237588" name="Rectangle 20">
            <a:extLst>
              <a:ext uri="{FF2B5EF4-FFF2-40B4-BE49-F238E27FC236}">
                <a16:creationId xmlns:a16="http://schemas.microsoft.com/office/drawing/2014/main" xmlns="" id="{836AA980-8A38-F66C-459C-1CE0BFBAE9C6}"/>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12</a:t>
            </a:r>
          </a:p>
        </p:txBody>
      </p:sp>
      <p:sp>
        <p:nvSpPr>
          <p:cNvPr id="237589" name="Rectangle 21">
            <a:extLst>
              <a:ext uri="{FF2B5EF4-FFF2-40B4-BE49-F238E27FC236}">
                <a16:creationId xmlns:a16="http://schemas.microsoft.com/office/drawing/2014/main" xmlns="" id="{9B126DCE-177D-9CD5-1D17-51EF2011AFEE}"/>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11</a:t>
            </a:r>
          </a:p>
        </p:txBody>
      </p:sp>
      <p:sp>
        <p:nvSpPr>
          <p:cNvPr id="237590" name="Rectangle 22">
            <a:extLst>
              <a:ext uri="{FF2B5EF4-FFF2-40B4-BE49-F238E27FC236}">
                <a16:creationId xmlns:a16="http://schemas.microsoft.com/office/drawing/2014/main" xmlns="" id="{D92D2362-F88D-7CE0-859B-AE81F12137B1}"/>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10</a:t>
            </a:r>
          </a:p>
        </p:txBody>
      </p:sp>
      <p:sp>
        <p:nvSpPr>
          <p:cNvPr id="237591" name="Rectangle 23">
            <a:extLst>
              <a:ext uri="{FF2B5EF4-FFF2-40B4-BE49-F238E27FC236}">
                <a16:creationId xmlns:a16="http://schemas.microsoft.com/office/drawing/2014/main" xmlns="" id="{99644978-E86C-A4FC-C7E2-111D4E43713F}"/>
              </a:ext>
            </a:extLst>
          </p:cNvPr>
          <p:cNvSpPr>
            <a:spLocks noChangeArrowheads="1"/>
          </p:cNvSpPr>
          <p:nvPr/>
        </p:nvSpPr>
        <p:spPr bwMode="auto">
          <a:xfrm>
            <a:off x="9540136" y="1219941"/>
            <a:ext cx="1230535"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19</a:t>
            </a:r>
          </a:p>
        </p:txBody>
      </p:sp>
      <p:sp>
        <p:nvSpPr>
          <p:cNvPr id="237592" name="Rectangle 24">
            <a:extLst>
              <a:ext uri="{FF2B5EF4-FFF2-40B4-BE49-F238E27FC236}">
                <a16:creationId xmlns:a16="http://schemas.microsoft.com/office/drawing/2014/main" xmlns="" id="{1AF7CC02-64B3-AAE0-739F-ED915B2AA34B}"/>
              </a:ext>
            </a:extLst>
          </p:cNvPr>
          <p:cNvSpPr>
            <a:spLocks noChangeArrowheads="1"/>
          </p:cNvSpPr>
          <p:nvPr/>
        </p:nvSpPr>
        <p:spPr bwMode="auto">
          <a:xfrm>
            <a:off x="9458403" y="1295619"/>
            <a:ext cx="1238103" cy="428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18</a:t>
            </a:r>
          </a:p>
        </p:txBody>
      </p:sp>
      <p:sp>
        <p:nvSpPr>
          <p:cNvPr id="237593" name="Rectangle 25">
            <a:extLst>
              <a:ext uri="{FF2B5EF4-FFF2-40B4-BE49-F238E27FC236}">
                <a16:creationId xmlns:a16="http://schemas.microsoft.com/office/drawing/2014/main" xmlns="" id="{0ED6B31E-F81A-45DC-E3EA-6DCAEDBFC0BA}"/>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17</a:t>
            </a:r>
          </a:p>
        </p:txBody>
      </p:sp>
      <p:sp>
        <p:nvSpPr>
          <p:cNvPr id="237594" name="Rectangle 26">
            <a:extLst>
              <a:ext uri="{FF2B5EF4-FFF2-40B4-BE49-F238E27FC236}">
                <a16:creationId xmlns:a16="http://schemas.microsoft.com/office/drawing/2014/main" xmlns="" id="{4C5C149D-3657-07DC-EA0E-7A29D6E2E646}"/>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16</a:t>
            </a:r>
          </a:p>
        </p:txBody>
      </p:sp>
      <p:sp>
        <p:nvSpPr>
          <p:cNvPr id="237595" name="Rectangle 27">
            <a:extLst>
              <a:ext uri="{FF2B5EF4-FFF2-40B4-BE49-F238E27FC236}">
                <a16:creationId xmlns:a16="http://schemas.microsoft.com/office/drawing/2014/main" xmlns="" id="{A79E53E6-0403-1715-DC56-A7A68F82A22F}"/>
              </a:ext>
            </a:extLst>
          </p:cNvPr>
          <p:cNvSpPr>
            <a:spLocks noChangeArrowheads="1"/>
          </p:cNvSpPr>
          <p:nvPr/>
        </p:nvSpPr>
        <p:spPr bwMode="auto">
          <a:xfrm>
            <a:off x="9458403" y="1295619"/>
            <a:ext cx="1238103" cy="428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15</a:t>
            </a:r>
          </a:p>
        </p:txBody>
      </p:sp>
      <p:sp>
        <p:nvSpPr>
          <p:cNvPr id="237596" name="Rectangle 28">
            <a:extLst>
              <a:ext uri="{FF2B5EF4-FFF2-40B4-BE49-F238E27FC236}">
                <a16:creationId xmlns:a16="http://schemas.microsoft.com/office/drawing/2014/main" xmlns="" id="{C69CBBB0-1369-4C19-4742-E7960AAB6E91}"/>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29</a:t>
            </a:r>
          </a:p>
        </p:txBody>
      </p:sp>
      <p:sp>
        <p:nvSpPr>
          <p:cNvPr id="237597" name="Rectangle 29">
            <a:extLst>
              <a:ext uri="{FF2B5EF4-FFF2-40B4-BE49-F238E27FC236}">
                <a16:creationId xmlns:a16="http://schemas.microsoft.com/office/drawing/2014/main" xmlns="" id="{E0AC1EE3-C7E8-887C-4E00-F9DDAEEEEEEB}"/>
              </a:ext>
            </a:extLst>
          </p:cNvPr>
          <p:cNvSpPr>
            <a:spLocks noChangeArrowheads="1"/>
          </p:cNvSpPr>
          <p:nvPr/>
        </p:nvSpPr>
        <p:spPr bwMode="auto">
          <a:xfrm>
            <a:off x="9540136" y="1219941"/>
            <a:ext cx="1230535"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28</a:t>
            </a:r>
          </a:p>
        </p:txBody>
      </p:sp>
      <p:sp>
        <p:nvSpPr>
          <p:cNvPr id="237598" name="Rectangle 30">
            <a:extLst>
              <a:ext uri="{FF2B5EF4-FFF2-40B4-BE49-F238E27FC236}">
                <a16:creationId xmlns:a16="http://schemas.microsoft.com/office/drawing/2014/main" xmlns="" id="{D391B22D-F75D-047C-11F7-9DDF89DA1B11}"/>
              </a:ext>
            </a:extLst>
          </p:cNvPr>
          <p:cNvSpPr>
            <a:spLocks noChangeArrowheads="1"/>
          </p:cNvSpPr>
          <p:nvPr/>
        </p:nvSpPr>
        <p:spPr bwMode="auto">
          <a:xfrm>
            <a:off x="9540136" y="1219941"/>
            <a:ext cx="1230535"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27</a:t>
            </a:r>
          </a:p>
        </p:txBody>
      </p:sp>
      <p:sp>
        <p:nvSpPr>
          <p:cNvPr id="237599" name="Rectangle 31">
            <a:extLst>
              <a:ext uri="{FF2B5EF4-FFF2-40B4-BE49-F238E27FC236}">
                <a16:creationId xmlns:a16="http://schemas.microsoft.com/office/drawing/2014/main" xmlns="" id="{0342EA26-5FC0-9DB9-2561-7472F986E3B6}"/>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26</a:t>
            </a:r>
          </a:p>
        </p:txBody>
      </p:sp>
      <p:sp>
        <p:nvSpPr>
          <p:cNvPr id="237600" name="Rectangle 32">
            <a:extLst>
              <a:ext uri="{FF2B5EF4-FFF2-40B4-BE49-F238E27FC236}">
                <a16:creationId xmlns:a16="http://schemas.microsoft.com/office/drawing/2014/main" xmlns="" id="{43F7312C-4B79-2A30-1137-DE494FBEA0CC}"/>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25</a:t>
            </a:r>
          </a:p>
        </p:txBody>
      </p:sp>
      <p:sp>
        <p:nvSpPr>
          <p:cNvPr id="237601" name="Rectangle 33">
            <a:extLst>
              <a:ext uri="{FF2B5EF4-FFF2-40B4-BE49-F238E27FC236}">
                <a16:creationId xmlns:a16="http://schemas.microsoft.com/office/drawing/2014/main" xmlns="" id="{1185D8CD-68F5-0E01-5574-EDDDA615BB22}"/>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24</a:t>
            </a:r>
          </a:p>
        </p:txBody>
      </p:sp>
      <p:sp>
        <p:nvSpPr>
          <p:cNvPr id="237602" name="Rectangle 34">
            <a:extLst>
              <a:ext uri="{FF2B5EF4-FFF2-40B4-BE49-F238E27FC236}">
                <a16:creationId xmlns:a16="http://schemas.microsoft.com/office/drawing/2014/main" xmlns="" id="{5BE9D64F-24A4-38B2-4E2A-493EDDB3AA49}"/>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23</a:t>
            </a:r>
          </a:p>
        </p:txBody>
      </p:sp>
      <p:sp>
        <p:nvSpPr>
          <p:cNvPr id="237603" name="Rectangle 35">
            <a:extLst>
              <a:ext uri="{FF2B5EF4-FFF2-40B4-BE49-F238E27FC236}">
                <a16:creationId xmlns:a16="http://schemas.microsoft.com/office/drawing/2014/main" xmlns="" id="{E864AD82-E750-67BB-092E-415354D9F814}"/>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22</a:t>
            </a:r>
          </a:p>
        </p:txBody>
      </p:sp>
      <p:sp>
        <p:nvSpPr>
          <p:cNvPr id="237604" name="Rectangle 36">
            <a:extLst>
              <a:ext uri="{FF2B5EF4-FFF2-40B4-BE49-F238E27FC236}">
                <a16:creationId xmlns:a16="http://schemas.microsoft.com/office/drawing/2014/main" xmlns="" id="{53A18DE1-C701-B23E-D228-701D4180CCAD}"/>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21</a:t>
            </a:r>
          </a:p>
        </p:txBody>
      </p:sp>
      <p:sp>
        <p:nvSpPr>
          <p:cNvPr id="237605" name="Rectangle 37">
            <a:extLst>
              <a:ext uri="{FF2B5EF4-FFF2-40B4-BE49-F238E27FC236}">
                <a16:creationId xmlns:a16="http://schemas.microsoft.com/office/drawing/2014/main" xmlns="" id="{4638C608-6B51-B82E-BC2E-6560BAB89C76}"/>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20</a:t>
            </a:r>
          </a:p>
        </p:txBody>
      </p:sp>
      <p:sp>
        <p:nvSpPr>
          <p:cNvPr id="3" name="TextBox 2">
            <a:extLst>
              <a:ext uri="{FF2B5EF4-FFF2-40B4-BE49-F238E27FC236}">
                <a16:creationId xmlns:a16="http://schemas.microsoft.com/office/drawing/2014/main" xmlns="" id="{681C6477-38D8-B3C7-CFB0-F6F7BFB346AB}"/>
              </a:ext>
            </a:extLst>
          </p:cNvPr>
          <p:cNvSpPr txBox="1"/>
          <p:nvPr/>
        </p:nvSpPr>
        <p:spPr>
          <a:xfrm>
            <a:off x="660400" y="2144706"/>
            <a:ext cx="10858500" cy="2123658"/>
          </a:xfrm>
          <a:prstGeom prst="rect">
            <a:avLst/>
          </a:prstGeom>
          <a:noFill/>
        </p:spPr>
        <p:txBody>
          <a:bodyPr wrap="square">
            <a:spAutoFit/>
          </a:bodyPr>
          <a:lstStyle/>
          <a:p>
            <a:r>
              <a:rPr lang="vi-VN" sz="4400" b="1" dirty="0">
                <a:solidFill>
                  <a:srgbClr val="0D0D0D"/>
                </a:solidFill>
                <a:effectLst/>
                <a:latin typeface="Times New Roman" panose="02020603050405020304" pitchFamily="18" charset="0"/>
                <a:ea typeface="Calibri" panose="020F0502020204030204" pitchFamily="34" charset="0"/>
              </a:rPr>
              <a:t>Câu 6.</a:t>
            </a:r>
            <a:r>
              <a:rPr lang="vi-VN" sz="4400" dirty="0">
                <a:solidFill>
                  <a:srgbClr val="0D0D0D"/>
                </a:solidFill>
                <a:effectLst/>
                <a:latin typeface="Times New Roman" panose="02020603050405020304" pitchFamily="18" charset="0"/>
                <a:ea typeface="Calibri" panose="020F0502020204030204" pitchFamily="34" charset="0"/>
              </a:rPr>
              <a:t> Biện pháp đối thực hiện giữa các từ ngữ trong một câu văn hoặc một dòng thơ được gọi là phép....</a:t>
            </a:r>
            <a:endParaRPr lang="en-US" sz="4400" dirty="0"/>
          </a:p>
        </p:txBody>
      </p:sp>
    </p:spTree>
    <p:extLst>
      <p:ext uri="{BB962C8B-B14F-4D97-AF65-F5344CB8AC3E}">
        <p14:creationId xmlns:p14="http://schemas.microsoft.com/office/powerpoint/2010/main" val="33947339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37579"/>
                                        </p:tgtEl>
                                        <p:attrNameLst>
                                          <p:attrName>style.visibility</p:attrName>
                                        </p:attrNameLst>
                                      </p:cBhvr>
                                      <p:to>
                                        <p:strVal val="visible"/>
                                      </p:to>
                                    </p:set>
                                    <p:animEffect transition="in" filter="barn(inHorizontal)">
                                      <p:cBhvr>
                                        <p:cTn id="7" dur="500"/>
                                        <p:tgtEl>
                                          <p:spTgt spid="23757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3757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53" presetClass="exit" presetSubtype="0" fill="hold" nodeType="clickEffect">
                                  <p:stCondLst>
                                    <p:cond delay="0"/>
                                  </p:stCondLst>
                                  <p:childTnLst>
                                    <p:anim calcmode="lin" valueType="num">
                                      <p:cBhvr>
                                        <p:cTn id="12" dur="5"/>
                                        <p:tgtEl>
                                          <p:spTgt spid="237572"/>
                                        </p:tgtEl>
                                        <p:attrNameLst>
                                          <p:attrName>ppt_w</p:attrName>
                                        </p:attrNameLst>
                                      </p:cBhvr>
                                      <p:tavLst>
                                        <p:tav tm="0">
                                          <p:val>
                                            <p:strVal val="ppt_w"/>
                                          </p:val>
                                        </p:tav>
                                        <p:tav tm="100000">
                                          <p:val>
                                            <p:fltVal val="0"/>
                                          </p:val>
                                        </p:tav>
                                      </p:tavLst>
                                    </p:anim>
                                    <p:anim calcmode="lin" valueType="num">
                                      <p:cBhvr>
                                        <p:cTn id="13" dur="5"/>
                                        <p:tgtEl>
                                          <p:spTgt spid="237572"/>
                                        </p:tgtEl>
                                        <p:attrNameLst>
                                          <p:attrName>ppt_h</p:attrName>
                                        </p:attrNameLst>
                                      </p:cBhvr>
                                      <p:tavLst>
                                        <p:tav tm="0">
                                          <p:val>
                                            <p:strVal val="ppt_h"/>
                                          </p:val>
                                        </p:tav>
                                        <p:tav tm="100000">
                                          <p:val>
                                            <p:fltVal val="0"/>
                                          </p:val>
                                        </p:tav>
                                      </p:tavLst>
                                    </p:anim>
                                    <p:animEffect transition="out" filter="fade">
                                      <p:cBhvr>
                                        <p:cTn id="14" dur="5"/>
                                        <p:tgtEl>
                                          <p:spTgt spid="237572"/>
                                        </p:tgtEl>
                                      </p:cBhvr>
                                    </p:animEffect>
                                    <p:set>
                                      <p:cBhvr>
                                        <p:cTn id="15" dur="1" fill="hold">
                                          <p:stCondLst>
                                            <p:cond delay="4"/>
                                          </p:stCondLst>
                                        </p:cTn>
                                        <p:tgtEl>
                                          <p:spTgt spid="237572"/>
                                        </p:tgtEl>
                                        <p:attrNameLst>
                                          <p:attrName>style.visibility</p:attrName>
                                        </p:attrNameLst>
                                      </p:cBhvr>
                                      <p:to>
                                        <p:strVal val="hidden"/>
                                      </p:to>
                                    </p:set>
                                  </p:childTnLst>
                                </p:cTn>
                              </p:par>
                            </p:childTnLst>
                          </p:cTn>
                        </p:par>
                        <p:par>
                          <p:cTn id="16" fill="hold" nodeType="afterGroup">
                            <p:stCondLst>
                              <p:cond delay="5"/>
                            </p:stCondLst>
                            <p:childTnLst>
                              <p:par>
                                <p:cTn id="17" presetID="53" presetClass="entr" presetSubtype="0" fill="hold" nodeType="afterEffect">
                                  <p:stCondLst>
                                    <p:cond delay="0"/>
                                  </p:stCondLst>
                                  <p:childTnLst>
                                    <p:set>
                                      <p:cBhvr>
                                        <p:cTn id="18" dur="1" fill="hold">
                                          <p:stCondLst>
                                            <p:cond delay="0"/>
                                          </p:stCondLst>
                                        </p:cTn>
                                        <p:tgtEl>
                                          <p:spTgt spid="237596"/>
                                        </p:tgtEl>
                                        <p:attrNameLst>
                                          <p:attrName>style.visibility</p:attrName>
                                        </p:attrNameLst>
                                      </p:cBhvr>
                                      <p:to>
                                        <p:strVal val="visible"/>
                                      </p:to>
                                    </p:set>
                                    <p:anim calcmode="lin" valueType="num">
                                      <p:cBhvr>
                                        <p:cTn id="19" dur="5" fill="hold"/>
                                        <p:tgtEl>
                                          <p:spTgt spid="237596"/>
                                        </p:tgtEl>
                                        <p:attrNameLst>
                                          <p:attrName>ppt_w</p:attrName>
                                        </p:attrNameLst>
                                      </p:cBhvr>
                                      <p:tavLst>
                                        <p:tav tm="0">
                                          <p:val>
                                            <p:fltVal val="0"/>
                                          </p:val>
                                        </p:tav>
                                        <p:tav tm="100000">
                                          <p:val>
                                            <p:strVal val="#ppt_w"/>
                                          </p:val>
                                        </p:tav>
                                      </p:tavLst>
                                    </p:anim>
                                    <p:anim calcmode="lin" valueType="num">
                                      <p:cBhvr>
                                        <p:cTn id="20" dur="5" fill="hold"/>
                                        <p:tgtEl>
                                          <p:spTgt spid="237596"/>
                                        </p:tgtEl>
                                        <p:attrNameLst>
                                          <p:attrName>ppt_h</p:attrName>
                                        </p:attrNameLst>
                                      </p:cBhvr>
                                      <p:tavLst>
                                        <p:tav tm="0">
                                          <p:val>
                                            <p:fltVal val="0"/>
                                          </p:val>
                                        </p:tav>
                                        <p:tav tm="100000">
                                          <p:val>
                                            <p:strVal val="#ppt_h"/>
                                          </p:val>
                                        </p:tav>
                                      </p:tavLst>
                                    </p:anim>
                                    <p:animEffect transition="in" filter="fade">
                                      <p:cBhvr>
                                        <p:cTn id="21" dur="5"/>
                                        <p:tgtEl>
                                          <p:spTgt spid="237596"/>
                                        </p:tgtEl>
                                      </p:cBhvr>
                                    </p:animEffect>
                                  </p:childTnLst>
                                  <p:subTnLst>
                                    <p:audio>
                                      <p:cMediaNode vol="100000">
                                        <p:cTn display="0" masterRel="sameClick">
                                          <p:stCondLst>
                                            <p:cond evt="begin" delay="0">
                                              <p:tn val="17"/>
                                            </p:cond>
                                          </p:stCondLst>
                                          <p:endCondLst>
                                            <p:cond evt="onStopAudio" delay="0">
                                              <p:tgtEl>
                                                <p:sldTgt/>
                                              </p:tgtEl>
                                            </p:cond>
                                          </p:endCondLst>
                                        </p:cTn>
                                        <p:tgtEl>
                                          <p:sndTgt r:embed="rId2" name="DESTROY.WAV"/>
                                        </p:tgtEl>
                                      </p:cMediaNode>
                                    </p:audio>
                                  </p:subTnLst>
                                </p:cTn>
                              </p:par>
                            </p:childTnLst>
                          </p:cTn>
                        </p:par>
                        <p:par>
                          <p:cTn id="22" fill="hold" nodeType="afterGroup">
                            <p:stCondLst>
                              <p:cond delay="10"/>
                            </p:stCondLst>
                            <p:childTnLst>
                              <p:par>
                                <p:cTn id="23" presetID="53" presetClass="exit" presetSubtype="0" fill="hold" nodeType="afterEffect">
                                  <p:stCondLst>
                                    <p:cond delay="1000"/>
                                  </p:stCondLst>
                                  <p:childTnLst>
                                    <p:anim calcmode="lin" valueType="num">
                                      <p:cBhvr>
                                        <p:cTn id="24" dur="5"/>
                                        <p:tgtEl>
                                          <p:spTgt spid="237596"/>
                                        </p:tgtEl>
                                        <p:attrNameLst>
                                          <p:attrName>ppt_w</p:attrName>
                                        </p:attrNameLst>
                                      </p:cBhvr>
                                      <p:tavLst>
                                        <p:tav tm="0">
                                          <p:val>
                                            <p:strVal val="ppt_w"/>
                                          </p:val>
                                        </p:tav>
                                        <p:tav tm="100000">
                                          <p:val>
                                            <p:fltVal val="0"/>
                                          </p:val>
                                        </p:tav>
                                      </p:tavLst>
                                    </p:anim>
                                    <p:anim calcmode="lin" valueType="num">
                                      <p:cBhvr>
                                        <p:cTn id="25" dur="5"/>
                                        <p:tgtEl>
                                          <p:spTgt spid="237596"/>
                                        </p:tgtEl>
                                        <p:attrNameLst>
                                          <p:attrName>ppt_h</p:attrName>
                                        </p:attrNameLst>
                                      </p:cBhvr>
                                      <p:tavLst>
                                        <p:tav tm="0">
                                          <p:val>
                                            <p:strVal val="ppt_h"/>
                                          </p:val>
                                        </p:tav>
                                        <p:tav tm="100000">
                                          <p:val>
                                            <p:fltVal val="0"/>
                                          </p:val>
                                        </p:tav>
                                      </p:tavLst>
                                    </p:anim>
                                    <p:animEffect transition="out" filter="fade">
                                      <p:cBhvr>
                                        <p:cTn id="26" dur="5"/>
                                        <p:tgtEl>
                                          <p:spTgt spid="237596"/>
                                        </p:tgtEl>
                                      </p:cBhvr>
                                    </p:animEffect>
                                    <p:set>
                                      <p:cBhvr>
                                        <p:cTn id="27" dur="1" fill="hold">
                                          <p:stCondLst>
                                            <p:cond delay="4"/>
                                          </p:stCondLst>
                                        </p:cTn>
                                        <p:tgtEl>
                                          <p:spTgt spid="237596"/>
                                        </p:tgtEl>
                                        <p:attrNameLst>
                                          <p:attrName>style.visibility</p:attrName>
                                        </p:attrNameLst>
                                      </p:cBhvr>
                                      <p:to>
                                        <p:strVal val="hidden"/>
                                      </p:to>
                                    </p:set>
                                  </p:childTnLst>
                                </p:cTn>
                              </p:par>
                            </p:childTnLst>
                          </p:cTn>
                        </p:par>
                        <p:par>
                          <p:cTn id="28" fill="hold" nodeType="afterGroup">
                            <p:stCondLst>
                              <p:cond delay="1015"/>
                            </p:stCondLst>
                            <p:childTnLst>
                              <p:par>
                                <p:cTn id="29" presetID="53" presetClass="entr" presetSubtype="0" fill="hold" nodeType="afterEffect">
                                  <p:stCondLst>
                                    <p:cond delay="0"/>
                                  </p:stCondLst>
                                  <p:childTnLst>
                                    <p:set>
                                      <p:cBhvr>
                                        <p:cTn id="30" dur="1" fill="hold">
                                          <p:stCondLst>
                                            <p:cond delay="0"/>
                                          </p:stCondLst>
                                        </p:cTn>
                                        <p:tgtEl>
                                          <p:spTgt spid="237597"/>
                                        </p:tgtEl>
                                        <p:attrNameLst>
                                          <p:attrName>style.visibility</p:attrName>
                                        </p:attrNameLst>
                                      </p:cBhvr>
                                      <p:to>
                                        <p:strVal val="visible"/>
                                      </p:to>
                                    </p:set>
                                    <p:anim calcmode="lin" valueType="num">
                                      <p:cBhvr>
                                        <p:cTn id="31" dur="5" fill="hold"/>
                                        <p:tgtEl>
                                          <p:spTgt spid="237597"/>
                                        </p:tgtEl>
                                        <p:attrNameLst>
                                          <p:attrName>ppt_w</p:attrName>
                                        </p:attrNameLst>
                                      </p:cBhvr>
                                      <p:tavLst>
                                        <p:tav tm="0">
                                          <p:val>
                                            <p:fltVal val="0"/>
                                          </p:val>
                                        </p:tav>
                                        <p:tav tm="100000">
                                          <p:val>
                                            <p:strVal val="#ppt_w"/>
                                          </p:val>
                                        </p:tav>
                                      </p:tavLst>
                                    </p:anim>
                                    <p:anim calcmode="lin" valueType="num">
                                      <p:cBhvr>
                                        <p:cTn id="32" dur="5" fill="hold"/>
                                        <p:tgtEl>
                                          <p:spTgt spid="237597"/>
                                        </p:tgtEl>
                                        <p:attrNameLst>
                                          <p:attrName>ppt_h</p:attrName>
                                        </p:attrNameLst>
                                      </p:cBhvr>
                                      <p:tavLst>
                                        <p:tav tm="0">
                                          <p:val>
                                            <p:fltVal val="0"/>
                                          </p:val>
                                        </p:tav>
                                        <p:tav tm="100000">
                                          <p:val>
                                            <p:strVal val="#ppt_h"/>
                                          </p:val>
                                        </p:tav>
                                      </p:tavLst>
                                    </p:anim>
                                    <p:animEffect transition="in" filter="fade">
                                      <p:cBhvr>
                                        <p:cTn id="33" dur="5"/>
                                        <p:tgtEl>
                                          <p:spTgt spid="237597"/>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2" name="DESTROY.WAV"/>
                                        </p:tgtEl>
                                      </p:cMediaNode>
                                    </p:audio>
                                  </p:subTnLst>
                                </p:cTn>
                              </p:par>
                            </p:childTnLst>
                          </p:cTn>
                        </p:par>
                        <p:par>
                          <p:cTn id="34" fill="hold" nodeType="afterGroup">
                            <p:stCondLst>
                              <p:cond delay="1020"/>
                            </p:stCondLst>
                            <p:childTnLst>
                              <p:par>
                                <p:cTn id="35" presetID="53" presetClass="exit" presetSubtype="0" fill="hold" nodeType="afterEffect">
                                  <p:stCondLst>
                                    <p:cond delay="1000"/>
                                  </p:stCondLst>
                                  <p:childTnLst>
                                    <p:anim calcmode="lin" valueType="num">
                                      <p:cBhvr>
                                        <p:cTn id="36" dur="5"/>
                                        <p:tgtEl>
                                          <p:spTgt spid="237597"/>
                                        </p:tgtEl>
                                        <p:attrNameLst>
                                          <p:attrName>ppt_w</p:attrName>
                                        </p:attrNameLst>
                                      </p:cBhvr>
                                      <p:tavLst>
                                        <p:tav tm="0">
                                          <p:val>
                                            <p:strVal val="ppt_w"/>
                                          </p:val>
                                        </p:tav>
                                        <p:tav tm="100000">
                                          <p:val>
                                            <p:fltVal val="0"/>
                                          </p:val>
                                        </p:tav>
                                      </p:tavLst>
                                    </p:anim>
                                    <p:anim calcmode="lin" valueType="num">
                                      <p:cBhvr>
                                        <p:cTn id="37" dur="5"/>
                                        <p:tgtEl>
                                          <p:spTgt spid="237597"/>
                                        </p:tgtEl>
                                        <p:attrNameLst>
                                          <p:attrName>ppt_h</p:attrName>
                                        </p:attrNameLst>
                                      </p:cBhvr>
                                      <p:tavLst>
                                        <p:tav tm="0">
                                          <p:val>
                                            <p:strVal val="ppt_h"/>
                                          </p:val>
                                        </p:tav>
                                        <p:tav tm="100000">
                                          <p:val>
                                            <p:fltVal val="0"/>
                                          </p:val>
                                        </p:tav>
                                      </p:tavLst>
                                    </p:anim>
                                    <p:animEffect transition="out" filter="fade">
                                      <p:cBhvr>
                                        <p:cTn id="38" dur="5"/>
                                        <p:tgtEl>
                                          <p:spTgt spid="237597"/>
                                        </p:tgtEl>
                                      </p:cBhvr>
                                    </p:animEffect>
                                    <p:set>
                                      <p:cBhvr>
                                        <p:cTn id="39" dur="1" fill="hold">
                                          <p:stCondLst>
                                            <p:cond delay="4"/>
                                          </p:stCondLst>
                                        </p:cTn>
                                        <p:tgtEl>
                                          <p:spTgt spid="237597"/>
                                        </p:tgtEl>
                                        <p:attrNameLst>
                                          <p:attrName>style.visibility</p:attrName>
                                        </p:attrNameLst>
                                      </p:cBhvr>
                                      <p:to>
                                        <p:strVal val="hidden"/>
                                      </p:to>
                                    </p:set>
                                  </p:childTnLst>
                                </p:cTn>
                              </p:par>
                            </p:childTnLst>
                          </p:cTn>
                        </p:par>
                        <p:par>
                          <p:cTn id="40" fill="hold" nodeType="afterGroup">
                            <p:stCondLst>
                              <p:cond delay="2025"/>
                            </p:stCondLst>
                            <p:childTnLst>
                              <p:par>
                                <p:cTn id="41" presetID="53" presetClass="entr" presetSubtype="0" fill="hold" nodeType="afterEffect">
                                  <p:stCondLst>
                                    <p:cond delay="0"/>
                                  </p:stCondLst>
                                  <p:childTnLst>
                                    <p:set>
                                      <p:cBhvr>
                                        <p:cTn id="42" dur="1" fill="hold">
                                          <p:stCondLst>
                                            <p:cond delay="0"/>
                                          </p:stCondLst>
                                        </p:cTn>
                                        <p:tgtEl>
                                          <p:spTgt spid="237598"/>
                                        </p:tgtEl>
                                        <p:attrNameLst>
                                          <p:attrName>style.visibility</p:attrName>
                                        </p:attrNameLst>
                                      </p:cBhvr>
                                      <p:to>
                                        <p:strVal val="visible"/>
                                      </p:to>
                                    </p:set>
                                    <p:anim calcmode="lin" valueType="num">
                                      <p:cBhvr>
                                        <p:cTn id="43" dur="5" fill="hold"/>
                                        <p:tgtEl>
                                          <p:spTgt spid="237598"/>
                                        </p:tgtEl>
                                        <p:attrNameLst>
                                          <p:attrName>ppt_w</p:attrName>
                                        </p:attrNameLst>
                                      </p:cBhvr>
                                      <p:tavLst>
                                        <p:tav tm="0">
                                          <p:val>
                                            <p:fltVal val="0"/>
                                          </p:val>
                                        </p:tav>
                                        <p:tav tm="100000">
                                          <p:val>
                                            <p:strVal val="#ppt_w"/>
                                          </p:val>
                                        </p:tav>
                                      </p:tavLst>
                                    </p:anim>
                                    <p:anim calcmode="lin" valueType="num">
                                      <p:cBhvr>
                                        <p:cTn id="44" dur="5" fill="hold"/>
                                        <p:tgtEl>
                                          <p:spTgt spid="237598"/>
                                        </p:tgtEl>
                                        <p:attrNameLst>
                                          <p:attrName>ppt_h</p:attrName>
                                        </p:attrNameLst>
                                      </p:cBhvr>
                                      <p:tavLst>
                                        <p:tav tm="0">
                                          <p:val>
                                            <p:fltVal val="0"/>
                                          </p:val>
                                        </p:tav>
                                        <p:tav tm="100000">
                                          <p:val>
                                            <p:strVal val="#ppt_h"/>
                                          </p:val>
                                        </p:tav>
                                      </p:tavLst>
                                    </p:anim>
                                    <p:animEffect transition="in" filter="fade">
                                      <p:cBhvr>
                                        <p:cTn id="45" dur="5"/>
                                        <p:tgtEl>
                                          <p:spTgt spid="237598"/>
                                        </p:tgtEl>
                                      </p:cBhvr>
                                    </p:animEffect>
                                  </p:childTnLst>
                                  <p:subTnLst>
                                    <p:audio>
                                      <p:cMediaNode vol="100000">
                                        <p:cTn display="0" masterRel="sameClick">
                                          <p:stCondLst>
                                            <p:cond evt="begin" delay="0">
                                              <p:tn val="41"/>
                                            </p:cond>
                                          </p:stCondLst>
                                          <p:endCondLst>
                                            <p:cond evt="onStopAudio" delay="0">
                                              <p:tgtEl>
                                                <p:sldTgt/>
                                              </p:tgtEl>
                                            </p:cond>
                                          </p:endCondLst>
                                        </p:cTn>
                                        <p:tgtEl>
                                          <p:sndTgt r:embed="rId2" name="DESTROY.WAV"/>
                                        </p:tgtEl>
                                      </p:cMediaNode>
                                    </p:audio>
                                  </p:subTnLst>
                                </p:cTn>
                              </p:par>
                            </p:childTnLst>
                          </p:cTn>
                        </p:par>
                        <p:par>
                          <p:cTn id="46" fill="hold" nodeType="afterGroup">
                            <p:stCondLst>
                              <p:cond delay="2030"/>
                            </p:stCondLst>
                            <p:childTnLst>
                              <p:par>
                                <p:cTn id="47" presetID="53" presetClass="exit" presetSubtype="0" fill="hold" nodeType="afterEffect">
                                  <p:stCondLst>
                                    <p:cond delay="1000"/>
                                  </p:stCondLst>
                                  <p:childTnLst>
                                    <p:anim calcmode="lin" valueType="num">
                                      <p:cBhvr>
                                        <p:cTn id="48" dur="5"/>
                                        <p:tgtEl>
                                          <p:spTgt spid="237598"/>
                                        </p:tgtEl>
                                        <p:attrNameLst>
                                          <p:attrName>ppt_w</p:attrName>
                                        </p:attrNameLst>
                                      </p:cBhvr>
                                      <p:tavLst>
                                        <p:tav tm="0">
                                          <p:val>
                                            <p:strVal val="ppt_w"/>
                                          </p:val>
                                        </p:tav>
                                        <p:tav tm="100000">
                                          <p:val>
                                            <p:fltVal val="0"/>
                                          </p:val>
                                        </p:tav>
                                      </p:tavLst>
                                    </p:anim>
                                    <p:anim calcmode="lin" valueType="num">
                                      <p:cBhvr>
                                        <p:cTn id="49" dur="5"/>
                                        <p:tgtEl>
                                          <p:spTgt spid="237598"/>
                                        </p:tgtEl>
                                        <p:attrNameLst>
                                          <p:attrName>ppt_h</p:attrName>
                                        </p:attrNameLst>
                                      </p:cBhvr>
                                      <p:tavLst>
                                        <p:tav tm="0">
                                          <p:val>
                                            <p:strVal val="ppt_h"/>
                                          </p:val>
                                        </p:tav>
                                        <p:tav tm="100000">
                                          <p:val>
                                            <p:fltVal val="0"/>
                                          </p:val>
                                        </p:tav>
                                      </p:tavLst>
                                    </p:anim>
                                    <p:animEffect transition="out" filter="fade">
                                      <p:cBhvr>
                                        <p:cTn id="50" dur="5"/>
                                        <p:tgtEl>
                                          <p:spTgt spid="237598"/>
                                        </p:tgtEl>
                                      </p:cBhvr>
                                    </p:animEffect>
                                    <p:set>
                                      <p:cBhvr>
                                        <p:cTn id="51" dur="1" fill="hold">
                                          <p:stCondLst>
                                            <p:cond delay="4"/>
                                          </p:stCondLst>
                                        </p:cTn>
                                        <p:tgtEl>
                                          <p:spTgt spid="237598"/>
                                        </p:tgtEl>
                                        <p:attrNameLst>
                                          <p:attrName>style.visibility</p:attrName>
                                        </p:attrNameLst>
                                      </p:cBhvr>
                                      <p:to>
                                        <p:strVal val="hidden"/>
                                      </p:to>
                                    </p:set>
                                  </p:childTnLst>
                                </p:cTn>
                              </p:par>
                            </p:childTnLst>
                          </p:cTn>
                        </p:par>
                        <p:par>
                          <p:cTn id="52" fill="hold" nodeType="afterGroup">
                            <p:stCondLst>
                              <p:cond delay="3035"/>
                            </p:stCondLst>
                            <p:childTnLst>
                              <p:par>
                                <p:cTn id="53" presetID="53" presetClass="entr" presetSubtype="0" fill="hold" nodeType="afterEffect">
                                  <p:stCondLst>
                                    <p:cond delay="0"/>
                                  </p:stCondLst>
                                  <p:childTnLst>
                                    <p:set>
                                      <p:cBhvr>
                                        <p:cTn id="54" dur="1" fill="hold">
                                          <p:stCondLst>
                                            <p:cond delay="0"/>
                                          </p:stCondLst>
                                        </p:cTn>
                                        <p:tgtEl>
                                          <p:spTgt spid="237599"/>
                                        </p:tgtEl>
                                        <p:attrNameLst>
                                          <p:attrName>style.visibility</p:attrName>
                                        </p:attrNameLst>
                                      </p:cBhvr>
                                      <p:to>
                                        <p:strVal val="visible"/>
                                      </p:to>
                                    </p:set>
                                    <p:anim calcmode="lin" valueType="num">
                                      <p:cBhvr>
                                        <p:cTn id="55" dur="5" fill="hold"/>
                                        <p:tgtEl>
                                          <p:spTgt spid="237599"/>
                                        </p:tgtEl>
                                        <p:attrNameLst>
                                          <p:attrName>ppt_w</p:attrName>
                                        </p:attrNameLst>
                                      </p:cBhvr>
                                      <p:tavLst>
                                        <p:tav tm="0">
                                          <p:val>
                                            <p:fltVal val="0"/>
                                          </p:val>
                                        </p:tav>
                                        <p:tav tm="100000">
                                          <p:val>
                                            <p:strVal val="#ppt_w"/>
                                          </p:val>
                                        </p:tav>
                                      </p:tavLst>
                                    </p:anim>
                                    <p:anim calcmode="lin" valueType="num">
                                      <p:cBhvr>
                                        <p:cTn id="56" dur="5" fill="hold"/>
                                        <p:tgtEl>
                                          <p:spTgt spid="237599"/>
                                        </p:tgtEl>
                                        <p:attrNameLst>
                                          <p:attrName>ppt_h</p:attrName>
                                        </p:attrNameLst>
                                      </p:cBhvr>
                                      <p:tavLst>
                                        <p:tav tm="0">
                                          <p:val>
                                            <p:fltVal val="0"/>
                                          </p:val>
                                        </p:tav>
                                        <p:tav tm="100000">
                                          <p:val>
                                            <p:strVal val="#ppt_h"/>
                                          </p:val>
                                        </p:tav>
                                      </p:tavLst>
                                    </p:anim>
                                    <p:animEffect transition="in" filter="fade">
                                      <p:cBhvr>
                                        <p:cTn id="57" dur="5"/>
                                        <p:tgtEl>
                                          <p:spTgt spid="237599"/>
                                        </p:tgtEl>
                                      </p:cBhvr>
                                    </p:animEffect>
                                  </p:childTnLst>
                                  <p:subTnLst>
                                    <p:audio>
                                      <p:cMediaNode vol="100000">
                                        <p:cTn display="0" masterRel="sameClick">
                                          <p:stCondLst>
                                            <p:cond evt="begin" delay="0">
                                              <p:tn val="53"/>
                                            </p:cond>
                                          </p:stCondLst>
                                          <p:endCondLst>
                                            <p:cond evt="onStopAudio" delay="0">
                                              <p:tgtEl>
                                                <p:sldTgt/>
                                              </p:tgtEl>
                                            </p:cond>
                                          </p:endCondLst>
                                        </p:cTn>
                                        <p:tgtEl>
                                          <p:sndTgt r:embed="rId2" name="DESTROY.WAV"/>
                                        </p:tgtEl>
                                      </p:cMediaNode>
                                    </p:audio>
                                  </p:subTnLst>
                                </p:cTn>
                              </p:par>
                            </p:childTnLst>
                          </p:cTn>
                        </p:par>
                        <p:par>
                          <p:cTn id="58" fill="hold" nodeType="afterGroup">
                            <p:stCondLst>
                              <p:cond delay="3040"/>
                            </p:stCondLst>
                            <p:childTnLst>
                              <p:par>
                                <p:cTn id="59" presetID="53" presetClass="exit" presetSubtype="0" fill="hold" nodeType="afterEffect">
                                  <p:stCondLst>
                                    <p:cond delay="1000"/>
                                  </p:stCondLst>
                                  <p:childTnLst>
                                    <p:anim calcmode="lin" valueType="num">
                                      <p:cBhvr>
                                        <p:cTn id="60" dur="5"/>
                                        <p:tgtEl>
                                          <p:spTgt spid="237599"/>
                                        </p:tgtEl>
                                        <p:attrNameLst>
                                          <p:attrName>ppt_w</p:attrName>
                                        </p:attrNameLst>
                                      </p:cBhvr>
                                      <p:tavLst>
                                        <p:tav tm="0">
                                          <p:val>
                                            <p:strVal val="ppt_w"/>
                                          </p:val>
                                        </p:tav>
                                        <p:tav tm="100000">
                                          <p:val>
                                            <p:fltVal val="0"/>
                                          </p:val>
                                        </p:tav>
                                      </p:tavLst>
                                    </p:anim>
                                    <p:anim calcmode="lin" valueType="num">
                                      <p:cBhvr>
                                        <p:cTn id="61" dur="5"/>
                                        <p:tgtEl>
                                          <p:spTgt spid="237599"/>
                                        </p:tgtEl>
                                        <p:attrNameLst>
                                          <p:attrName>ppt_h</p:attrName>
                                        </p:attrNameLst>
                                      </p:cBhvr>
                                      <p:tavLst>
                                        <p:tav tm="0">
                                          <p:val>
                                            <p:strVal val="ppt_h"/>
                                          </p:val>
                                        </p:tav>
                                        <p:tav tm="100000">
                                          <p:val>
                                            <p:fltVal val="0"/>
                                          </p:val>
                                        </p:tav>
                                      </p:tavLst>
                                    </p:anim>
                                    <p:animEffect transition="out" filter="fade">
                                      <p:cBhvr>
                                        <p:cTn id="62" dur="5"/>
                                        <p:tgtEl>
                                          <p:spTgt spid="237599"/>
                                        </p:tgtEl>
                                      </p:cBhvr>
                                    </p:animEffect>
                                    <p:set>
                                      <p:cBhvr>
                                        <p:cTn id="63" dur="1" fill="hold">
                                          <p:stCondLst>
                                            <p:cond delay="4"/>
                                          </p:stCondLst>
                                        </p:cTn>
                                        <p:tgtEl>
                                          <p:spTgt spid="237599"/>
                                        </p:tgtEl>
                                        <p:attrNameLst>
                                          <p:attrName>style.visibility</p:attrName>
                                        </p:attrNameLst>
                                      </p:cBhvr>
                                      <p:to>
                                        <p:strVal val="hidden"/>
                                      </p:to>
                                    </p:set>
                                  </p:childTnLst>
                                </p:cTn>
                              </p:par>
                            </p:childTnLst>
                          </p:cTn>
                        </p:par>
                        <p:par>
                          <p:cTn id="64" fill="hold" nodeType="afterGroup">
                            <p:stCondLst>
                              <p:cond delay="4045"/>
                            </p:stCondLst>
                            <p:childTnLst>
                              <p:par>
                                <p:cTn id="65" presetID="53" presetClass="entr" presetSubtype="0" fill="hold" nodeType="afterEffect">
                                  <p:stCondLst>
                                    <p:cond delay="0"/>
                                  </p:stCondLst>
                                  <p:childTnLst>
                                    <p:set>
                                      <p:cBhvr>
                                        <p:cTn id="66" dur="1" fill="hold">
                                          <p:stCondLst>
                                            <p:cond delay="0"/>
                                          </p:stCondLst>
                                        </p:cTn>
                                        <p:tgtEl>
                                          <p:spTgt spid="237600"/>
                                        </p:tgtEl>
                                        <p:attrNameLst>
                                          <p:attrName>style.visibility</p:attrName>
                                        </p:attrNameLst>
                                      </p:cBhvr>
                                      <p:to>
                                        <p:strVal val="visible"/>
                                      </p:to>
                                    </p:set>
                                    <p:anim calcmode="lin" valueType="num">
                                      <p:cBhvr>
                                        <p:cTn id="67" dur="5" fill="hold"/>
                                        <p:tgtEl>
                                          <p:spTgt spid="237600"/>
                                        </p:tgtEl>
                                        <p:attrNameLst>
                                          <p:attrName>ppt_w</p:attrName>
                                        </p:attrNameLst>
                                      </p:cBhvr>
                                      <p:tavLst>
                                        <p:tav tm="0">
                                          <p:val>
                                            <p:fltVal val="0"/>
                                          </p:val>
                                        </p:tav>
                                        <p:tav tm="100000">
                                          <p:val>
                                            <p:strVal val="#ppt_w"/>
                                          </p:val>
                                        </p:tav>
                                      </p:tavLst>
                                    </p:anim>
                                    <p:anim calcmode="lin" valueType="num">
                                      <p:cBhvr>
                                        <p:cTn id="68" dur="5" fill="hold"/>
                                        <p:tgtEl>
                                          <p:spTgt spid="237600"/>
                                        </p:tgtEl>
                                        <p:attrNameLst>
                                          <p:attrName>ppt_h</p:attrName>
                                        </p:attrNameLst>
                                      </p:cBhvr>
                                      <p:tavLst>
                                        <p:tav tm="0">
                                          <p:val>
                                            <p:fltVal val="0"/>
                                          </p:val>
                                        </p:tav>
                                        <p:tav tm="100000">
                                          <p:val>
                                            <p:strVal val="#ppt_h"/>
                                          </p:val>
                                        </p:tav>
                                      </p:tavLst>
                                    </p:anim>
                                    <p:animEffect transition="in" filter="fade">
                                      <p:cBhvr>
                                        <p:cTn id="69" dur="5"/>
                                        <p:tgtEl>
                                          <p:spTgt spid="237600"/>
                                        </p:tgtEl>
                                      </p:cBhvr>
                                    </p:animEffect>
                                  </p:childTnLst>
                                  <p:subTnLst>
                                    <p:audio>
                                      <p:cMediaNode vol="100000">
                                        <p:cTn display="0" masterRel="sameClick">
                                          <p:stCondLst>
                                            <p:cond evt="begin" delay="0">
                                              <p:tn val="65"/>
                                            </p:cond>
                                          </p:stCondLst>
                                          <p:endCondLst>
                                            <p:cond evt="onStopAudio" delay="0">
                                              <p:tgtEl>
                                                <p:sldTgt/>
                                              </p:tgtEl>
                                            </p:cond>
                                          </p:endCondLst>
                                        </p:cTn>
                                        <p:tgtEl>
                                          <p:sndTgt r:embed="rId2" name="DESTROY.WAV"/>
                                        </p:tgtEl>
                                      </p:cMediaNode>
                                    </p:audio>
                                  </p:subTnLst>
                                </p:cTn>
                              </p:par>
                            </p:childTnLst>
                          </p:cTn>
                        </p:par>
                        <p:par>
                          <p:cTn id="70" fill="hold" nodeType="afterGroup">
                            <p:stCondLst>
                              <p:cond delay="4050"/>
                            </p:stCondLst>
                            <p:childTnLst>
                              <p:par>
                                <p:cTn id="71" presetID="53" presetClass="exit" presetSubtype="0" fill="hold" nodeType="afterEffect">
                                  <p:stCondLst>
                                    <p:cond delay="1000"/>
                                  </p:stCondLst>
                                  <p:childTnLst>
                                    <p:anim calcmode="lin" valueType="num">
                                      <p:cBhvr>
                                        <p:cTn id="72" dur="5"/>
                                        <p:tgtEl>
                                          <p:spTgt spid="237600"/>
                                        </p:tgtEl>
                                        <p:attrNameLst>
                                          <p:attrName>ppt_w</p:attrName>
                                        </p:attrNameLst>
                                      </p:cBhvr>
                                      <p:tavLst>
                                        <p:tav tm="0">
                                          <p:val>
                                            <p:strVal val="ppt_w"/>
                                          </p:val>
                                        </p:tav>
                                        <p:tav tm="100000">
                                          <p:val>
                                            <p:fltVal val="0"/>
                                          </p:val>
                                        </p:tav>
                                      </p:tavLst>
                                    </p:anim>
                                    <p:anim calcmode="lin" valueType="num">
                                      <p:cBhvr>
                                        <p:cTn id="73" dur="5"/>
                                        <p:tgtEl>
                                          <p:spTgt spid="237600"/>
                                        </p:tgtEl>
                                        <p:attrNameLst>
                                          <p:attrName>ppt_h</p:attrName>
                                        </p:attrNameLst>
                                      </p:cBhvr>
                                      <p:tavLst>
                                        <p:tav tm="0">
                                          <p:val>
                                            <p:strVal val="ppt_h"/>
                                          </p:val>
                                        </p:tav>
                                        <p:tav tm="100000">
                                          <p:val>
                                            <p:fltVal val="0"/>
                                          </p:val>
                                        </p:tav>
                                      </p:tavLst>
                                    </p:anim>
                                    <p:animEffect transition="out" filter="fade">
                                      <p:cBhvr>
                                        <p:cTn id="74" dur="5"/>
                                        <p:tgtEl>
                                          <p:spTgt spid="237600"/>
                                        </p:tgtEl>
                                      </p:cBhvr>
                                    </p:animEffect>
                                    <p:set>
                                      <p:cBhvr>
                                        <p:cTn id="75" dur="1" fill="hold">
                                          <p:stCondLst>
                                            <p:cond delay="4"/>
                                          </p:stCondLst>
                                        </p:cTn>
                                        <p:tgtEl>
                                          <p:spTgt spid="237600"/>
                                        </p:tgtEl>
                                        <p:attrNameLst>
                                          <p:attrName>style.visibility</p:attrName>
                                        </p:attrNameLst>
                                      </p:cBhvr>
                                      <p:to>
                                        <p:strVal val="hidden"/>
                                      </p:to>
                                    </p:set>
                                  </p:childTnLst>
                                </p:cTn>
                              </p:par>
                            </p:childTnLst>
                          </p:cTn>
                        </p:par>
                        <p:par>
                          <p:cTn id="76" fill="hold" nodeType="afterGroup">
                            <p:stCondLst>
                              <p:cond delay="5055"/>
                            </p:stCondLst>
                            <p:childTnLst>
                              <p:par>
                                <p:cTn id="77" presetID="53" presetClass="entr" presetSubtype="0" fill="hold" nodeType="afterEffect">
                                  <p:stCondLst>
                                    <p:cond delay="0"/>
                                  </p:stCondLst>
                                  <p:childTnLst>
                                    <p:set>
                                      <p:cBhvr>
                                        <p:cTn id="78" dur="1" fill="hold">
                                          <p:stCondLst>
                                            <p:cond delay="0"/>
                                          </p:stCondLst>
                                        </p:cTn>
                                        <p:tgtEl>
                                          <p:spTgt spid="237601"/>
                                        </p:tgtEl>
                                        <p:attrNameLst>
                                          <p:attrName>style.visibility</p:attrName>
                                        </p:attrNameLst>
                                      </p:cBhvr>
                                      <p:to>
                                        <p:strVal val="visible"/>
                                      </p:to>
                                    </p:set>
                                    <p:anim calcmode="lin" valueType="num">
                                      <p:cBhvr>
                                        <p:cTn id="79" dur="5" fill="hold"/>
                                        <p:tgtEl>
                                          <p:spTgt spid="237601"/>
                                        </p:tgtEl>
                                        <p:attrNameLst>
                                          <p:attrName>ppt_w</p:attrName>
                                        </p:attrNameLst>
                                      </p:cBhvr>
                                      <p:tavLst>
                                        <p:tav tm="0">
                                          <p:val>
                                            <p:fltVal val="0"/>
                                          </p:val>
                                        </p:tav>
                                        <p:tav tm="100000">
                                          <p:val>
                                            <p:strVal val="#ppt_w"/>
                                          </p:val>
                                        </p:tav>
                                      </p:tavLst>
                                    </p:anim>
                                    <p:anim calcmode="lin" valueType="num">
                                      <p:cBhvr>
                                        <p:cTn id="80" dur="5" fill="hold"/>
                                        <p:tgtEl>
                                          <p:spTgt spid="237601"/>
                                        </p:tgtEl>
                                        <p:attrNameLst>
                                          <p:attrName>ppt_h</p:attrName>
                                        </p:attrNameLst>
                                      </p:cBhvr>
                                      <p:tavLst>
                                        <p:tav tm="0">
                                          <p:val>
                                            <p:fltVal val="0"/>
                                          </p:val>
                                        </p:tav>
                                        <p:tav tm="100000">
                                          <p:val>
                                            <p:strVal val="#ppt_h"/>
                                          </p:val>
                                        </p:tav>
                                      </p:tavLst>
                                    </p:anim>
                                    <p:animEffect transition="in" filter="fade">
                                      <p:cBhvr>
                                        <p:cTn id="81" dur="5"/>
                                        <p:tgtEl>
                                          <p:spTgt spid="237601"/>
                                        </p:tgtEl>
                                      </p:cBhvr>
                                    </p:animEffect>
                                  </p:childTnLst>
                                  <p:subTnLst>
                                    <p:audio>
                                      <p:cMediaNode vol="100000">
                                        <p:cTn display="0" masterRel="sameClick">
                                          <p:stCondLst>
                                            <p:cond evt="begin" delay="0">
                                              <p:tn val="77"/>
                                            </p:cond>
                                          </p:stCondLst>
                                          <p:endCondLst>
                                            <p:cond evt="onStopAudio" delay="0">
                                              <p:tgtEl>
                                                <p:sldTgt/>
                                              </p:tgtEl>
                                            </p:cond>
                                          </p:endCondLst>
                                        </p:cTn>
                                        <p:tgtEl>
                                          <p:sndTgt r:embed="rId2" name="DESTROY.WAV"/>
                                        </p:tgtEl>
                                      </p:cMediaNode>
                                    </p:audio>
                                  </p:subTnLst>
                                </p:cTn>
                              </p:par>
                            </p:childTnLst>
                          </p:cTn>
                        </p:par>
                        <p:par>
                          <p:cTn id="82" fill="hold" nodeType="afterGroup">
                            <p:stCondLst>
                              <p:cond delay="5060"/>
                            </p:stCondLst>
                            <p:childTnLst>
                              <p:par>
                                <p:cTn id="83" presetID="53" presetClass="exit" presetSubtype="0" fill="hold" nodeType="afterEffect">
                                  <p:stCondLst>
                                    <p:cond delay="1000"/>
                                  </p:stCondLst>
                                  <p:childTnLst>
                                    <p:anim calcmode="lin" valueType="num">
                                      <p:cBhvr>
                                        <p:cTn id="84" dur="5"/>
                                        <p:tgtEl>
                                          <p:spTgt spid="237601"/>
                                        </p:tgtEl>
                                        <p:attrNameLst>
                                          <p:attrName>ppt_w</p:attrName>
                                        </p:attrNameLst>
                                      </p:cBhvr>
                                      <p:tavLst>
                                        <p:tav tm="0">
                                          <p:val>
                                            <p:strVal val="ppt_w"/>
                                          </p:val>
                                        </p:tav>
                                        <p:tav tm="100000">
                                          <p:val>
                                            <p:fltVal val="0"/>
                                          </p:val>
                                        </p:tav>
                                      </p:tavLst>
                                    </p:anim>
                                    <p:anim calcmode="lin" valueType="num">
                                      <p:cBhvr>
                                        <p:cTn id="85" dur="5"/>
                                        <p:tgtEl>
                                          <p:spTgt spid="237601"/>
                                        </p:tgtEl>
                                        <p:attrNameLst>
                                          <p:attrName>ppt_h</p:attrName>
                                        </p:attrNameLst>
                                      </p:cBhvr>
                                      <p:tavLst>
                                        <p:tav tm="0">
                                          <p:val>
                                            <p:strVal val="ppt_h"/>
                                          </p:val>
                                        </p:tav>
                                        <p:tav tm="100000">
                                          <p:val>
                                            <p:fltVal val="0"/>
                                          </p:val>
                                        </p:tav>
                                      </p:tavLst>
                                    </p:anim>
                                    <p:animEffect transition="out" filter="fade">
                                      <p:cBhvr>
                                        <p:cTn id="86" dur="5"/>
                                        <p:tgtEl>
                                          <p:spTgt spid="237601"/>
                                        </p:tgtEl>
                                      </p:cBhvr>
                                    </p:animEffect>
                                    <p:set>
                                      <p:cBhvr>
                                        <p:cTn id="87" dur="1" fill="hold">
                                          <p:stCondLst>
                                            <p:cond delay="4"/>
                                          </p:stCondLst>
                                        </p:cTn>
                                        <p:tgtEl>
                                          <p:spTgt spid="237601"/>
                                        </p:tgtEl>
                                        <p:attrNameLst>
                                          <p:attrName>style.visibility</p:attrName>
                                        </p:attrNameLst>
                                      </p:cBhvr>
                                      <p:to>
                                        <p:strVal val="hidden"/>
                                      </p:to>
                                    </p:set>
                                  </p:childTnLst>
                                </p:cTn>
                              </p:par>
                            </p:childTnLst>
                          </p:cTn>
                        </p:par>
                        <p:par>
                          <p:cTn id="88" fill="hold" nodeType="afterGroup">
                            <p:stCondLst>
                              <p:cond delay="6065"/>
                            </p:stCondLst>
                            <p:childTnLst>
                              <p:par>
                                <p:cTn id="89" presetID="53" presetClass="entr" presetSubtype="0" fill="hold" nodeType="afterEffect">
                                  <p:stCondLst>
                                    <p:cond delay="0"/>
                                  </p:stCondLst>
                                  <p:childTnLst>
                                    <p:set>
                                      <p:cBhvr>
                                        <p:cTn id="90" dur="1" fill="hold">
                                          <p:stCondLst>
                                            <p:cond delay="0"/>
                                          </p:stCondLst>
                                        </p:cTn>
                                        <p:tgtEl>
                                          <p:spTgt spid="237602"/>
                                        </p:tgtEl>
                                        <p:attrNameLst>
                                          <p:attrName>style.visibility</p:attrName>
                                        </p:attrNameLst>
                                      </p:cBhvr>
                                      <p:to>
                                        <p:strVal val="visible"/>
                                      </p:to>
                                    </p:set>
                                    <p:anim calcmode="lin" valueType="num">
                                      <p:cBhvr>
                                        <p:cTn id="91" dur="5" fill="hold"/>
                                        <p:tgtEl>
                                          <p:spTgt spid="237602"/>
                                        </p:tgtEl>
                                        <p:attrNameLst>
                                          <p:attrName>ppt_w</p:attrName>
                                        </p:attrNameLst>
                                      </p:cBhvr>
                                      <p:tavLst>
                                        <p:tav tm="0">
                                          <p:val>
                                            <p:fltVal val="0"/>
                                          </p:val>
                                        </p:tav>
                                        <p:tav tm="100000">
                                          <p:val>
                                            <p:strVal val="#ppt_w"/>
                                          </p:val>
                                        </p:tav>
                                      </p:tavLst>
                                    </p:anim>
                                    <p:anim calcmode="lin" valueType="num">
                                      <p:cBhvr>
                                        <p:cTn id="92" dur="5" fill="hold"/>
                                        <p:tgtEl>
                                          <p:spTgt spid="237602"/>
                                        </p:tgtEl>
                                        <p:attrNameLst>
                                          <p:attrName>ppt_h</p:attrName>
                                        </p:attrNameLst>
                                      </p:cBhvr>
                                      <p:tavLst>
                                        <p:tav tm="0">
                                          <p:val>
                                            <p:fltVal val="0"/>
                                          </p:val>
                                        </p:tav>
                                        <p:tav tm="100000">
                                          <p:val>
                                            <p:strVal val="#ppt_h"/>
                                          </p:val>
                                        </p:tav>
                                      </p:tavLst>
                                    </p:anim>
                                    <p:animEffect transition="in" filter="fade">
                                      <p:cBhvr>
                                        <p:cTn id="93" dur="5"/>
                                        <p:tgtEl>
                                          <p:spTgt spid="237602"/>
                                        </p:tgtEl>
                                      </p:cBhvr>
                                    </p:animEffect>
                                  </p:childTnLst>
                                  <p:subTnLst>
                                    <p:audio>
                                      <p:cMediaNode vol="100000">
                                        <p:cTn display="0" masterRel="sameClick">
                                          <p:stCondLst>
                                            <p:cond evt="begin" delay="0">
                                              <p:tn val="89"/>
                                            </p:cond>
                                          </p:stCondLst>
                                          <p:endCondLst>
                                            <p:cond evt="onStopAudio" delay="0">
                                              <p:tgtEl>
                                                <p:sldTgt/>
                                              </p:tgtEl>
                                            </p:cond>
                                          </p:endCondLst>
                                        </p:cTn>
                                        <p:tgtEl>
                                          <p:sndTgt r:embed="rId2" name="DESTROY.WAV"/>
                                        </p:tgtEl>
                                      </p:cMediaNode>
                                    </p:audio>
                                  </p:subTnLst>
                                </p:cTn>
                              </p:par>
                            </p:childTnLst>
                          </p:cTn>
                        </p:par>
                        <p:par>
                          <p:cTn id="94" fill="hold" nodeType="afterGroup">
                            <p:stCondLst>
                              <p:cond delay="6070"/>
                            </p:stCondLst>
                            <p:childTnLst>
                              <p:par>
                                <p:cTn id="95" presetID="53" presetClass="exit" presetSubtype="0" fill="hold" nodeType="afterEffect">
                                  <p:stCondLst>
                                    <p:cond delay="1000"/>
                                  </p:stCondLst>
                                  <p:childTnLst>
                                    <p:anim calcmode="lin" valueType="num">
                                      <p:cBhvr>
                                        <p:cTn id="96" dur="5"/>
                                        <p:tgtEl>
                                          <p:spTgt spid="237602"/>
                                        </p:tgtEl>
                                        <p:attrNameLst>
                                          <p:attrName>ppt_w</p:attrName>
                                        </p:attrNameLst>
                                      </p:cBhvr>
                                      <p:tavLst>
                                        <p:tav tm="0">
                                          <p:val>
                                            <p:strVal val="ppt_w"/>
                                          </p:val>
                                        </p:tav>
                                        <p:tav tm="100000">
                                          <p:val>
                                            <p:fltVal val="0"/>
                                          </p:val>
                                        </p:tav>
                                      </p:tavLst>
                                    </p:anim>
                                    <p:anim calcmode="lin" valueType="num">
                                      <p:cBhvr>
                                        <p:cTn id="97" dur="5"/>
                                        <p:tgtEl>
                                          <p:spTgt spid="237602"/>
                                        </p:tgtEl>
                                        <p:attrNameLst>
                                          <p:attrName>ppt_h</p:attrName>
                                        </p:attrNameLst>
                                      </p:cBhvr>
                                      <p:tavLst>
                                        <p:tav tm="0">
                                          <p:val>
                                            <p:strVal val="ppt_h"/>
                                          </p:val>
                                        </p:tav>
                                        <p:tav tm="100000">
                                          <p:val>
                                            <p:fltVal val="0"/>
                                          </p:val>
                                        </p:tav>
                                      </p:tavLst>
                                    </p:anim>
                                    <p:animEffect transition="out" filter="fade">
                                      <p:cBhvr>
                                        <p:cTn id="98" dur="5"/>
                                        <p:tgtEl>
                                          <p:spTgt spid="237602"/>
                                        </p:tgtEl>
                                      </p:cBhvr>
                                    </p:animEffect>
                                    <p:set>
                                      <p:cBhvr>
                                        <p:cTn id="99" dur="1" fill="hold">
                                          <p:stCondLst>
                                            <p:cond delay="4"/>
                                          </p:stCondLst>
                                        </p:cTn>
                                        <p:tgtEl>
                                          <p:spTgt spid="237602"/>
                                        </p:tgtEl>
                                        <p:attrNameLst>
                                          <p:attrName>style.visibility</p:attrName>
                                        </p:attrNameLst>
                                      </p:cBhvr>
                                      <p:to>
                                        <p:strVal val="hidden"/>
                                      </p:to>
                                    </p:set>
                                  </p:childTnLst>
                                </p:cTn>
                              </p:par>
                            </p:childTnLst>
                          </p:cTn>
                        </p:par>
                        <p:par>
                          <p:cTn id="100" fill="hold" nodeType="afterGroup">
                            <p:stCondLst>
                              <p:cond delay="7075"/>
                            </p:stCondLst>
                            <p:childTnLst>
                              <p:par>
                                <p:cTn id="101" presetID="53" presetClass="entr" presetSubtype="0" fill="hold" nodeType="afterEffect">
                                  <p:stCondLst>
                                    <p:cond delay="0"/>
                                  </p:stCondLst>
                                  <p:childTnLst>
                                    <p:set>
                                      <p:cBhvr>
                                        <p:cTn id="102" dur="1" fill="hold">
                                          <p:stCondLst>
                                            <p:cond delay="0"/>
                                          </p:stCondLst>
                                        </p:cTn>
                                        <p:tgtEl>
                                          <p:spTgt spid="237603"/>
                                        </p:tgtEl>
                                        <p:attrNameLst>
                                          <p:attrName>style.visibility</p:attrName>
                                        </p:attrNameLst>
                                      </p:cBhvr>
                                      <p:to>
                                        <p:strVal val="visible"/>
                                      </p:to>
                                    </p:set>
                                    <p:anim calcmode="lin" valueType="num">
                                      <p:cBhvr>
                                        <p:cTn id="103" dur="5" fill="hold"/>
                                        <p:tgtEl>
                                          <p:spTgt spid="237603"/>
                                        </p:tgtEl>
                                        <p:attrNameLst>
                                          <p:attrName>ppt_w</p:attrName>
                                        </p:attrNameLst>
                                      </p:cBhvr>
                                      <p:tavLst>
                                        <p:tav tm="0">
                                          <p:val>
                                            <p:fltVal val="0"/>
                                          </p:val>
                                        </p:tav>
                                        <p:tav tm="100000">
                                          <p:val>
                                            <p:strVal val="#ppt_w"/>
                                          </p:val>
                                        </p:tav>
                                      </p:tavLst>
                                    </p:anim>
                                    <p:anim calcmode="lin" valueType="num">
                                      <p:cBhvr>
                                        <p:cTn id="104" dur="5" fill="hold"/>
                                        <p:tgtEl>
                                          <p:spTgt spid="237603"/>
                                        </p:tgtEl>
                                        <p:attrNameLst>
                                          <p:attrName>ppt_h</p:attrName>
                                        </p:attrNameLst>
                                      </p:cBhvr>
                                      <p:tavLst>
                                        <p:tav tm="0">
                                          <p:val>
                                            <p:fltVal val="0"/>
                                          </p:val>
                                        </p:tav>
                                        <p:tav tm="100000">
                                          <p:val>
                                            <p:strVal val="#ppt_h"/>
                                          </p:val>
                                        </p:tav>
                                      </p:tavLst>
                                    </p:anim>
                                    <p:animEffect transition="in" filter="fade">
                                      <p:cBhvr>
                                        <p:cTn id="105" dur="5"/>
                                        <p:tgtEl>
                                          <p:spTgt spid="237603"/>
                                        </p:tgtEl>
                                      </p:cBhvr>
                                    </p:animEffect>
                                  </p:childTnLst>
                                  <p:subTnLst>
                                    <p:audio>
                                      <p:cMediaNode vol="100000">
                                        <p:cTn display="0" masterRel="sameClick">
                                          <p:stCondLst>
                                            <p:cond evt="begin" delay="0">
                                              <p:tn val="101"/>
                                            </p:cond>
                                          </p:stCondLst>
                                          <p:endCondLst>
                                            <p:cond evt="onStopAudio" delay="0">
                                              <p:tgtEl>
                                                <p:sldTgt/>
                                              </p:tgtEl>
                                            </p:cond>
                                          </p:endCondLst>
                                        </p:cTn>
                                        <p:tgtEl>
                                          <p:sndTgt r:embed="rId2" name="DESTROY.WAV"/>
                                        </p:tgtEl>
                                      </p:cMediaNode>
                                    </p:audio>
                                  </p:subTnLst>
                                </p:cTn>
                              </p:par>
                            </p:childTnLst>
                          </p:cTn>
                        </p:par>
                        <p:par>
                          <p:cTn id="106" fill="hold" nodeType="afterGroup">
                            <p:stCondLst>
                              <p:cond delay="7080"/>
                            </p:stCondLst>
                            <p:childTnLst>
                              <p:par>
                                <p:cTn id="107" presetID="53" presetClass="exit" presetSubtype="0" fill="hold" nodeType="afterEffect">
                                  <p:stCondLst>
                                    <p:cond delay="1000"/>
                                  </p:stCondLst>
                                  <p:childTnLst>
                                    <p:anim calcmode="lin" valueType="num">
                                      <p:cBhvr>
                                        <p:cTn id="108" dur="5"/>
                                        <p:tgtEl>
                                          <p:spTgt spid="237603"/>
                                        </p:tgtEl>
                                        <p:attrNameLst>
                                          <p:attrName>ppt_w</p:attrName>
                                        </p:attrNameLst>
                                      </p:cBhvr>
                                      <p:tavLst>
                                        <p:tav tm="0">
                                          <p:val>
                                            <p:strVal val="ppt_w"/>
                                          </p:val>
                                        </p:tav>
                                        <p:tav tm="100000">
                                          <p:val>
                                            <p:fltVal val="0"/>
                                          </p:val>
                                        </p:tav>
                                      </p:tavLst>
                                    </p:anim>
                                    <p:anim calcmode="lin" valueType="num">
                                      <p:cBhvr>
                                        <p:cTn id="109" dur="5"/>
                                        <p:tgtEl>
                                          <p:spTgt spid="237603"/>
                                        </p:tgtEl>
                                        <p:attrNameLst>
                                          <p:attrName>ppt_h</p:attrName>
                                        </p:attrNameLst>
                                      </p:cBhvr>
                                      <p:tavLst>
                                        <p:tav tm="0">
                                          <p:val>
                                            <p:strVal val="ppt_h"/>
                                          </p:val>
                                        </p:tav>
                                        <p:tav tm="100000">
                                          <p:val>
                                            <p:fltVal val="0"/>
                                          </p:val>
                                        </p:tav>
                                      </p:tavLst>
                                    </p:anim>
                                    <p:animEffect transition="out" filter="fade">
                                      <p:cBhvr>
                                        <p:cTn id="110" dur="5"/>
                                        <p:tgtEl>
                                          <p:spTgt spid="237603"/>
                                        </p:tgtEl>
                                      </p:cBhvr>
                                    </p:animEffect>
                                    <p:set>
                                      <p:cBhvr>
                                        <p:cTn id="111" dur="1" fill="hold">
                                          <p:stCondLst>
                                            <p:cond delay="4"/>
                                          </p:stCondLst>
                                        </p:cTn>
                                        <p:tgtEl>
                                          <p:spTgt spid="237603"/>
                                        </p:tgtEl>
                                        <p:attrNameLst>
                                          <p:attrName>style.visibility</p:attrName>
                                        </p:attrNameLst>
                                      </p:cBhvr>
                                      <p:to>
                                        <p:strVal val="hidden"/>
                                      </p:to>
                                    </p:set>
                                  </p:childTnLst>
                                </p:cTn>
                              </p:par>
                            </p:childTnLst>
                          </p:cTn>
                        </p:par>
                        <p:par>
                          <p:cTn id="112" fill="hold" nodeType="afterGroup">
                            <p:stCondLst>
                              <p:cond delay="8085"/>
                            </p:stCondLst>
                            <p:childTnLst>
                              <p:par>
                                <p:cTn id="113" presetID="53" presetClass="entr" presetSubtype="0" fill="hold" nodeType="afterEffect">
                                  <p:stCondLst>
                                    <p:cond delay="0"/>
                                  </p:stCondLst>
                                  <p:childTnLst>
                                    <p:set>
                                      <p:cBhvr>
                                        <p:cTn id="114" dur="1" fill="hold">
                                          <p:stCondLst>
                                            <p:cond delay="0"/>
                                          </p:stCondLst>
                                        </p:cTn>
                                        <p:tgtEl>
                                          <p:spTgt spid="237604"/>
                                        </p:tgtEl>
                                        <p:attrNameLst>
                                          <p:attrName>style.visibility</p:attrName>
                                        </p:attrNameLst>
                                      </p:cBhvr>
                                      <p:to>
                                        <p:strVal val="visible"/>
                                      </p:to>
                                    </p:set>
                                    <p:anim calcmode="lin" valueType="num">
                                      <p:cBhvr>
                                        <p:cTn id="115" dur="5" fill="hold"/>
                                        <p:tgtEl>
                                          <p:spTgt spid="237604"/>
                                        </p:tgtEl>
                                        <p:attrNameLst>
                                          <p:attrName>ppt_w</p:attrName>
                                        </p:attrNameLst>
                                      </p:cBhvr>
                                      <p:tavLst>
                                        <p:tav tm="0">
                                          <p:val>
                                            <p:fltVal val="0"/>
                                          </p:val>
                                        </p:tav>
                                        <p:tav tm="100000">
                                          <p:val>
                                            <p:strVal val="#ppt_w"/>
                                          </p:val>
                                        </p:tav>
                                      </p:tavLst>
                                    </p:anim>
                                    <p:anim calcmode="lin" valueType="num">
                                      <p:cBhvr>
                                        <p:cTn id="116" dur="5" fill="hold"/>
                                        <p:tgtEl>
                                          <p:spTgt spid="237604"/>
                                        </p:tgtEl>
                                        <p:attrNameLst>
                                          <p:attrName>ppt_h</p:attrName>
                                        </p:attrNameLst>
                                      </p:cBhvr>
                                      <p:tavLst>
                                        <p:tav tm="0">
                                          <p:val>
                                            <p:fltVal val="0"/>
                                          </p:val>
                                        </p:tav>
                                        <p:tav tm="100000">
                                          <p:val>
                                            <p:strVal val="#ppt_h"/>
                                          </p:val>
                                        </p:tav>
                                      </p:tavLst>
                                    </p:anim>
                                    <p:animEffect transition="in" filter="fade">
                                      <p:cBhvr>
                                        <p:cTn id="117" dur="5"/>
                                        <p:tgtEl>
                                          <p:spTgt spid="237604"/>
                                        </p:tgtEl>
                                      </p:cBhvr>
                                    </p:animEffect>
                                  </p:childTnLst>
                                  <p:subTnLst>
                                    <p:audio>
                                      <p:cMediaNode vol="100000">
                                        <p:cTn display="0" masterRel="sameClick">
                                          <p:stCondLst>
                                            <p:cond evt="begin" delay="0">
                                              <p:tn val="113"/>
                                            </p:cond>
                                          </p:stCondLst>
                                          <p:endCondLst>
                                            <p:cond evt="onStopAudio" delay="0">
                                              <p:tgtEl>
                                                <p:sldTgt/>
                                              </p:tgtEl>
                                            </p:cond>
                                          </p:endCondLst>
                                        </p:cTn>
                                        <p:tgtEl>
                                          <p:sndTgt r:embed="rId2" name="DESTROY.WAV"/>
                                        </p:tgtEl>
                                      </p:cMediaNode>
                                    </p:audio>
                                  </p:subTnLst>
                                </p:cTn>
                              </p:par>
                            </p:childTnLst>
                          </p:cTn>
                        </p:par>
                        <p:par>
                          <p:cTn id="118" fill="hold" nodeType="afterGroup">
                            <p:stCondLst>
                              <p:cond delay="8090"/>
                            </p:stCondLst>
                            <p:childTnLst>
                              <p:par>
                                <p:cTn id="119" presetID="53" presetClass="exit" presetSubtype="0" fill="hold" nodeType="afterEffect">
                                  <p:stCondLst>
                                    <p:cond delay="1000"/>
                                  </p:stCondLst>
                                  <p:childTnLst>
                                    <p:anim calcmode="lin" valueType="num">
                                      <p:cBhvr>
                                        <p:cTn id="120" dur="5"/>
                                        <p:tgtEl>
                                          <p:spTgt spid="237604"/>
                                        </p:tgtEl>
                                        <p:attrNameLst>
                                          <p:attrName>ppt_w</p:attrName>
                                        </p:attrNameLst>
                                      </p:cBhvr>
                                      <p:tavLst>
                                        <p:tav tm="0">
                                          <p:val>
                                            <p:strVal val="ppt_w"/>
                                          </p:val>
                                        </p:tav>
                                        <p:tav tm="100000">
                                          <p:val>
                                            <p:fltVal val="0"/>
                                          </p:val>
                                        </p:tav>
                                      </p:tavLst>
                                    </p:anim>
                                    <p:anim calcmode="lin" valueType="num">
                                      <p:cBhvr>
                                        <p:cTn id="121" dur="5"/>
                                        <p:tgtEl>
                                          <p:spTgt spid="237604"/>
                                        </p:tgtEl>
                                        <p:attrNameLst>
                                          <p:attrName>ppt_h</p:attrName>
                                        </p:attrNameLst>
                                      </p:cBhvr>
                                      <p:tavLst>
                                        <p:tav tm="0">
                                          <p:val>
                                            <p:strVal val="ppt_h"/>
                                          </p:val>
                                        </p:tav>
                                        <p:tav tm="100000">
                                          <p:val>
                                            <p:fltVal val="0"/>
                                          </p:val>
                                        </p:tav>
                                      </p:tavLst>
                                    </p:anim>
                                    <p:animEffect transition="out" filter="fade">
                                      <p:cBhvr>
                                        <p:cTn id="122" dur="5"/>
                                        <p:tgtEl>
                                          <p:spTgt spid="237604"/>
                                        </p:tgtEl>
                                      </p:cBhvr>
                                    </p:animEffect>
                                    <p:set>
                                      <p:cBhvr>
                                        <p:cTn id="123" dur="1" fill="hold">
                                          <p:stCondLst>
                                            <p:cond delay="4"/>
                                          </p:stCondLst>
                                        </p:cTn>
                                        <p:tgtEl>
                                          <p:spTgt spid="237604"/>
                                        </p:tgtEl>
                                        <p:attrNameLst>
                                          <p:attrName>style.visibility</p:attrName>
                                        </p:attrNameLst>
                                      </p:cBhvr>
                                      <p:to>
                                        <p:strVal val="hidden"/>
                                      </p:to>
                                    </p:set>
                                  </p:childTnLst>
                                </p:cTn>
                              </p:par>
                            </p:childTnLst>
                          </p:cTn>
                        </p:par>
                        <p:par>
                          <p:cTn id="124" fill="hold" nodeType="afterGroup">
                            <p:stCondLst>
                              <p:cond delay="9095"/>
                            </p:stCondLst>
                            <p:childTnLst>
                              <p:par>
                                <p:cTn id="125" presetID="53" presetClass="entr" presetSubtype="0" fill="hold" nodeType="afterEffect">
                                  <p:stCondLst>
                                    <p:cond delay="0"/>
                                  </p:stCondLst>
                                  <p:childTnLst>
                                    <p:set>
                                      <p:cBhvr>
                                        <p:cTn id="126" dur="1" fill="hold">
                                          <p:stCondLst>
                                            <p:cond delay="0"/>
                                          </p:stCondLst>
                                        </p:cTn>
                                        <p:tgtEl>
                                          <p:spTgt spid="237605"/>
                                        </p:tgtEl>
                                        <p:attrNameLst>
                                          <p:attrName>style.visibility</p:attrName>
                                        </p:attrNameLst>
                                      </p:cBhvr>
                                      <p:to>
                                        <p:strVal val="visible"/>
                                      </p:to>
                                    </p:set>
                                    <p:anim calcmode="lin" valueType="num">
                                      <p:cBhvr>
                                        <p:cTn id="127" dur="5" fill="hold"/>
                                        <p:tgtEl>
                                          <p:spTgt spid="237605"/>
                                        </p:tgtEl>
                                        <p:attrNameLst>
                                          <p:attrName>ppt_w</p:attrName>
                                        </p:attrNameLst>
                                      </p:cBhvr>
                                      <p:tavLst>
                                        <p:tav tm="0">
                                          <p:val>
                                            <p:fltVal val="0"/>
                                          </p:val>
                                        </p:tav>
                                        <p:tav tm="100000">
                                          <p:val>
                                            <p:strVal val="#ppt_w"/>
                                          </p:val>
                                        </p:tav>
                                      </p:tavLst>
                                    </p:anim>
                                    <p:anim calcmode="lin" valueType="num">
                                      <p:cBhvr>
                                        <p:cTn id="128" dur="5" fill="hold"/>
                                        <p:tgtEl>
                                          <p:spTgt spid="237605"/>
                                        </p:tgtEl>
                                        <p:attrNameLst>
                                          <p:attrName>ppt_h</p:attrName>
                                        </p:attrNameLst>
                                      </p:cBhvr>
                                      <p:tavLst>
                                        <p:tav tm="0">
                                          <p:val>
                                            <p:fltVal val="0"/>
                                          </p:val>
                                        </p:tav>
                                        <p:tav tm="100000">
                                          <p:val>
                                            <p:strVal val="#ppt_h"/>
                                          </p:val>
                                        </p:tav>
                                      </p:tavLst>
                                    </p:anim>
                                    <p:animEffect transition="in" filter="fade">
                                      <p:cBhvr>
                                        <p:cTn id="129" dur="5"/>
                                        <p:tgtEl>
                                          <p:spTgt spid="237605"/>
                                        </p:tgtEl>
                                      </p:cBhvr>
                                    </p:animEffect>
                                  </p:childTnLst>
                                  <p:subTnLst>
                                    <p:audio>
                                      <p:cMediaNode vol="100000">
                                        <p:cTn display="0" masterRel="sameClick">
                                          <p:stCondLst>
                                            <p:cond evt="begin" delay="0">
                                              <p:tn val="125"/>
                                            </p:cond>
                                          </p:stCondLst>
                                          <p:endCondLst>
                                            <p:cond evt="onStopAudio" delay="0">
                                              <p:tgtEl>
                                                <p:sldTgt/>
                                              </p:tgtEl>
                                            </p:cond>
                                          </p:endCondLst>
                                        </p:cTn>
                                        <p:tgtEl>
                                          <p:sndTgt r:embed="rId2" name="DESTROY.WAV"/>
                                        </p:tgtEl>
                                      </p:cMediaNode>
                                    </p:audio>
                                  </p:subTnLst>
                                </p:cTn>
                              </p:par>
                            </p:childTnLst>
                          </p:cTn>
                        </p:par>
                        <p:par>
                          <p:cTn id="130" fill="hold" nodeType="afterGroup">
                            <p:stCondLst>
                              <p:cond delay="9100"/>
                            </p:stCondLst>
                            <p:childTnLst>
                              <p:par>
                                <p:cTn id="131" presetID="53" presetClass="exit" presetSubtype="0" fill="hold" nodeType="afterEffect">
                                  <p:stCondLst>
                                    <p:cond delay="1000"/>
                                  </p:stCondLst>
                                  <p:childTnLst>
                                    <p:anim calcmode="lin" valueType="num">
                                      <p:cBhvr>
                                        <p:cTn id="132" dur="5"/>
                                        <p:tgtEl>
                                          <p:spTgt spid="237605"/>
                                        </p:tgtEl>
                                        <p:attrNameLst>
                                          <p:attrName>ppt_w</p:attrName>
                                        </p:attrNameLst>
                                      </p:cBhvr>
                                      <p:tavLst>
                                        <p:tav tm="0">
                                          <p:val>
                                            <p:strVal val="ppt_w"/>
                                          </p:val>
                                        </p:tav>
                                        <p:tav tm="100000">
                                          <p:val>
                                            <p:fltVal val="0"/>
                                          </p:val>
                                        </p:tav>
                                      </p:tavLst>
                                    </p:anim>
                                    <p:anim calcmode="lin" valueType="num">
                                      <p:cBhvr>
                                        <p:cTn id="133" dur="5"/>
                                        <p:tgtEl>
                                          <p:spTgt spid="237605"/>
                                        </p:tgtEl>
                                        <p:attrNameLst>
                                          <p:attrName>ppt_h</p:attrName>
                                        </p:attrNameLst>
                                      </p:cBhvr>
                                      <p:tavLst>
                                        <p:tav tm="0">
                                          <p:val>
                                            <p:strVal val="ppt_h"/>
                                          </p:val>
                                        </p:tav>
                                        <p:tav tm="100000">
                                          <p:val>
                                            <p:fltVal val="0"/>
                                          </p:val>
                                        </p:tav>
                                      </p:tavLst>
                                    </p:anim>
                                    <p:animEffect transition="out" filter="fade">
                                      <p:cBhvr>
                                        <p:cTn id="134" dur="5"/>
                                        <p:tgtEl>
                                          <p:spTgt spid="237605"/>
                                        </p:tgtEl>
                                      </p:cBhvr>
                                    </p:animEffect>
                                    <p:set>
                                      <p:cBhvr>
                                        <p:cTn id="135" dur="1" fill="hold">
                                          <p:stCondLst>
                                            <p:cond delay="4"/>
                                          </p:stCondLst>
                                        </p:cTn>
                                        <p:tgtEl>
                                          <p:spTgt spid="237605"/>
                                        </p:tgtEl>
                                        <p:attrNameLst>
                                          <p:attrName>style.visibility</p:attrName>
                                        </p:attrNameLst>
                                      </p:cBhvr>
                                      <p:to>
                                        <p:strVal val="hidden"/>
                                      </p:to>
                                    </p:set>
                                  </p:childTnLst>
                                </p:cTn>
                              </p:par>
                            </p:childTnLst>
                          </p:cTn>
                        </p:par>
                        <p:par>
                          <p:cTn id="136" fill="hold" nodeType="afterGroup">
                            <p:stCondLst>
                              <p:cond delay="10105"/>
                            </p:stCondLst>
                            <p:childTnLst>
                              <p:par>
                                <p:cTn id="137" presetID="53" presetClass="entr" presetSubtype="0" fill="hold" nodeType="afterEffect">
                                  <p:stCondLst>
                                    <p:cond delay="0"/>
                                  </p:stCondLst>
                                  <p:childTnLst>
                                    <p:set>
                                      <p:cBhvr>
                                        <p:cTn id="138" dur="1" fill="hold">
                                          <p:stCondLst>
                                            <p:cond delay="0"/>
                                          </p:stCondLst>
                                        </p:cTn>
                                        <p:tgtEl>
                                          <p:spTgt spid="237591"/>
                                        </p:tgtEl>
                                        <p:attrNameLst>
                                          <p:attrName>style.visibility</p:attrName>
                                        </p:attrNameLst>
                                      </p:cBhvr>
                                      <p:to>
                                        <p:strVal val="visible"/>
                                      </p:to>
                                    </p:set>
                                    <p:anim calcmode="lin" valueType="num">
                                      <p:cBhvr>
                                        <p:cTn id="139" dur="5" fill="hold"/>
                                        <p:tgtEl>
                                          <p:spTgt spid="237591"/>
                                        </p:tgtEl>
                                        <p:attrNameLst>
                                          <p:attrName>ppt_w</p:attrName>
                                        </p:attrNameLst>
                                      </p:cBhvr>
                                      <p:tavLst>
                                        <p:tav tm="0">
                                          <p:val>
                                            <p:fltVal val="0"/>
                                          </p:val>
                                        </p:tav>
                                        <p:tav tm="100000">
                                          <p:val>
                                            <p:strVal val="#ppt_w"/>
                                          </p:val>
                                        </p:tav>
                                      </p:tavLst>
                                    </p:anim>
                                    <p:anim calcmode="lin" valueType="num">
                                      <p:cBhvr>
                                        <p:cTn id="140" dur="5" fill="hold"/>
                                        <p:tgtEl>
                                          <p:spTgt spid="237591"/>
                                        </p:tgtEl>
                                        <p:attrNameLst>
                                          <p:attrName>ppt_h</p:attrName>
                                        </p:attrNameLst>
                                      </p:cBhvr>
                                      <p:tavLst>
                                        <p:tav tm="0">
                                          <p:val>
                                            <p:fltVal val="0"/>
                                          </p:val>
                                        </p:tav>
                                        <p:tav tm="100000">
                                          <p:val>
                                            <p:strVal val="#ppt_h"/>
                                          </p:val>
                                        </p:tav>
                                      </p:tavLst>
                                    </p:anim>
                                    <p:animEffect transition="in" filter="fade">
                                      <p:cBhvr>
                                        <p:cTn id="141" dur="5"/>
                                        <p:tgtEl>
                                          <p:spTgt spid="237591"/>
                                        </p:tgtEl>
                                      </p:cBhvr>
                                    </p:animEffect>
                                  </p:childTnLst>
                                  <p:subTnLst>
                                    <p:audio>
                                      <p:cMediaNode vol="100000">
                                        <p:cTn display="0" masterRel="sameClick">
                                          <p:stCondLst>
                                            <p:cond evt="begin" delay="0">
                                              <p:tn val="137"/>
                                            </p:cond>
                                          </p:stCondLst>
                                          <p:endCondLst>
                                            <p:cond evt="onStopAudio" delay="0">
                                              <p:tgtEl>
                                                <p:sldTgt/>
                                              </p:tgtEl>
                                            </p:cond>
                                          </p:endCondLst>
                                        </p:cTn>
                                        <p:tgtEl>
                                          <p:sndTgt r:embed="rId2" name="DESTROY.WAV"/>
                                        </p:tgtEl>
                                      </p:cMediaNode>
                                    </p:audio>
                                  </p:subTnLst>
                                </p:cTn>
                              </p:par>
                            </p:childTnLst>
                          </p:cTn>
                        </p:par>
                        <p:par>
                          <p:cTn id="142" fill="hold" nodeType="afterGroup">
                            <p:stCondLst>
                              <p:cond delay="10110"/>
                            </p:stCondLst>
                            <p:childTnLst>
                              <p:par>
                                <p:cTn id="143" presetID="53" presetClass="exit" presetSubtype="0" fill="hold" nodeType="afterEffect">
                                  <p:stCondLst>
                                    <p:cond delay="1000"/>
                                  </p:stCondLst>
                                  <p:childTnLst>
                                    <p:anim calcmode="lin" valueType="num">
                                      <p:cBhvr>
                                        <p:cTn id="144" dur="5"/>
                                        <p:tgtEl>
                                          <p:spTgt spid="237591"/>
                                        </p:tgtEl>
                                        <p:attrNameLst>
                                          <p:attrName>ppt_w</p:attrName>
                                        </p:attrNameLst>
                                      </p:cBhvr>
                                      <p:tavLst>
                                        <p:tav tm="0">
                                          <p:val>
                                            <p:strVal val="ppt_w"/>
                                          </p:val>
                                        </p:tav>
                                        <p:tav tm="100000">
                                          <p:val>
                                            <p:fltVal val="0"/>
                                          </p:val>
                                        </p:tav>
                                      </p:tavLst>
                                    </p:anim>
                                    <p:anim calcmode="lin" valueType="num">
                                      <p:cBhvr>
                                        <p:cTn id="145" dur="5"/>
                                        <p:tgtEl>
                                          <p:spTgt spid="237591"/>
                                        </p:tgtEl>
                                        <p:attrNameLst>
                                          <p:attrName>ppt_h</p:attrName>
                                        </p:attrNameLst>
                                      </p:cBhvr>
                                      <p:tavLst>
                                        <p:tav tm="0">
                                          <p:val>
                                            <p:strVal val="ppt_h"/>
                                          </p:val>
                                        </p:tav>
                                        <p:tav tm="100000">
                                          <p:val>
                                            <p:fltVal val="0"/>
                                          </p:val>
                                        </p:tav>
                                      </p:tavLst>
                                    </p:anim>
                                    <p:animEffect transition="out" filter="fade">
                                      <p:cBhvr>
                                        <p:cTn id="146" dur="5"/>
                                        <p:tgtEl>
                                          <p:spTgt spid="237591"/>
                                        </p:tgtEl>
                                      </p:cBhvr>
                                    </p:animEffect>
                                    <p:set>
                                      <p:cBhvr>
                                        <p:cTn id="147" dur="1" fill="hold">
                                          <p:stCondLst>
                                            <p:cond delay="4"/>
                                          </p:stCondLst>
                                        </p:cTn>
                                        <p:tgtEl>
                                          <p:spTgt spid="237591"/>
                                        </p:tgtEl>
                                        <p:attrNameLst>
                                          <p:attrName>style.visibility</p:attrName>
                                        </p:attrNameLst>
                                      </p:cBhvr>
                                      <p:to>
                                        <p:strVal val="hidden"/>
                                      </p:to>
                                    </p:set>
                                  </p:childTnLst>
                                </p:cTn>
                              </p:par>
                            </p:childTnLst>
                          </p:cTn>
                        </p:par>
                        <p:par>
                          <p:cTn id="148" fill="hold" nodeType="afterGroup">
                            <p:stCondLst>
                              <p:cond delay="11115"/>
                            </p:stCondLst>
                            <p:childTnLst>
                              <p:par>
                                <p:cTn id="149" presetID="53" presetClass="entr" presetSubtype="0" fill="hold" nodeType="afterEffect">
                                  <p:stCondLst>
                                    <p:cond delay="0"/>
                                  </p:stCondLst>
                                  <p:childTnLst>
                                    <p:set>
                                      <p:cBhvr>
                                        <p:cTn id="150" dur="1" fill="hold">
                                          <p:stCondLst>
                                            <p:cond delay="0"/>
                                          </p:stCondLst>
                                        </p:cTn>
                                        <p:tgtEl>
                                          <p:spTgt spid="237592"/>
                                        </p:tgtEl>
                                        <p:attrNameLst>
                                          <p:attrName>style.visibility</p:attrName>
                                        </p:attrNameLst>
                                      </p:cBhvr>
                                      <p:to>
                                        <p:strVal val="visible"/>
                                      </p:to>
                                    </p:set>
                                    <p:anim calcmode="lin" valueType="num">
                                      <p:cBhvr>
                                        <p:cTn id="151" dur="5" fill="hold"/>
                                        <p:tgtEl>
                                          <p:spTgt spid="237592"/>
                                        </p:tgtEl>
                                        <p:attrNameLst>
                                          <p:attrName>ppt_w</p:attrName>
                                        </p:attrNameLst>
                                      </p:cBhvr>
                                      <p:tavLst>
                                        <p:tav tm="0">
                                          <p:val>
                                            <p:fltVal val="0"/>
                                          </p:val>
                                        </p:tav>
                                        <p:tav tm="100000">
                                          <p:val>
                                            <p:strVal val="#ppt_w"/>
                                          </p:val>
                                        </p:tav>
                                      </p:tavLst>
                                    </p:anim>
                                    <p:anim calcmode="lin" valueType="num">
                                      <p:cBhvr>
                                        <p:cTn id="152" dur="5" fill="hold"/>
                                        <p:tgtEl>
                                          <p:spTgt spid="237592"/>
                                        </p:tgtEl>
                                        <p:attrNameLst>
                                          <p:attrName>ppt_h</p:attrName>
                                        </p:attrNameLst>
                                      </p:cBhvr>
                                      <p:tavLst>
                                        <p:tav tm="0">
                                          <p:val>
                                            <p:fltVal val="0"/>
                                          </p:val>
                                        </p:tav>
                                        <p:tav tm="100000">
                                          <p:val>
                                            <p:strVal val="#ppt_h"/>
                                          </p:val>
                                        </p:tav>
                                      </p:tavLst>
                                    </p:anim>
                                    <p:animEffect transition="in" filter="fade">
                                      <p:cBhvr>
                                        <p:cTn id="153" dur="5"/>
                                        <p:tgtEl>
                                          <p:spTgt spid="237592"/>
                                        </p:tgtEl>
                                      </p:cBhvr>
                                    </p:animEffect>
                                  </p:childTnLst>
                                  <p:subTnLst>
                                    <p:audio>
                                      <p:cMediaNode vol="100000">
                                        <p:cTn display="0" masterRel="sameClick">
                                          <p:stCondLst>
                                            <p:cond evt="begin" delay="0">
                                              <p:tn val="149"/>
                                            </p:cond>
                                          </p:stCondLst>
                                          <p:endCondLst>
                                            <p:cond evt="onStopAudio" delay="0">
                                              <p:tgtEl>
                                                <p:sldTgt/>
                                              </p:tgtEl>
                                            </p:cond>
                                          </p:endCondLst>
                                        </p:cTn>
                                        <p:tgtEl>
                                          <p:sndTgt r:embed="rId2" name="DESTROY.WAV"/>
                                        </p:tgtEl>
                                      </p:cMediaNode>
                                    </p:audio>
                                  </p:subTnLst>
                                </p:cTn>
                              </p:par>
                            </p:childTnLst>
                          </p:cTn>
                        </p:par>
                        <p:par>
                          <p:cTn id="154" fill="hold" nodeType="afterGroup">
                            <p:stCondLst>
                              <p:cond delay="11120"/>
                            </p:stCondLst>
                            <p:childTnLst>
                              <p:par>
                                <p:cTn id="155" presetID="53" presetClass="exit" presetSubtype="0" fill="hold" nodeType="afterEffect">
                                  <p:stCondLst>
                                    <p:cond delay="1000"/>
                                  </p:stCondLst>
                                  <p:childTnLst>
                                    <p:anim calcmode="lin" valueType="num">
                                      <p:cBhvr>
                                        <p:cTn id="156" dur="5"/>
                                        <p:tgtEl>
                                          <p:spTgt spid="237592"/>
                                        </p:tgtEl>
                                        <p:attrNameLst>
                                          <p:attrName>ppt_w</p:attrName>
                                        </p:attrNameLst>
                                      </p:cBhvr>
                                      <p:tavLst>
                                        <p:tav tm="0">
                                          <p:val>
                                            <p:strVal val="ppt_w"/>
                                          </p:val>
                                        </p:tav>
                                        <p:tav tm="100000">
                                          <p:val>
                                            <p:fltVal val="0"/>
                                          </p:val>
                                        </p:tav>
                                      </p:tavLst>
                                    </p:anim>
                                    <p:anim calcmode="lin" valueType="num">
                                      <p:cBhvr>
                                        <p:cTn id="157" dur="5"/>
                                        <p:tgtEl>
                                          <p:spTgt spid="237592"/>
                                        </p:tgtEl>
                                        <p:attrNameLst>
                                          <p:attrName>ppt_h</p:attrName>
                                        </p:attrNameLst>
                                      </p:cBhvr>
                                      <p:tavLst>
                                        <p:tav tm="0">
                                          <p:val>
                                            <p:strVal val="ppt_h"/>
                                          </p:val>
                                        </p:tav>
                                        <p:tav tm="100000">
                                          <p:val>
                                            <p:fltVal val="0"/>
                                          </p:val>
                                        </p:tav>
                                      </p:tavLst>
                                    </p:anim>
                                    <p:animEffect transition="out" filter="fade">
                                      <p:cBhvr>
                                        <p:cTn id="158" dur="5"/>
                                        <p:tgtEl>
                                          <p:spTgt spid="237592"/>
                                        </p:tgtEl>
                                      </p:cBhvr>
                                    </p:animEffect>
                                    <p:set>
                                      <p:cBhvr>
                                        <p:cTn id="159" dur="1" fill="hold">
                                          <p:stCondLst>
                                            <p:cond delay="4"/>
                                          </p:stCondLst>
                                        </p:cTn>
                                        <p:tgtEl>
                                          <p:spTgt spid="237592"/>
                                        </p:tgtEl>
                                        <p:attrNameLst>
                                          <p:attrName>style.visibility</p:attrName>
                                        </p:attrNameLst>
                                      </p:cBhvr>
                                      <p:to>
                                        <p:strVal val="hidden"/>
                                      </p:to>
                                    </p:set>
                                  </p:childTnLst>
                                </p:cTn>
                              </p:par>
                            </p:childTnLst>
                          </p:cTn>
                        </p:par>
                        <p:par>
                          <p:cTn id="160" fill="hold" nodeType="afterGroup">
                            <p:stCondLst>
                              <p:cond delay="12125"/>
                            </p:stCondLst>
                            <p:childTnLst>
                              <p:par>
                                <p:cTn id="161" presetID="53" presetClass="entr" presetSubtype="0" fill="hold" nodeType="afterEffect">
                                  <p:stCondLst>
                                    <p:cond delay="0"/>
                                  </p:stCondLst>
                                  <p:childTnLst>
                                    <p:set>
                                      <p:cBhvr>
                                        <p:cTn id="162" dur="1" fill="hold">
                                          <p:stCondLst>
                                            <p:cond delay="0"/>
                                          </p:stCondLst>
                                        </p:cTn>
                                        <p:tgtEl>
                                          <p:spTgt spid="237593"/>
                                        </p:tgtEl>
                                        <p:attrNameLst>
                                          <p:attrName>style.visibility</p:attrName>
                                        </p:attrNameLst>
                                      </p:cBhvr>
                                      <p:to>
                                        <p:strVal val="visible"/>
                                      </p:to>
                                    </p:set>
                                    <p:anim calcmode="lin" valueType="num">
                                      <p:cBhvr>
                                        <p:cTn id="163" dur="5" fill="hold"/>
                                        <p:tgtEl>
                                          <p:spTgt spid="237593"/>
                                        </p:tgtEl>
                                        <p:attrNameLst>
                                          <p:attrName>ppt_w</p:attrName>
                                        </p:attrNameLst>
                                      </p:cBhvr>
                                      <p:tavLst>
                                        <p:tav tm="0">
                                          <p:val>
                                            <p:fltVal val="0"/>
                                          </p:val>
                                        </p:tav>
                                        <p:tav tm="100000">
                                          <p:val>
                                            <p:strVal val="#ppt_w"/>
                                          </p:val>
                                        </p:tav>
                                      </p:tavLst>
                                    </p:anim>
                                    <p:anim calcmode="lin" valueType="num">
                                      <p:cBhvr>
                                        <p:cTn id="164" dur="5" fill="hold"/>
                                        <p:tgtEl>
                                          <p:spTgt spid="237593"/>
                                        </p:tgtEl>
                                        <p:attrNameLst>
                                          <p:attrName>ppt_h</p:attrName>
                                        </p:attrNameLst>
                                      </p:cBhvr>
                                      <p:tavLst>
                                        <p:tav tm="0">
                                          <p:val>
                                            <p:fltVal val="0"/>
                                          </p:val>
                                        </p:tav>
                                        <p:tav tm="100000">
                                          <p:val>
                                            <p:strVal val="#ppt_h"/>
                                          </p:val>
                                        </p:tav>
                                      </p:tavLst>
                                    </p:anim>
                                    <p:animEffect transition="in" filter="fade">
                                      <p:cBhvr>
                                        <p:cTn id="165" dur="5"/>
                                        <p:tgtEl>
                                          <p:spTgt spid="237593"/>
                                        </p:tgtEl>
                                      </p:cBhvr>
                                    </p:animEffect>
                                  </p:childTnLst>
                                  <p:subTnLst>
                                    <p:audio>
                                      <p:cMediaNode vol="100000">
                                        <p:cTn display="0" masterRel="sameClick">
                                          <p:stCondLst>
                                            <p:cond evt="begin" delay="0">
                                              <p:tn val="161"/>
                                            </p:cond>
                                          </p:stCondLst>
                                          <p:endCondLst>
                                            <p:cond evt="onStopAudio" delay="0">
                                              <p:tgtEl>
                                                <p:sldTgt/>
                                              </p:tgtEl>
                                            </p:cond>
                                          </p:endCondLst>
                                        </p:cTn>
                                        <p:tgtEl>
                                          <p:sndTgt r:embed="rId2" name="DESTROY.WAV"/>
                                        </p:tgtEl>
                                      </p:cMediaNode>
                                    </p:audio>
                                  </p:subTnLst>
                                </p:cTn>
                              </p:par>
                            </p:childTnLst>
                          </p:cTn>
                        </p:par>
                        <p:par>
                          <p:cTn id="166" fill="hold" nodeType="afterGroup">
                            <p:stCondLst>
                              <p:cond delay="12130"/>
                            </p:stCondLst>
                            <p:childTnLst>
                              <p:par>
                                <p:cTn id="167" presetID="53" presetClass="exit" presetSubtype="0" fill="hold" nodeType="afterEffect">
                                  <p:stCondLst>
                                    <p:cond delay="1000"/>
                                  </p:stCondLst>
                                  <p:childTnLst>
                                    <p:anim calcmode="lin" valueType="num">
                                      <p:cBhvr>
                                        <p:cTn id="168" dur="5"/>
                                        <p:tgtEl>
                                          <p:spTgt spid="237593"/>
                                        </p:tgtEl>
                                        <p:attrNameLst>
                                          <p:attrName>ppt_w</p:attrName>
                                        </p:attrNameLst>
                                      </p:cBhvr>
                                      <p:tavLst>
                                        <p:tav tm="0">
                                          <p:val>
                                            <p:strVal val="ppt_w"/>
                                          </p:val>
                                        </p:tav>
                                        <p:tav tm="100000">
                                          <p:val>
                                            <p:fltVal val="0"/>
                                          </p:val>
                                        </p:tav>
                                      </p:tavLst>
                                    </p:anim>
                                    <p:anim calcmode="lin" valueType="num">
                                      <p:cBhvr>
                                        <p:cTn id="169" dur="5"/>
                                        <p:tgtEl>
                                          <p:spTgt spid="237593"/>
                                        </p:tgtEl>
                                        <p:attrNameLst>
                                          <p:attrName>ppt_h</p:attrName>
                                        </p:attrNameLst>
                                      </p:cBhvr>
                                      <p:tavLst>
                                        <p:tav tm="0">
                                          <p:val>
                                            <p:strVal val="ppt_h"/>
                                          </p:val>
                                        </p:tav>
                                        <p:tav tm="100000">
                                          <p:val>
                                            <p:fltVal val="0"/>
                                          </p:val>
                                        </p:tav>
                                      </p:tavLst>
                                    </p:anim>
                                    <p:animEffect transition="out" filter="fade">
                                      <p:cBhvr>
                                        <p:cTn id="170" dur="5"/>
                                        <p:tgtEl>
                                          <p:spTgt spid="237593"/>
                                        </p:tgtEl>
                                      </p:cBhvr>
                                    </p:animEffect>
                                    <p:set>
                                      <p:cBhvr>
                                        <p:cTn id="171" dur="1" fill="hold">
                                          <p:stCondLst>
                                            <p:cond delay="4"/>
                                          </p:stCondLst>
                                        </p:cTn>
                                        <p:tgtEl>
                                          <p:spTgt spid="237593"/>
                                        </p:tgtEl>
                                        <p:attrNameLst>
                                          <p:attrName>style.visibility</p:attrName>
                                        </p:attrNameLst>
                                      </p:cBhvr>
                                      <p:to>
                                        <p:strVal val="hidden"/>
                                      </p:to>
                                    </p:set>
                                  </p:childTnLst>
                                </p:cTn>
                              </p:par>
                            </p:childTnLst>
                          </p:cTn>
                        </p:par>
                        <p:par>
                          <p:cTn id="172" fill="hold" nodeType="afterGroup">
                            <p:stCondLst>
                              <p:cond delay="13135"/>
                            </p:stCondLst>
                            <p:childTnLst>
                              <p:par>
                                <p:cTn id="173" presetID="53" presetClass="entr" presetSubtype="0" fill="hold" nodeType="afterEffect">
                                  <p:stCondLst>
                                    <p:cond delay="0"/>
                                  </p:stCondLst>
                                  <p:childTnLst>
                                    <p:set>
                                      <p:cBhvr>
                                        <p:cTn id="174" dur="1" fill="hold">
                                          <p:stCondLst>
                                            <p:cond delay="0"/>
                                          </p:stCondLst>
                                        </p:cTn>
                                        <p:tgtEl>
                                          <p:spTgt spid="237594"/>
                                        </p:tgtEl>
                                        <p:attrNameLst>
                                          <p:attrName>style.visibility</p:attrName>
                                        </p:attrNameLst>
                                      </p:cBhvr>
                                      <p:to>
                                        <p:strVal val="visible"/>
                                      </p:to>
                                    </p:set>
                                    <p:anim calcmode="lin" valueType="num">
                                      <p:cBhvr>
                                        <p:cTn id="175" dur="5" fill="hold"/>
                                        <p:tgtEl>
                                          <p:spTgt spid="237594"/>
                                        </p:tgtEl>
                                        <p:attrNameLst>
                                          <p:attrName>ppt_w</p:attrName>
                                        </p:attrNameLst>
                                      </p:cBhvr>
                                      <p:tavLst>
                                        <p:tav tm="0">
                                          <p:val>
                                            <p:fltVal val="0"/>
                                          </p:val>
                                        </p:tav>
                                        <p:tav tm="100000">
                                          <p:val>
                                            <p:strVal val="#ppt_w"/>
                                          </p:val>
                                        </p:tav>
                                      </p:tavLst>
                                    </p:anim>
                                    <p:anim calcmode="lin" valueType="num">
                                      <p:cBhvr>
                                        <p:cTn id="176" dur="5" fill="hold"/>
                                        <p:tgtEl>
                                          <p:spTgt spid="237594"/>
                                        </p:tgtEl>
                                        <p:attrNameLst>
                                          <p:attrName>ppt_h</p:attrName>
                                        </p:attrNameLst>
                                      </p:cBhvr>
                                      <p:tavLst>
                                        <p:tav tm="0">
                                          <p:val>
                                            <p:fltVal val="0"/>
                                          </p:val>
                                        </p:tav>
                                        <p:tav tm="100000">
                                          <p:val>
                                            <p:strVal val="#ppt_h"/>
                                          </p:val>
                                        </p:tav>
                                      </p:tavLst>
                                    </p:anim>
                                    <p:animEffect transition="in" filter="fade">
                                      <p:cBhvr>
                                        <p:cTn id="177" dur="5"/>
                                        <p:tgtEl>
                                          <p:spTgt spid="237594"/>
                                        </p:tgtEl>
                                      </p:cBhvr>
                                    </p:animEffect>
                                  </p:childTnLst>
                                  <p:subTnLst>
                                    <p:audio>
                                      <p:cMediaNode vol="100000">
                                        <p:cTn display="0" masterRel="sameClick">
                                          <p:stCondLst>
                                            <p:cond evt="begin" delay="0">
                                              <p:tn val="173"/>
                                            </p:cond>
                                          </p:stCondLst>
                                          <p:endCondLst>
                                            <p:cond evt="onStopAudio" delay="0">
                                              <p:tgtEl>
                                                <p:sldTgt/>
                                              </p:tgtEl>
                                            </p:cond>
                                          </p:endCondLst>
                                        </p:cTn>
                                        <p:tgtEl>
                                          <p:sndTgt r:embed="rId2" name="DESTROY.WAV"/>
                                        </p:tgtEl>
                                      </p:cMediaNode>
                                    </p:audio>
                                  </p:subTnLst>
                                </p:cTn>
                              </p:par>
                            </p:childTnLst>
                          </p:cTn>
                        </p:par>
                        <p:par>
                          <p:cTn id="178" fill="hold" nodeType="afterGroup">
                            <p:stCondLst>
                              <p:cond delay="13140"/>
                            </p:stCondLst>
                            <p:childTnLst>
                              <p:par>
                                <p:cTn id="179" presetID="53" presetClass="exit" presetSubtype="0" fill="hold" nodeType="afterEffect">
                                  <p:stCondLst>
                                    <p:cond delay="1000"/>
                                  </p:stCondLst>
                                  <p:childTnLst>
                                    <p:anim calcmode="lin" valueType="num">
                                      <p:cBhvr>
                                        <p:cTn id="180" dur="5"/>
                                        <p:tgtEl>
                                          <p:spTgt spid="237594"/>
                                        </p:tgtEl>
                                        <p:attrNameLst>
                                          <p:attrName>ppt_w</p:attrName>
                                        </p:attrNameLst>
                                      </p:cBhvr>
                                      <p:tavLst>
                                        <p:tav tm="0">
                                          <p:val>
                                            <p:strVal val="ppt_w"/>
                                          </p:val>
                                        </p:tav>
                                        <p:tav tm="100000">
                                          <p:val>
                                            <p:fltVal val="0"/>
                                          </p:val>
                                        </p:tav>
                                      </p:tavLst>
                                    </p:anim>
                                    <p:anim calcmode="lin" valueType="num">
                                      <p:cBhvr>
                                        <p:cTn id="181" dur="5"/>
                                        <p:tgtEl>
                                          <p:spTgt spid="237594"/>
                                        </p:tgtEl>
                                        <p:attrNameLst>
                                          <p:attrName>ppt_h</p:attrName>
                                        </p:attrNameLst>
                                      </p:cBhvr>
                                      <p:tavLst>
                                        <p:tav tm="0">
                                          <p:val>
                                            <p:strVal val="ppt_h"/>
                                          </p:val>
                                        </p:tav>
                                        <p:tav tm="100000">
                                          <p:val>
                                            <p:fltVal val="0"/>
                                          </p:val>
                                        </p:tav>
                                      </p:tavLst>
                                    </p:anim>
                                    <p:animEffect transition="out" filter="fade">
                                      <p:cBhvr>
                                        <p:cTn id="182" dur="5"/>
                                        <p:tgtEl>
                                          <p:spTgt spid="237594"/>
                                        </p:tgtEl>
                                      </p:cBhvr>
                                    </p:animEffect>
                                    <p:set>
                                      <p:cBhvr>
                                        <p:cTn id="183" dur="1" fill="hold">
                                          <p:stCondLst>
                                            <p:cond delay="4"/>
                                          </p:stCondLst>
                                        </p:cTn>
                                        <p:tgtEl>
                                          <p:spTgt spid="237594"/>
                                        </p:tgtEl>
                                        <p:attrNameLst>
                                          <p:attrName>style.visibility</p:attrName>
                                        </p:attrNameLst>
                                      </p:cBhvr>
                                      <p:to>
                                        <p:strVal val="hidden"/>
                                      </p:to>
                                    </p:set>
                                  </p:childTnLst>
                                </p:cTn>
                              </p:par>
                            </p:childTnLst>
                          </p:cTn>
                        </p:par>
                        <p:par>
                          <p:cTn id="184" fill="hold" nodeType="afterGroup">
                            <p:stCondLst>
                              <p:cond delay="14145"/>
                            </p:stCondLst>
                            <p:childTnLst>
                              <p:par>
                                <p:cTn id="185" presetID="53" presetClass="entr" presetSubtype="0" fill="hold" nodeType="afterEffect">
                                  <p:stCondLst>
                                    <p:cond delay="0"/>
                                  </p:stCondLst>
                                  <p:childTnLst>
                                    <p:set>
                                      <p:cBhvr>
                                        <p:cTn id="186" dur="1" fill="hold">
                                          <p:stCondLst>
                                            <p:cond delay="0"/>
                                          </p:stCondLst>
                                        </p:cTn>
                                        <p:tgtEl>
                                          <p:spTgt spid="237595"/>
                                        </p:tgtEl>
                                        <p:attrNameLst>
                                          <p:attrName>style.visibility</p:attrName>
                                        </p:attrNameLst>
                                      </p:cBhvr>
                                      <p:to>
                                        <p:strVal val="visible"/>
                                      </p:to>
                                    </p:set>
                                    <p:anim calcmode="lin" valueType="num">
                                      <p:cBhvr>
                                        <p:cTn id="187" dur="5" fill="hold"/>
                                        <p:tgtEl>
                                          <p:spTgt spid="237595"/>
                                        </p:tgtEl>
                                        <p:attrNameLst>
                                          <p:attrName>ppt_w</p:attrName>
                                        </p:attrNameLst>
                                      </p:cBhvr>
                                      <p:tavLst>
                                        <p:tav tm="0">
                                          <p:val>
                                            <p:fltVal val="0"/>
                                          </p:val>
                                        </p:tav>
                                        <p:tav tm="100000">
                                          <p:val>
                                            <p:strVal val="#ppt_w"/>
                                          </p:val>
                                        </p:tav>
                                      </p:tavLst>
                                    </p:anim>
                                    <p:anim calcmode="lin" valueType="num">
                                      <p:cBhvr>
                                        <p:cTn id="188" dur="5" fill="hold"/>
                                        <p:tgtEl>
                                          <p:spTgt spid="237595"/>
                                        </p:tgtEl>
                                        <p:attrNameLst>
                                          <p:attrName>ppt_h</p:attrName>
                                        </p:attrNameLst>
                                      </p:cBhvr>
                                      <p:tavLst>
                                        <p:tav tm="0">
                                          <p:val>
                                            <p:fltVal val="0"/>
                                          </p:val>
                                        </p:tav>
                                        <p:tav tm="100000">
                                          <p:val>
                                            <p:strVal val="#ppt_h"/>
                                          </p:val>
                                        </p:tav>
                                      </p:tavLst>
                                    </p:anim>
                                    <p:animEffect transition="in" filter="fade">
                                      <p:cBhvr>
                                        <p:cTn id="189" dur="5"/>
                                        <p:tgtEl>
                                          <p:spTgt spid="237595"/>
                                        </p:tgtEl>
                                      </p:cBhvr>
                                    </p:animEffect>
                                  </p:childTnLst>
                                  <p:subTnLst>
                                    <p:audio>
                                      <p:cMediaNode vol="100000">
                                        <p:cTn display="0" masterRel="sameClick">
                                          <p:stCondLst>
                                            <p:cond evt="begin" delay="0">
                                              <p:tn val="185"/>
                                            </p:cond>
                                          </p:stCondLst>
                                          <p:endCondLst>
                                            <p:cond evt="onStopAudio" delay="0">
                                              <p:tgtEl>
                                                <p:sldTgt/>
                                              </p:tgtEl>
                                            </p:cond>
                                          </p:endCondLst>
                                        </p:cTn>
                                        <p:tgtEl>
                                          <p:sndTgt r:embed="rId2" name="DESTROY.WAV"/>
                                        </p:tgtEl>
                                      </p:cMediaNode>
                                    </p:audio>
                                  </p:subTnLst>
                                </p:cTn>
                              </p:par>
                            </p:childTnLst>
                          </p:cTn>
                        </p:par>
                        <p:par>
                          <p:cTn id="190" fill="hold" nodeType="afterGroup">
                            <p:stCondLst>
                              <p:cond delay="14150"/>
                            </p:stCondLst>
                            <p:childTnLst>
                              <p:par>
                                <p:cTn id="191" presetID="53" presetClass="exit" presetSubtype="0" fill="hold" nodeType="afterEffect">
                                  <p:stCondLst>
                                    <p:cond delay="1000"/>
                                  </p:stCondLst>
                                  <p:childTnLst>
                                    <p:anim calcmode="lin" valueType="num">
                                      <p:cBhvr>
                                        <p:cTn id="192" dur="5"/>
                                        <p:tgtEl>
                                          <p:spTgt spid="237595"/>
                                        </p:tgtEl>
                                        <p:attrNameLst>
                                          <p:attrName>ppt_w</p:attrName>
                                        </p:attrNameLst>
                                      </p:cBhvr>
                                      <p:tavLst>
                                        <p:tav tm="0">
                                          <p:val>
                                            <p:strVal val="ppt_w"/>
                                          </p:val>
                                        </p:tav>
                                        <p:tav tm="100000">
                                          <p:val>
                                            <p:fltVal val="0"/>
                                          </p:val>
                                        </p:tav>
                                      </p:tavLst>
                                    </p:anim>
                                    <p:anim calcmode="lin" valueType="num">
                                      <p:cBhvr>
                                        <p:cTn id="193" dur="5"/>
                                        <p:tgtEl>
                                          <p:spTgt spid="237595"/>
                                        </p:tgtEl>
                                        <p:attrNameLst>
                                          <p:attrName>ppt_h</p:attrName>
                                        </p:attrNameLst>
                                      </p:cBhvr>
                                      <p:tavLst>
                                        <p:tav tm="0">
                                          <p:val>
                                            <p:strVal val="ppt_h"/>
                                          </p:val>
                                        </p:tav>
                                        <p:tav tm="100000">
                                          <p:val>
                                            <p:fltVal val="0"/>
                                          </p:val>
                                        </p:tav>
                                      </p:tavLst>
                                    </p:anim>
                                    <p:animEffect transition="out" filter="fade">
                                      <p:cBhvr>
                                        <p:cTn id="194" dur="5"/>
                                        <p:tgtEl>
                                          <p:spTgt spid="237595"/>
                                        </p:tgtEl>
                                      </p:cBhvr>
                                    </p:animEffect>
                                    <p:set>
                                      <p:cBhvr>
                                        <p:cTn id="195" dur="1" fill="hold">
                                          <p:stCondLst>
                                            <p:cond delay="4"/>
                                          </p:stCondLst>
                                        </p:cTn>
                                        <p:tgtEl>
                                          <p:spTgt spid="237595"/>
                                        </p:tgtEl>
                                        <p:attrNameLst>
                                          <p:attrName>style.visibility</p:attrName>
                                        </p:attrNameLst>
                                      </p:cBhvr>
                                      <p:to>
                                        <p:strVal val="hidden"/>
                                      </p:to>
                                    </p:set>
                                  </p:childTnLst>
                                </p:cTn>
                              </p:par>
                            </p:childTnLst>
                          </p:cTn>
                        </p:par>
                        <p:par>
                          <p:cTn id="196" fill="hold" nodeType="afterGroup">
                            <p:stCondLst>
                              <p:cond delay="15155"/>
                            </p:stCondLst>
                            <p:childTnLst>
                              <p:par>
                                <p:cTn id="197" presetID="53" presetClass="entr" presetSubtype="0" fill="hold" nodeType="afterEffect">
                                  <p:stCondLst>
                                    <p:cond delay="0"/>
                                  </p:stCondLst>
                                  <p:childTnLst>
                                    <p:set>
                                      <p:cBhvr>
                                        <p:cTn id="198" dur="1" fill="hold">
                                          <p:stCondLst>
                                            <p:cond delay="0"/>
                                          </p:stCondLst>
                                        </p:cTn>
                                        <p:tgtEl>
                                          <p:spTgt spid="237586"/>
                                        </p:tgtEl>
                                        <p:attrNameLst>
                                          <p:attrName>style.visibility</p:attrName>
                                        </p:attrNameLst>
                                      </p:cBhvr>
                                      <p:to>
                                        <p:strVal val="visible"/>
                                      </p:to>
                                    </p:set>
                                    <p:anim calcmode="lin" valueType="num">
                                      <p:cBhvr>
                                        <p:cTn id="199" dur="5" fill="hold"/>
                                        <p:tgtEl>
                                          <p:spTgt spid="237586"/>
                                        </p:tgtEl>
                                        <p:attrNameLst>
                                          <p:attrName>ppt_w</p:attrName>
                                        </p:attrNameLst>
                                      </p:cBhvr>
                                      <p:tavLst>
                                        <p:tav tm="0">
                                          <p:val>
                                            <p:fltVal val="0"/>
                                          </p:val>
                                        </p:tav>
                                        <p:tav tm="100000">
                                          <p:val>
                                            <p:strVal val="#ppt_w"/>
                                          </p:val>
                                        </p:tav>
                                      </p:tavLst>
                                    </p:anim>
                                    <p:anim calcmode="lin" valueType="num">
                                      <p:cBhvr>
                                        <p:cTn id="200" dur="5" fill="hold"/>
                                        <p:tgtEl>
                                          <p:spTgt spid="237586"/>
                                        </p:tgtEl>
                                        <p:attrNameLst>
                                          <p:attrName>ppt_h</p:attrName>
                                        </p:attrNameLst>
                                      </p:cBhvr>
                                      <p:tavLst>
                                        <p:tav tm="0">
                                          <p:val>
                                            <p:fltVal val="0"/>
                                          </p:val>
                                        </p:tav>
                                        <p:tav tm="100000">
                                          <p:val>
                                            <p:strVal val="#ppt_h"/>
                                          </p:val>
                                        </p:tav>
                                      </p:tavLst>
                                    </p:anim>
                                    <p:animEffect transition="in" filter="fade">
                                      <p:cBhvr>
                                        <p:cTn id="201" dur="5"/>
                                        <p:tgtEl>
                                          <p:spTgt spid="237586"/>
                                        </p:tgtEl>
                                      </p:cBhvr>
                                    </p:animEffect>
                                  </p:childTnLst>
                                  <p:subTnLst>
                                    <p:audio>
                                      <p:cMediaNode vol="100000">
                                        <p:cTn display="0" masterRel="sameClick">
                                          <p:stCondLst>
                                            <p:cond evt="begin" delay="0">
                                              <p:tn val="197"/>
                                            </p:cond>
                                          </p:stCondLst>
                                          <p:endCondLst>
                                            <p:cond evt="onStopAudio" delay="0">
                                              <p:tgtEl>
                                                <p:sldTgt/>
                                              </p:tgtEl>
                                            </p:cond>
                                          </p:endCondLst>
                                        </p:cTn>
                                        <p:tgtEl>
                                          <p:sndTgt r:embed="rId2" name="DESTROY.WAV"/>
                                        </p:tgtEl>
                                      </p:cMediaNode>
                                    </p:audio>
                                  </p:subTnLst>
                                </p:cTn>
                              </p:par>
                            </p:childTnLst>
                          </p:cTn>
                        </p:par>
                        <p:par>
                          <p:cTn id="202" fill="hold" nodeType="afterGroup">
                            <p:stCondLst>
                              <p:cond delay="15160"/>
                            </p:stCondLst>
                            <p:childTnLst>
                              <p:par>
                                <p:cTn id="203" presetID="53" presetClass="exit" presetSubtype="0" fill="hold" nodeType="afterEffect">
                                  <p:stCondLst>
                                    <p:cond delay="1000"/>
                                  </p:stCondLst>
                                  <p:childTnLst>
                                    <p:anim calcmode="lin" valueType="num">
                                      <p:cBhvr>
                                        <p:cTn id="204" dur="5"/>
                                        <p:tgtEl>
                                          <p:spTgt spid="237586"/>
                                        </p:tgtEl>
                                        <p:attrNameLst>
                                          <p:attrName>ppt_w</p:attrName>
                                        </p:attrNameLst>
                                      </p:cBhvr>
                                      <p:tavLst>
                                        <p:tav tm="0">
                                          <p:val>
                                            <p:strVal val="ppt_w"/>
                                          </p:val>
                                        </p:tav>
                                        <p:tav tm="100000">
                                          <p:val>
                                            <p:fltVal val="0"/>
                                          </p:val>
                                        </p:tav>
                                      </p:tavLst>
                                    </p:anim>
                                    <p:anim calcmode="lin" valueType="num">
                                      <p:cBhvr>
                                        <p:cTn id="205" dur="5"/>
                                        <p:tgtEl>
                                          <p:spTgt spid="237586"/>
                                        </p:tgtEl>
                                        <p:attrNameLst>
                                          <p:attrName>ppt_h</p:attrName>
                                        </p:attrNameLst>
                                      </p:cBhvr>
                                      <p:tavLst>
                                        <p:tav tm="0">
                                          <p:val>
                                            <p:strVal val="ppt_h"/>
                                          </p:val>
                                        </p:tav>
                                        <p:tav tm="100000">
                                          <p:val>
                                            <p:fltVal val="0"/>
                                          </p:val>
                                        </p:tav>
                                      </p:tavLst>
                                    </p:anim>
                                    <p:animEffect transition="out" filter="fade">
                                      <p:cBhvr>
                                        <p:cTn id="206" dur="5"/>
                                        <p:tgtEl>
                                          <p:spTgt spid="237586"/>
                                        </p:tgtEl>
                                      </p:cBhvr>
                                    </p:animEffect>
                                    <p:set>
                                      <p:cBhvr>
                                        <p:cTn id="207" dur="1" fill="hold">
                                          <p:stCondLst>
                                            <p:cond delay="4"/>
                                          </p:stCondLst>
                                        </p:cTn>
                                        <p:tgtEl>
                                          <p:spTgt spid="237586"/>
                                        </p:tgtEl>
                                        <p:attrNameLst>
                                          <p:attrName>style.visibility</p:attrName>
                                        </p:attrNameLst>
                                      </p:cBhvr>
                                      <p:to>
                                        <p:strVal val="hidden"/>
                                      </p:to>
                                    </p:set>
                                  </p:childTnLst>
                                </p:cTn>
                              </p:par>
                            </p:childTnLst>
                          </p:cTn>
                        </p:par>
                        <p:par>
                          <p:cTn id="208" fill="hold" nodeType="afterGroup">
                            <p:stCondLst>
                              <p:cond delay="16165"/>
                            </p:stCondLst>
                            <p:childTnLst>
                              <p:par>
                                <p:cTn id="209" presetID="53" presetClass="entr" presetSubtype="0" fill="hold" nodeType="afterEffect">
                                  <p:stCondLst>
                                    <p:cond delay="0"/>
                                  </p:stCondLst>
                                  <p:childTnLst>
                                    <p:set>
                                      <p:cBhvr>
                                        <p:cTn id="210" dur="1" fill="hold">
                                          <p:stCondLst>
                                            <p:cond delay="0"/>
                                          </p:stCondLst>
                                        </p:cTn>
                                        <p:tgtEl>
                                          <p:spTgt spid="237587"/>
                                        </p:tgtEl>
                                        <p:attrNameLst>
                                          <p:attrName>style.visibility</p:attrName>
                                        </p:attrNameLst>
                                      </p:cBhvr>
                                      <p:to>
                                        <p:strVal val="visible"/>
                                      </p:to>
                                    </p:set>
                                    <p:anim calcmode="lin" valueType="num">
                                      <p:cBhvr>
                                        <p:cTn id="211" dur="5" fill="hold"/>
                                        <p:tgtEl>
                                          <p:spTgt spid="237587"/>
                                        </p:tgtEl>
                                        <p:attrNameLst>
                                          <p:attrName>ppt_w</p:attrName>
                                        </p:attrNameLst>
                                      </p:cBhvr>
                                      <p:tavLst>
                                        <p:tav tm="0">
                                          <p:val>
                                            <p:fltVal val="0"/>
                                          </p:val>
                                        </p:tav>
                                        <p:tav tm="100000">
                                          <p:val>
                                            <p:strVal val="#ppt_w"/>
                                          </p:val>
                                        </p:tav>
                                      </p:tavLst>
                                    </p:anim>
                                    <p:anim calcmode="lin" valueType="num">
                                      <p:cBhvr>
                                        <p:cTn id="212" dur="5" fill="hold"/>
                                        <p:tgtEl>
                                          <p:spTgt spid="237587"/>
                                        </p:tgtEl>
                                        <p:attrNameLst>
                                          <p:attrName>ppt_h</p:attrName>
                                        </p:attrNameLst>
                                      </p:cBhvr>
                                      <p:tavLst>
                                        <p:tav tm="0">
                                          <p:val>
                                            <p:fltVal val="0"/>
                                          </p:val>
                                        </p:tav>
                                        <p:tav tm="100000">
                                          <p:val>
                                            <p:strVal val="#ppt_h"/>
                                          </p:val>
                                        </p:tav>
                                      </p:tavLst>
                                    </p:anim>
                                    <p:animEffect transition="in" filter="fade">
                                      <p:cBhvr>
                                        <p:cTn id="213" dur="5"/>
                                        <p:tgtEl>
                                          <p:spTgt spid="237587"/>
                                        </p:tgtEl>
                                      </p:cBhvr>
                                    </p:animEffect>
                                  </p:childTnLst>
                                  <p:subTnLst>
                                    <p:audio>
                                      <p:cMediaNode vol="100000">
                                        <p:cTn display="0" masterRel="sameClick">
                                          <p:stCondLst>
                                            <p:cond evt="begin" delay="0">
                                              <p:tn val="209"/>
                                            </p:cond>
                                          </p:stCondLst>
                                          <p:endCondLst>
                                            <p:cond evt="onStopAudio" delay="0">
                                              <p:tgtEl>
                                                <p:sldTgt/>
                                              </p:tgtEl>
                                            </p:cond>
                                          </p:endCondLst>
                                        </p:cTn>
                                        <p:tgtEl>
                                          <p:sndTgt r:embed="rId2" name="DESTROY.WAV"/>
                                        </p:tgtEl>
                                      </p:cMediaNode>
                                    </p:audio>
                                  </p:subTnLst>
                                </p:cTn>
                              </p:par>
                            </p:childTnLst>
                          </p:cTn>
                        </p:par>
                        <p:par>
                          <p:cTn id="214" fill="hold" nodeType="afterGroup">
                            <p:stCondLst>
                              <p:cond delay="16170"/>
                            </p:stCondLst>
                            <p:childTnLst>
                              <p:par>
                                <p:cTn id="215" presetID="53" presetClass="exit" presetSubtype="0" fill="hold" nodeType="afterEffect">
                                  <p:stCondLst>
                                    <p:cond delay="1000"/>
                                  </p:stCondLst>
                                  <p:childTnLst>
                                    <p:anim calcmode="lin" valueType="num">
                                      <p:cBhvr>
                                        <p:cTn id="216" dur="5"/>
                                        <p:tgtEl>
                                          <p:spTgt spid="237587"/>
                                        </p:tgtEl>
                                        <p:attrNameLst>
                                          <p:attrName>ppt_w</p:attrName>
                                        </p:attrNameLst>
                                      </p:cBhvr>
                                      <p:tavLst>
                                        <p:tav tm="0">
                                          <p:val>
                                            <p:strVal val="ppt_w"/>
                                          </p:val>
                                        </p:tav>
                                        <p:tav tm="100000">
                                          <p:val>
                                            <p:fltVal val="0"/>
                                          </p:val>
                                        </p:tav>
                                      </p:tavLst>
                                    </p:anim>
                                    <p:anim calcmode="lin" valueType="num">
                                      <p:cBhvr>
                                        <p:cTn id="217" dur="5"/>
                                        <p:tgtEl>
                                          <p:spTgt spid="237587"/>
                                        </p:tgtEl>
                                        <p:attrNameLst>
                                          <p:attrName>ppt_h</p:attrName>
                                        </p:attrNameLst>
                                      </p:cBhvr>
                                      <p:tavLst>
                                        <p:tav tm="0">
                                          <p:val>
                                            <p:strVal val="ppt_h"/>
                                          </p:val>
                                        </p:tav>
                                        <p:tav tm="100000">
                                          <p:val>
                                            <p:fltVal val="0"/>
                                          </p:val>
                                        </p:tav>
                                      </p:tavLst>
                                    </p:anim>
                                    <p:animEffect transition="out" filter="fade">
                                      <p:cBhvr>
                                        <p:cTn id="218" dur="5"/>
                                        <p:tgtEl>
                                          <p:spTgt spid="237587"/>
                                        </p:tgtEl>
                                      </p:cBhvr>
                                    </p:animEffect>
                                    <p:set>
                                      <p:cBhvr>
                                        <p:cTn id="219" dur="1" fill="hold">
                                          <p:stCondLst>
                                            <p:cond delay="4"/>
                                          </p:stCondLst>
                                        </p:cTn>
                                        <p:tgtEl>
                                          <p:spTgt spid="237587"/>
                                        </p:tgtEl>
                                        <p:attrNameLst>
                                          <p:attrName>style.visibility</p:attrName>
                                        </p:attrNameLst>
                                      </p:cBhvr>
                                      <p:to>
                                        <p:strVal val="hidden"/>
                                      </p:to>
                                    </p:set>
                                  </p:childTnLst>
                                </p:cTn>
                              </p:par>
                            </p:childTnLst>
                          </p:cTn>
                        </p:par>
                        <p:par>
                          <p:cTn id="220" fill="hold" nodeType="afterGroup">
                            <p:stCondLst>
                              <p:cond delay="17175"/>
                            </p:stCondLst>
                            <p:childTnLst>
                              <p:par>
                                <p:cTn id="221" presetID="53" presetClass="entr" presetSubtype="0" fill="hold" nodeType="afterEffect">
                                  <p:stCondLst>
                                    <p:cond delay="0"/>
                                  </p:stCondLst>
                                  <p:childTnLst>
                                    <p:set>
                                      <p:cBhvr>
                                        <p:cTn id="222" dur="1" fill="hold">
                                          <p:stCondLst>
                                            <p:cond delay="0"/>
                                          </p:stCondLst>
                                        </p:cTn>
                                        <p:tgtEl>
                                          <p:spTgt spid="237588"/>
                                        </p:tgtEl>
                                        <p:attrNameLst>
                                          <p:attrName>style.visibility</p:attrName>
                                        </p:attrNameLst>
                                      </p:cBhvr>
                                      <p:to>
                                        <p:strVal val="visible"/>
                                      </p:to>
                                    </p:set>
                                    <p:anim calcmode="lin" valueType="num">
                                      <p:cBhvr>
                                        <p:cTn id="223" dur="5" fill="hold"/>
                                        <p:tgtEl>
                                          <p:spTgt spid="237588"/>
                                        </p:tgtEl>
                                        <p:attrNameLst>
                                          <p:attrName>ppt_w</p:attrName>
                                        </p:attrNameLst>
                                      </p:cBhvr>
                                      <p:tavLst>
                                        <p:tav tm="0">
                                          <p:val>
                                            <p:fltVal val="0"/>
                                          </p:val>
                                        </p:tav>
                                        <p:tav tm="100000">
                                          <p:val>
                                            <p:strVal val="#ppt_w"/>
                                          </p:val>
                                        </p:tav>
                                      </p:tavLst>
                                    </p:anim>
                                    <p:anim calcmode="lin" valueType="num">
                                      <p:cBhvr>
                                        <p:cTn id="224" dur="5" fill="hold"/>
                                        <p:tgtEl>
                                          <p:spTgt spid="237588"/>
                                        </p:tgtEl>
                                        <p:attrNameLst>
                                          <p:attrName>ppt_h</p:attrName>
                                        </p:attrNameLst>
                                      </p:cBhvr>
                                      <p:tavLst>
                                        <p:tav tm="0">
                                          <p:val>
                                            <p:fltVal val="0"/>
                                          </p:val>
                                        </p:tav>
                                        <p:tav tm="100000">
                                          <p:val>
                                            <p:strVal val="#ppt_h"/>
                                          </p:val>
                                        </p:tav>
                                      </p:tavLst>
                                    </p:anim>
                                    <p:animEffect transition="in" filter="fade">
                                      <p:cBhvr>
                                        <p:cTn id="225" dur="5"/>
                                        <p:tgtEl>
                                          <p:spTgt spid="237588"/>
                                        </p:tgtEl>
                                      </p:cBhvr>
                                    </p:animEffect>
                                  </p:childTnLst>
                                  <p:subTnLst>
                                    <p:audio>
                                      <p:cMediaNode vol="100000">
                                        <p:cTn display="0" masterRel="sameClick">
                                          <p:stCondLst>
                                            <p:cond evt="begin" delay="0">
                                              <p:tn val="221"/>
                                            </p:cond>
                                          </p:stCondLst>
                                          <p:endCondLst>
                                            <p:cond evt="onStopAudio" delay="0">
                                              <p:tgtEl>
                                                <p:sldTgt/>
                                              </p:tgtEl>
                                            </p:cond>
                                          </p:endCondLst>
                                        </p:cTn>
                                        <p:tgtEl>
                                          <p:sndTgt r:embed="rId2" name="DESTROY.WAV"/>
                                        </p:tgtEl>
                                      </p:cMediaNode>
                                    </p:audio>
                                  </p:subTnLst>
                                </p:cTn>
                              </p:par>
                            </p:childTnLst>
                          </p:cTn>
                        </p:par>
                        <p:par>
                          <p:cTn id="226" fill="hold" nodeType="afterGroup">
                            <p:stCondLst>
                              <p:cond delay="17180"/>
                            </p:stCondLst>
                            <p:childTnLst>
                              <p:par>
                                <p:cTn id="227" presetID="53" presetClass="exit" presetSubtype="0" fill="hold" nodeType="afterEffect">
                                  <p:stCondLst>
                                    <p:cond delay="1000"/>
                                  </p:stCondLst>
                                  <p:childTnLst>
                                    <p:anim calcmode="lin" valueType="num">
                                      <p:cBhvr>
                                        <p:cTn id="228" dur="5"/>
                                        <p:tgtEl>
                                          <p:spTgt spid="237588"/>
                                        </p:tgtEl>
                                        <p:attrNameLst>
                                          <p:attrName>ppt_w</p:attrName>
                                        </p:attrNameLst>
                                      </p:cBhvr>
                                      <p:tavLst>
                                        <p:tav tm="0">
                                          <p:val>
                                            <p:strVal val="ppt_w"/>
                                          </p:val>
                                        </p:tav>
                                        <p:tav tm="100000">
                                          <p:val>
                                            <p:fltVal val="0"/>
                                          </p:val>
                                        </p:tav>
                                      </p:tavLst>
                                    </p:anim>
                                    <p:anim calcmode="lin" valueType="num">
                                      <p:cBhvr>
                                        <p:cTn id="229" dur="5"/>
                                        <p:tgtEl>
                                          <p:spTgt spid="237588"/>
                                        </p:tgtEl>
                                        <p:attrNameLst>
                                          <p:attrName>ppt_h</p:attrName>
                                        </p:attrNameLst>
                                      </p:cBhvr>
                                      <p:tavLst>
                                        <p:tav tm="0">
                                          <p:val>
                                            <p:strVal val="ppt_h"/>
                                          </p:val>
                                        </p:tav>
                                        <p:tav tm="100000">
                                          <p:val>
                                            <p:fltVal val="0"/>
                                          </p:val>
                                        </p:tav>
                                      </p:tavLst>
                                    </p:anim>
                                    <p:animEffect transition="out" filter="fade">
                                      <p:cBhvr>
                                        <p:cTn id="230" dur="5"/>
                                        <p:tgtEl>
                                          <p:spTgt spid="237588"/>
                                        </p:tgtEl>
                                      </p:cBhvr>
                                    </p:animEffect>
                                    <p:set>
                                      <p:cBhvr>
                                        <p:cTn id="231" dur="1" fill="hold">
                                          <p:stCondLst>
                                            <p:cond delay="4"/>
                                          </p:stCondLst>
                                        </p:cTn>
                                        <p:tgtEl>
                                          <p:spTgt spid="237588"/>
                                        </p:tgtEl>
                                        <p:attrNameLst>
                                          <p:attrName>style.visibility</p:attrName>
                                        </p:attrNameLst>
                                      </p:cBhvr>
                                      <p:to>
                                        <p:strVal val="hidden"/>
                                      </p:to>
                                    </p:set>
                                  </p:childTnLst>
                                </p:cTn>
                              </p:par>
                            </p:childTnLst>
                          </p:cTn>
                        </p:par>
                        <p:par>
                          <p:cTn id="232" fill="hold" nodeType="afterGroup">
                            <p:stCondLst>
                              <p:cond delay="18185"/>
                            </p:stCondLst>
                            <p:childTnLst>
                              <p:par>
                                <p:cTn id="233" presetID="53" presetClass="entr" presetSubtype="0" fill="hold" nodeType="afterEffect">
                                  <p:stCondLst>
                                    <p:cond delay="0"/>
                                  </p:stCondLst>
                                  <p:childTnLst>
                                    <p:set>
                                      <p:cBhvr>
                                        <p:cTn id="234" dur="1" fill="hold">
                                          <p:stCondLst>
                                            <p:cond delay="0"/>
                                          </p:stCondLst>
                                        </p:cTn>
                                        <p:tgtEl>
                                          <p:spTgt spid="237589"/>
                                        </p:tgtEl>
                                        <p:attrNameLst>
                                          <p:attrName>style.visibility</p:attrName>
                                        </p:attrNameLst>
                                      </p:cBhvr>
                                      <p:to>
                                        <p:strVal val="visible"/>
                                      </p:to>
                                    </p:set>
                                    <p:anim calcmode="lin" valueType="num">
                                      <p:cBhvr>
                                        <p:cTn id="235" dur="5" fill="hold"/>
                                        <p:tgtEl>
                                          <p:spTgt spid="237589"/>
                                        </p:tgtEl>
                                        <p:attrNameLst>
                                          <p:attrName>ppt_w</p:attrName>
                                        </p:attrNameLst>
                                      </p:cBhvr>
                                      <p:tavLst>
                                        <p:tav tm="0">
                                          <p:val>
                                            <p:fltVal val="0"/>
                                          </p:val>
                                        </p:tav>
                                        <p:tav tm="100000">
                                          <p:val>
                                            <p:strVal val="#ppt_w"/>
                                          </p:val>
                                        </p:tav>
                                      </p:tavLst>
                                    </p:anim>
                                    <p:anim calcmode="lin" valueType="num">
                                      <p:cBhvr>
                                        <p:cTn id="236" dur="5" fill="hold"/>
                                        <p:tgtEl>
                                          <p:spTgt spid="237589"/>
                                        </p:tgtEl>
                                        <p:attrNameLst>
                                          <p:attrName>ppt_h</p:attrName>
                                        </p:attrNameLst>
                                      </p:cBhvr>
                                      <p:tavLst>
                                        <p:tav tm="0">
                                          <p:val>
                                            <p:fltVal val="0"/>
                                          </p:val>
                                        </p:tav>
                                        <p:tav tm="100000">
                                          <p:val>
                                            <p:strVal val="#ppt_h"/>
                                          </p:val>
                                        </p:tav>
                                      </p:tavLst>
                                    </p:anim>
                                    <p:animEffect transition="in" filter="fade">
                                      <p:cBhvr>
                                        <p:cTn id="237" dur="5"/>
                                        <p:tgtEl>
                                          <p:spTgt spid="237589"/>
                                        </p:tgtEl>
                                      </p:cBhvr>
                                    </p:animEffect>
                                  </p:childTnLst>
                                  <p:subTnLst>
                                    <p:audio>
                                      <p:cMediaNode vol="100000">
                                        <p:cTn display="0" masterRel="sameClick">
                                          <p:stCondLst>
                                            <p:cond evt="begin" delay="0">
                                              <p:tn val="233"/>
                                            </p:cond>
                                          </p:stCondLst>
                                          <p:endCondLst>
                                            <p:cond evt="onStopAudio" delay="0">
                                              <p:tgtEl>
                                                <p:sldTgt/>
                                              </p:tgtEl>
                                            </p:cond>
                                          </p:endCondLst>
                                        </p:cTn>
                                        <p:tgtEl>
                                          <p:sndTgt r:embed="rId2" name="DESTROY.WAV"/>
                                        </p:tgtEl>
                                      </p:cMediaNode>
                                    </p:audio>
                                  </p:subTnLst>
                                </p:cTn>
                              </p:par>
                            </p:childTnLst>
                          </p:cTn>
                        </p:par>
                        <p:par>
                          <p:cTn id="238" fill="hold" nodeType="afterGroup">
                            <p:stCondLst>
                              <p:cond delay="18190"/>
                            </p:stCondLst>
                            <p:childTnLst>
                              <p:par>
                                <p:cTn id="239" presetID="53" presetClass="exit" presetSubtype="0" fill="hold" nodeType="afterEffect">
                                  <p:stCondLst>
                                    <p:cond delay="1000"/>
                                  </p:stCondLst>
                                  <p:childTnLst>
                                    <p:anim calcmode="lin" valueType="num">
                                      <p:cBhvr>
                                        <p:cTn id="240" dur="5"/>
                                        <p:tgtEl>
                                          <p:spTgt spid="237589"/>
                                        </p:tgtEl>
                                        <p:attrNameLst>
                                          <p:attrName>ppt_w</p:attrName>
                                        </p:attrNameLst>
                                      </p:cBhvr>
                                      <p:tavLst>
                                        <p:tav tm="0">
                                          <p:val>
                                            <p:strVal val="ppt_w"/>
                                          </p:val>
                                        </p:tav>
                                        <p:tav tm="100000">
                                          <p:val>
                                            <p:fltVal val="0"/>
                                          </p:val>
                                        </p:tav>
                                      </p:tavLst>
                                    </p:anim>
                                    <p:anim calcmode="lin" valueType="num">
                                      <p:cBhvr>
                                        <p:cTn id="241" dur="5"/>
                                        <p:tgtEl>
                                          <p:spTgt spid="237589"/>
                                        </p:tgtEl>
                                        <p:attrNameLst>
                                          <p:attrName>ppt_h</p:attrName>
                                        </p:attrNameLst>
                                      </p:cBhvr>
                                      <p:tavLst>
                                        <p:tav tm="0">
                                          <p:val>
                                            <p:strVal val="ppt_h"/>
                                          </p:val>
                                        </p:tav>
                                        <p:tav tm="100000">
                                          <p:val>
                                            <p:fltVal val="0"/>
                                          </p:val>
                                        </p:tav>
                                      </p:tavLst>
                                    </p:anim>
                                    <p:animEffect transition="out" filter="fade">
                                      <p:cBhvr>
                                        <p:cTn id="242" dur="5"/>
                                        <p:tgtEl>
                                          <p:spTgt spid="237589"/>
                                        </p:tgtEl>
                                      </p:cBhvr>
                                    </p:animEffect>
                                    <p:set>
                                      <p:cBhvr>
                                        <p:cTn id="243" dur="1" fill="hold">
                                          <p:stCondLst>
                                            <p:cond delay="4"/>
                                          </p:stCondLst>
                                        </p:cTn>
                                        <p:tgtEl>
                                          <p:spTgt spid="237589"/>
                                        </p:tgtEl>
                                        <p:attrNameLst>
                                          <p:attrName>style.visibility</p:attrName>
                                        </p:attrNameLst>
                                      </p:cBhvr>
                                      <p:to>
                                        <p:strVal val="hidden"/>
                                      </p:to>
                                    </p:set>
                                  </p:childTnLst>
                                </p:cTn>
                              </p:par>
                            </p:childTnLst>
                          </p:cTn>
                        </p:par>
                        <p:par>
                          <p:cTn id="244" fill="hold" nodeType="afterGroup">
                            <p:stCondLst>
                              <p:cond delay="19195"/>
                            </p:stCondLst>
                            <p:childTnLst>
                              <p:par>
                                <p:cTn id="245" presetID="53" presetClass="entr" presetSubtype="0" fill="hold" nodeType="afterEffect">
                                  <p:stCondLst>
                                    <p:cond delay="0"/>
                                  </p:stCondLst>
                                  <p:childTnLst>
                                    <p:set>
                                      <p:cBhvr>
                                        <p:cTn id="246" dur="1" fill="hold">
                                          <p:stCondLst>
                                            <p:cond delay="0"/>
                                          </p:stCondLst>
                                        </p:cTn>
                                        <p:tgtEl>
                                          <p:spTgt spid="237590"/>
                                        </p:tgtEl>
                                        <p:attrNameLst>
                                          <p:attrName>style.visibility</p:attrName>
                                        </p:attrNameLst>
                                      </p:cBhvr>
                                      <p:to>
                                        <p:strVal val="visible"/>
                                      </p:to>
                                    </p:set>
                                    <p:anim calcmode="lin" valueType="num">
                                      <p:cBhvr>
                                        <p:cTn id="247" dur="5" fill="hold"/>
                                        <p:tgtEl>
                                          <p:spTgt spid="237590"/>
                                        </p:tgtEl>
                                        <p:attrNameLst>
                                          <p:attrName>ppt_w</p:attrName>
                                        </p:attrNameLst>
                                      </p:cBhvr>
                                      <p:tavLst>
                                        <p:tav tm="0">
                                          <p:val>
                                            <p:fltVal val="0"/>
                                          </p:val>
                                        </p:tav>
                                        <p:tav tm="100000">
                                          <p:val>
                                            <p:strVal val="#ppt_w"/>
                                          </p:val>
                                        </p:tav>
                                      </p:tavLst>
                                    </p:anim>
                                    <p:anim calcmode="lin" valueType="num">
                                      <p:cBhvr>
                                        <p:cTn id="248" dur="5" fill="hold"/>
                                        <p:tgtEl>
                                          <p:spTgt spid="237590"/>
                                        </p:tgtEl>
                                        <p:attrNameLst>
                                          <p:attrName>ppt_h</p:attrName>
                                        </p:attrNameLst>
                                      </p:cBhvr>
                                      <p:tavLst>
                                        <p:tav tm="0">
                                          <p:val>
                                            <p:fltVal val="0"/>
                                          </p:val>
                                        </p:tav>
                                        <p:tav tm="100000">
                                          <p:val>
                                            <p:strVal val="#ppt_h"/>
                                          </p:val>
                                        </p:tav>
                                      </p:tavLst>
                                    </p:anim>
                                    <p:animEffect transition="in" filter="fade">
                                      <p:cBhvr>
                                        <p:cTn id="249" dur="5"/>
                                        <p:tgtEl>
                                          <p:spTgt spid="237590"/>
                                        </p:tgtEl>
                                      </p:cBhvr>
                                    </p:animEffect>
                                  </p:childTnLst>
                                  <p:subTnLst>
                                    <p:audio>
                                      <p:cMediaNode vol="100000">
                                        <p:cTn display="0" masterRel="sameClick">
                                          <p:stCondLst>
                                            <p:cond evt="begin" delay="0">
                                              <p:tn val="245"/>
                                            </p:cond>
                                          </p:stCondLst>
                                          <p:endCondLst>
                                            <p:cond evt="onStopAudio" delay="0">
                                              <p:tgtEl>
                                                <p:sldTgt/>
                                              </p:tgtEl>
                                            </p:cond>
                                          </p:endCondLst>
                                        </p:cTn>
                                        <p:tgtEl>
                                          <p:sndTgt r:embed="rId2" name="DESTROY.WAV"/>
                                        </p:tgtEl>
                                      </p:cMediaNode>
                                    </p:audio>
                                  </p:subTnLst>
                                </p:cTn>
                              </p:par>
                            </p:childTnLst>
                          </p:cTn>
                        </p:par>
                        <p:par>
                          <p:cTn id="250" fill="hold" nodeType="afterGroup">
                            <p:stCondLst>
                              <p:cond delay="19200"/>
                            </p:stCondLst>
                            <p:childTnLst>
                              <p:par>
                                <p:cTn id="251" presetID="53" presetClass="exit" presetSubtype="0" fill="hold" nodeType="afterEffect">
                                  <p:stCondLst>
                                    <p:cond delay="1000"/>
                                  </p:stCondLst>
                                  <p:childTnLst>
                                    <p:anim calcmode="lin" valueType="num">
                                      <p:cBhvr>
                                        <p:cTn id="252" dur="5"/>
                                        <p:tgtEl>
                                          <p:spTgt spid="237590"/>
                                        </p:tgtEl>
                                        <p:attrNameLst>
                                          <p:attrName>ppt_w</p:attrName>
                                        </p:attrNameLst>
                                      </p:cBhvr>
                                      <p:tavLst>
                                        <p:tav tm="0">
                                          <p:val>
                                            <p:strVal val="ppt_w"/>
                                          </p:val>
                                        </p:tav>
                                        <p:tav tm="100000">
                                          <p:val>
                                            <p:fltVal val="0"/>
                                          </p:val>
                                        </p:tav>
                                      </p:tavLst>
                                    </p:anim>
                                    <p:anim calcmode="lin" valueType="num">
                                      <p:cBhvr>
                                        <p:cTn id="253" dur="5"/>
                                        <p:tgtEl>
                                          <p:spTgt spid="237590"/>
                                        </p:tgtEl>
                                        <p:attrNameLst>
                                          <p:attrName>ppt_h</p:attrName>
                                        </p:attrNameLst>
                                      </p:cBhvr>
                                      <p:tavLst>
                                        <p:tav tm="0">
                                          <p:val>
                                            <p:strVal val="ppt_h"/>
                                          </p:val>
                                        </p:tav>
                                        <p:tav tm="100000">
                                          <p:val>
                                            <p:fltVal val="0"/>
                                          </p:val>
                                        </p:tav>
                                      </p:tavLst>
                                    </p:anim>
                                    <p:animEffect transition="out" filter="fade">
                                      <p:cBhvr>
                                        <p:cTn id="254" dur="5"/>
                                        <p:tgtEl>
                                          <p:spTgt spid="237590"/>
                                        </p:tgtEl>
                                      </p:cBhvr>
                                    </p:animEffect>
                                    <p:set>
                                      <p:cBhvr>
                                        <p:cTn id="255" dur="1" fill="hold">
                                          <p:stCondLst>
                                            <p:cond delay="4"/>
                                          </p:stCondLst>
                                        </p:cTn>
                                        <p:tgtEl>
                                          <p:spTgt spid="237590"/>
                                        </p:tgtEl>
                                        <p:attrNameLst>
                                          <p:attrName>style.visibility</p:attrName>
                                        </p:attrNameLst>
                                      </p:cBhvr>
                                      <p:to>
                                        <p:strVal val="hidden"/>
                                      </p:to>
                                    </p:set>
                                  </p:childTnLst>
                                </p:cTn>
                              </p:par>
                            </p:childTnLst>
                          </p:cTn>
                        </p:par>
                        <p:par>
                          <p:cTn id="256" fill="hold" nodeType="afterGroup">
                            <p:stCondLst>
                              <p:cond delay="20205"/>
                            </p:stCondLst>
                            <p:childTnLst>
                              <p:par>
                                <p:cTn id="257" presetID="53" presetClass="entr" presetSubtype="0" fill="hold" nodeType="afterEffect">
                                  <p:stCondLst>
                                    <p:cond delay="0"/>
                                  </p:stCondLst>
                                  <p:childTnLst>
                                    <p:set>
                                      <p:cBhvr>
                                        <p:cTn id="258" dur="1" fill="hold">
                                          <p:stCondLst>
                                            <p:cond delay="0"/>
                                          </p:stCondLst>
                                        </p:cTn>
                                        <p:tgtEl>
                                          <p:spTgt spid="237581"/>
                                        </p:tgtEl>
                                        <p:attrNameLst>
                                          <p:attrName>style.visibility</p:attrName>
                                        </p:attrNameLst>
                                      </p:cBhvr>
                                      <p:to>
                                        <p:strVal val="visible"/>
                                      </p:to>
                                    </p:set>
                                    <p:anim calcmode="lin" valueType="num">
                                      <p:cBhvr>
                                        <p:cTn id="259" dur="5" fill="hold"/>
                                        <p:tgtEl>
                                          <p:spTgt spid="237581"/>
                                        </p:tgtEl>
                                        <p:attrNameLst>
                                          <p:attrName>ppt_w</p:attrName>
                                        </p:attrNameLst>
                                      </p:cBhvr>
                                      <p:tavLst>
                                        <p:tav tm="0">
                                          <p:val>
                                            <p:fltVal val="0"/>
                                          </p:val>
                                        </p:tav>
                                        <p:tav tm="100000">
                                          <p:val>
                                            <p:strVal val="#ppt_w"/>
                                          </p:val>
                                        </p:tav>
                                      </p:tavLst>
                                    </p:anim>
                                    <p:anim calcmode="lin" valueType="num">
                                      <p:cBhvr>
                                        <p:cTn id="260" dur="5" fill="hold"/>
                                        <p:tgtEl>
                                          <p:spTgt spid="237581"/>
                                        </p:tgtEl>
                                        <p:attrNameLst>
                                          <p:attrName>ppt_h</p:attrName>
                                        </p:attrNameLst>
                                      </p:cBhvr>
                                      <p:tavLst>
                                        <p:tav tm="0">
                                          <p:val>
                                            <p:fltVal val="0"/>
                                          </p:val>
                                        </p:tav>
                                        <p:tav tm="100000">
                                          <p:val>
                                            <p:strVal val="#ppt_h"/>
                                          </p:val>
                                        </p:tav>
                                      </p:tavLst>
                                    </p:anim>
                                    <p:animEffect transition="in" filter="fade">
                                      <p:cBhvr>
                                        <p:cTn id="261" dur="5"/>
                                        <p:tgtEl>
                                          <p:spTgt spid="237581"/>
                                        </p:tgtEl>
                                      </p:cBhvr>
                                    </p:animEffect>
                                  </p:childTnLst>
                                  <p:subTnLst>
                                    <p:audio>
                                      <p:cMediaNode vol="100000">
                                        <p:cTn display="0" masterRel="sameClick">
                                          <p:stCondLst>
                                            <p:cond evt="begin" delay="0">
                                              <p:tn val="257"/>
                                            </p:cond>
                                          </p:stCondLst>
                                          <p:endCondLst>
                                            <p:cond evt="onStopAudio" delay="0">
                                              <p:tgtEl>
                                                <p:sldTgt/>
                                              </p:tgtEl>
                                            </p:cond>
                                          </p:endCondLst>
                                        </p:cTn>
                                        <p:tgtEl>
                                          <p:sndTgt r:embed="rId2" name="DESTROY.WAV"/>
                                        </p:tgtEl>
                                      </p:cMediaNode>
                                    </p:audio>
                                  </p:subTnLst>
                                </p:cTn>
                              </p:par>
                            </p:childTnLst>
                          </p:cTn>
                        </p:par>
                        <p:par>
                          <p:cTn id="262" fill="hold" nodeType="afterGroup">
                            <p:stCondLst>
                              <p:cond delay="20210"/>
                            </p:stCondLst>
                            <p:childTnLst>
                              <p:par>
                                <p:cTn id="263" presetID="53" presetClass="exit" presetSubtype="0" fill="hold" nodeType="afterEffect">
                                  <p:stCondLst>
                                    <p:cond delay="1000"/>
                                  </p:stCondLst>
                                  <p:childTnLst>
                                    <p:anim calcmode="lin" valueType="num">
                                      <p:cBhvr>
                                        <p:cTn id="264" dur="5"/>
                                        <p:tgtEl>
                                          <p:spTgt spid="237581"/>
                                        </p:tgtEl>
                                        <p:attrNameLst>
                                          <p:attrName>ppt_w</p:attrName>
                                        </p:attrNameLst>
                                      </p:cBhvr>
                                      <p:tavLst>
                                        <p:tav tm="0">
                                          <p:val>
                                            <p:strVal val="ppt_w"/>
                                          </p:val>
                                        </p:tav>
                                        <p:tav tm="100000">
                                          <p:val>
                                            <p:fltVal val="0"/>
                                          </p:val>
                                        </p:tav>
                                      </p:tavLst>
                                    </p:anim>
                                    <p:anim calcmode="lin" valueType="num">
                                      <p:cBhvr>
                                        <p:cTn id="265" dur="5"/>
                                        <p:tgtEl>
                                          <p:spTgt spid="237581"/>
                                        </p:tgtEl>
                                        <p:attrNameLst>
                                          <p:attrName>ppt_h</p:attrName>
                                        </p:attrNameLst>
                                      </p:cBhvr>
                                      <p:tavLst>
                                        <p:tav tm="0">
                                          <p:val>
                                            <p:strVal val="ppt_h"/>
                                          </p:val>
                                        </p:tav>
                                        <p:tav tm="100000">
                                          <p:val>
                                            <p:fltVal val="0"/>
                                          </p:val>
                                        </p:tav>
                                      </p:tavLst>
                                    </p:anim>
                                    <p:animEffect transition="out" filter="fade">
                                      <p:cBhvr>
                                        <p:cTn id="266" dur="5"/>
                                        <p:tgtEl>
                                          <p:spTgt spid="237581"/>
                                        </p:tgtEl>
                                      </p:cBhvr>
                                    </p:animEffect>
                                    <p:set>
                                      <p:cBhvr>
                                        <p:cTn id="267" dur="1" fill="hold">
                                          <p:stCondLst>
                                            <p:cond delay="4"/>
                                          </p:stCondLst>
                                        </p:cTn>
                                        <p:tgtEl>
                                          <p:spTgt spid="237581"/>
                                        </p:tgtEl>
                                        <p:attrNameLst>
                                          <p:attrName>style.visibility</p:attrName>
                                        </p:attrNameLst>
                                      </p:cBhvr>
                                      <p:to>
                                        <p:strVal val="hidden"/>
                                      </p:to>
                                    </p:set>
                                  </p:childTnLst>
                                </p:cTn>
                              </p:par>
                            </p:childTnLst>
                          </p:cTn>
                        </p:par>
                        <p:par>
                          <p:cTn id="268" fill="hold" nodeType="afterGroup">
                            <p:stCondLst>
                              <p:cond delay="21215"/>
                            </p:stCondLst>
                            <p:childTnLst>
                              <p:par>
                                <p:cTn id="269" presetID="53" presetClass="entr" presetSubtype="0" fill="hold" nodeType="afterEffect">
                                  <p:stCondLst>
                                    <p:cond delay="0"/>
                                  </p:stCondLst>
                                  <p:childTnLst>
                                    <p:set>
                                      <p:cBhvr>
                                        <p:cTn id="270" dur="1" fill="hold">
                                          <p:stCondLst>
                                            <p:cond delay="0"/>
                                          </p:stCondLst>
                                        </p:cTn>
                                        <p:tgtEl>
                                          <p:spTgt spid="237582"/>
                                        </p:tgtEl>
                                        <p:attrNameLst>
                                          <p:attrName>style.visibility</p:attrName>
                                        </p:attrNameLst>
                                      </p:cBhvr>
                                      <p:to>
                                        <p:strVal val="visible"/>
                                      </p:to>
                                    </p:set>
                                    <p:anim calcmode="lin" valueType="num">
                                      <p:cBhvr>
                                        <p:cTn id="271" dur="5" fill="hold"/>
                                        <p:tgtEl>
                                          <p:spTgt spid="237582"/>
                                        </p:tgtEl>
                                        <p:attrNameLst>
                                          <p:attrName>ppt_w</p:attrName>
                                        </p:attrNameLst>
                                      </p:cBhvr>
                                      <p:tavLst>
                                        <p:tav tm="0">
                                          <p:val>
                                            <p:fltVal val="0"/>
                                          </p:val>
                                        </p:tav>
                                        <p:tav tm="100000">
                                          <p:val>
                                            <p:strVal val="#ppt_w"/>
                                          </p:val>
                                        </p:tav>
                                      </p:tavLst>
                                    </p:anim>
                                    <p:anim calcmode="lin" valueType="num">
                                      <p:cBhvr>
                                        <p:cTn id="272" dur="5" fill="hold"/>
                                        <p:tgtEl>
                                          <p:spTgt spid="237582"/>
                                        </p:tgtEl>
                                        <p:attrNameLst>
                                          <p:attrName>ppt_h</p:attrName>
                                        </p:attrNameLst>
                                      </p:cBhvr>
                                      <p:tavLst>
                                        <p:tav tm="0">
                                          <p:val>
                                            <p:fltVal val="0"/>
                                          </p:val>
                                        </p:tav>
                                        <p:tav tm="100000">
                                          <p:val>
                                            <p:strVal val="#ppt_h"/>
                                          </p:val>
                                        </p:tav>
                                      </p:tavLst>
                                    </p:anim>
                                    <p:animEffect transition="in" filter="fade">
                                      <p:cBhvr>
                                        <p:cTn id="273" dur="5"/>
                                        <p:tgtEl>
                                          <p:spTgt spid="237582"/>
                                        </p:tgtEl>
                                      </p:cBhvr>
                                    </p:animEffect>
                                  </p:childTnLst>
                                  <p:subTnLst>
                                    <p:audio>
                                      <p:cMediaNode vol="100000">
                                        <p:cTn display="0" masterRel="sameClick">
                                          <p:stCondLst>
                                            <p:cond evt="begin" delay="0">
                                              <p:tn val="269"/>
                                            </p:cond>
                                          </p:stCondLst>
                                          <p:endCondLst>
                                            <p:cond evt="onStopAudio" delay="0">
                                              <p:tgtEl>
                                                <p:sldTgt/>
                                              </p:tgtEl>
                                            </p:cond>
                                          </p:endCondLst>
                                        </p:cTn>
                                        <p:tgtEl>
                                          <p:sndTgt r:embed="rId2" name="DESTROY.WAV"/>
                                        </p:tgtEl>
                                      </p:cMediaNode>
                                    </p:audio>
                                  </p:subTnLst>
                                </p:cTn>
                              </p:par>
                            </p:childTnLst>
                          </p:cTn>
                        </p:par>
                        <p:par>
                          <p:cTn id="274" fill="hold" nodeType="afterGroup">
                            <p:stCondLst>
                              <p:cond delay="21220"/>
                            </p:stCondLst>
                            <p:childTnLst>
                              <p:par>
                                <p:cTn id="275" presetID="53" presetClass="exit" presetSubtype="0" fill="hold" nodeType="afterEffect">
                                  <p:stCondLst>
                                    <p:cond delay="1000"/>
                                  </p:stCondLst>
                                  <p:childTnLst>
                                    <p:anim calcmode="lin" valueType="num">
                                      <p:cBhvr>
                                        <p:cTn id="276" dur="5"/>
                                        <p:tgtEl>
                                          <p:spTgt spid="237582"/>
                                        </p:tgtEl>
                                        <p:attrNameLst>
                                          <p:attrName>ppt_w</p:attrName>
                                        </p:attrNameLst>
                                      </p:cBhvr>
                                      <p:tavLst>
                                        <p:tav tm="0">
                                          <p:val>
                                            <p:strVal val="ppt_w"/>
                                          </p:val>
                                        </p:tav>
                                        <p:tav tm="100000">
                                          <p:val>
                                            <p:fltVal val="0"/>
                                          </p:val>
                                        </p:tav>
                                      </p:tavLst>
                                    </p:anim>
                                    <p:anim calcmode="lin" valueType="num">
                                      <p:cBhvr>
                                        <p:cTn id="277" dur="5"/>
                                        <p:tgtEl>
                                          <p:spTgt spid="237582"/>
                                        </p:tgtEl>
                                        <p:attrNameLst>
                                          <p:attrName>ppt_h</p:attrName>
                                        </p:attrNameLst>
                                      </p:cBhvr>
                                      <p:tavLst>
                                        <p:tav tm="0">
                                          <p:val>
                                            <p:strVal val="ppt_h"/>
                                          </p:val>
                                        </p:tav>
                                        <p:tav tm="100000">
                                          <p:val>
                                            <p:fltVal val="0"/>
                                          </p:val>
                                        </p:tav>
                                      </p:tavLst>
                                    </p:anim>
                                    <p:animEffect transition="out" filter="fade">
                                      <p:cBhvr>
                                        <p:cTn id="278" dur="5"/>
                                        <p:tgtEl>
                                          <p:spTgt spid="237582"/>
                                        </p:tgtEl>
                                      </p:cBhvr>
                                    </p:animEffect>
                                    <p:set>
                                      <p:cBhvr>
                                        <p:cTn id="279" dur="1" fill="hold">
                                          <p:stCondLst>
                                            <p:cond delay="4"/>
                                          </p:stCondLst>
                                        </p:cTn>
                                        <p:tgtEl>
                                          <p:spTgt spid="237582"/>
                                        </p:tgtEl>
                                        <p:attrNameLst>
                                          <p:attrName>style.visibility</p:attrName>
                                        </p:attrNameLst>
                                      </p:cBhvr>
                                      <p:to>
                                        <p:strVal val="hidden"/>
                                      </p:to>
                                    </p:set>
                                  </p:childTnLst>
                                </p:cTn>
                              </p:par>
                            </p:childTnLst>
                          </p:cTn>
                        </p:par>
                        <p:par>
                          <p:cTn id="280" fill="hold" nodeType="afterGroup">
                            <p:stCondLst>
                              <p:cond delay="22225"/>
                            </p:stCondLst>
                            <p:childTnLst>
                              <p:par>
                                <p:cTn id="281" presetID="53" presetClass="entr" presetSubtype="0" fill="hold" nodeType="afterEffect">
                                  <p:stCondLst>
                                    <p:cond delay="0"/>
                                  </p:stCondLst>
                                  <p:childTnLst>
                                    <p:set>
                                      <p:cBhvr>
                                        <p:cTn id="282" dur="1" fill="hold">
                                          <p:stCondLst>
                                            <p:cond delay="0"/>
                                          </p:stCondLst>
                                        </p:cTn>
                                        <p:tgtEl>
                                          <p:spTgt spid="237583"/>
                                        </p:tgtEl>
                                        <p:attrNameLst>
                                          <p:attrName>style.visibility</p:attrName>
                                        </p:attrNameLst>
                                      </p:cBhvr>
                                      <p:to>
                                        <p:strVal val="visible"/>
                                      </p:to>
                                    </p:set>
                                    <p:anim calcmode="lin" valueType="num">
                                      <p:cBhvr>
                                        <p:cTn id="283" dur="5" fill="hold"/>
                                        <p:tgtEl>
                                          <p:spTgt spid="237583"/>
                                        </p:tgtEl>
                                        <p:attrNameLst>
                                          <p:attrName>ppt_w</p:attrName>
                                        </p:attrNameLst>
                                      </p:cBhvr>
                                      <p:tavLst>
                                        <p:tav tm="0">
                                          <p:val>
                                            <p:fltVal val="0"/>
                                          </p:val>
                                        </p:tav>
                                        <p:tav tm="100000">
                                          <p:val>
                                            <p:strVal val="#ppt_w"/>
                                          </p:val>
                                        </p:tav>
                                      </p:tavLst>
                                    </p:anim>
                                    <p:anim calcmode="lin" valueType="num">
                                      <p:cBhvr>
                                        <p:cTn id="284" dur="5" fill="hold"/>
                                        <p:tgtEl>
                                          <p:spTgt spid="237583"/>
                                        </p:tgtEl>
                                        <p:attrNameLst>
                                          <p:attrName>ppt_h</p:attrName>
                                        </p:attrNameLst>
                                      </p:cBhvr>
                                      <p:tavLst>
                                        <p:tav tm="0">
                                          <p:val>
                                            <p:fltVal val="0"/>
                                          </p:val>
                                        </p:tav>
                                        <p:tav tm="100000">
                                          <p:val>
                                            <p:strVal val="#ppt_h"/>
                                          </p:val>
                                        </p:tav>
                                      </p:tavLst>
                                    </p:anim>
                                    <p:animEffect transition="in" filter="fade">
                                      <p:cBhvr>
                                        <p:cTn id="285" dur="5"/>
                                        <p:tgtEl>
                                          <p:spTgt spid="237583"/>
                                        </p:tgtEl>
                                      </p:cBhvr>
                                    </p:animEffect>
                                  </p:childTnLst>
                                  <p:subTnLst>
                                    <p:audio>
                                      <p:cMediaNode vol="100000">
                                        <p:cTn display="0" masterRel="sameClick">
                                          <p:stCondLst>
                                            <p:cond evt="begin" delay="0">
                                              <p:tn val="281"/>
                                            </p:cond>
                                          </p:stCondLst>
                                          <p:endCondLst>
                                            <p:cond evt="onStopAudio" delay="0">
                                              <p:tgtEl>
                                                <p:sldTgt/>
                                              </p:tgtEl>
                                            </p:cond>
                                          </p:endCondLst>
                                        </p:cTn>
                                        <p:tgtEl>
                                          <p:sndTgt r:embed="rId2" name="DESTROY.WAV"/>
                                        </p:tgtEl>
                                      </p:cMediaNode>
                                    </p:audio>
                                  </p:subTnLst>
                                </p:cTn>
                              </p:par>
                            </p:childTnLst>
                          </p:cTn>
                        </p:par>
                        <p:par>
                          <p:cTn id="286" fill="hold" nodeType="afterGroup">
                            <p:stCondLst>
                              <p:cond delay="22230"/>
                            </p:stCondLst>
                            <p:childTnLst>
                              <p:par>
                                <p:cTn id="287" presetID="53" presetClass="exit" presetSubtype="0" fill="hold" nodeType="afterEffect">
                                  <p:stCondLst>
                                    <p:cond delay="1000"/>
                                  </p:stCondLst>
                                  <p:childTnLst>
                                    <p:anim calcmode="lin" valueType="num">
                                      <p:cBhvr>
                                        <p:cTn id="288" dur="5"/>
                                        <p:tgtEl>
                                          <p:spTgt spid="237583"/>
                                        </p:tgtEl>
                                        <p:attrNameLst>
                                          <p:attrName>ppt_w</p:attrName>
                                        </p:attrNameLst>
                                      </p:cBhvr>
                                      <p:tavLst>
                                        <p:tav tm="0">
                                          <p:val>
                                            <p:strVal val="ppt_w"/>
                                          </p:val>
                                        </p:tav>
                                        <p:tav tm="100000">
                                          <p:val>
                                            <p:fltVal val="0"/>
                                          </p:val>
                                        </p:tav>
                                      </p:tavLst>
                                    </p:anim>
                                    <p:anim calcmode="lin" valueType="num">
                                      <p:cBhvr>
                                        <p:cTn id="289" dur="5"/>
                                        <p:tgtEl>
                                          <p:spTgt spid="237583"/>
                                        </p:tgtEl>
                                        <p:attrNameLst>
                                          <p:attrName>ppt_h</p:attrName>
                                        </p:attrNameLst>
                                      </p:cBhvr>
                                      <p:tavLst>
                                        <p:tav tm="0">
                                          <p:val>
                                            <p:strVal val="ppt_h"/>
                                          </p:val>
                                        </p:tav>
                                        <p:tav tm="100000">
                                          <p:val>
                                            <p:fltVal val="0"/>
                                          </p:val>
                                        </p:tav>
                                      </p:tavLst>
                                    </p:anim>
                                    <p:animEffect transition="out" filter="fade">
                                      <p:cBhvr>
                                        <p:cTn id="290" dur="5"/>
                                        <p:tgtEl>
                                          <p:spTgt spid="237583"/>
                                        </p:tgtEl>
                                      </p:cBhvr>
                                    </p:animEffect>
                                    <p:set>
                                      <p:cBhvr>
                                        <p:cTn id="291" dur="1" fill="hold">
                                          <p:stCondLst>
                                            <p:cond delay="4"/>
                                          </p:stCondLst>
                                        </p:cTn>
                                        <p:tgtEl>
                                          <p:spTgt spid="237583"/>
                                        </p:tgtEl>
                                        <p:attrNameLst>
                                          <p:attrName>style.visibility</p:attrName>
                                        </p:attrNameLst>
                                      </p:cBhvr>
                                      <p:to>
                                        <p:strVal val="hidden"/>
                                      </p:to>
                                    </p:set>
                                  </p:childTnLst>
                                </p:cTn>
                              </p:par>
                            </p:childTnLst>
                          </p:cTn>
                        </p:par>
                        <p:par>
                          <p:cTn id="292" fill="hold" nodeType="afterGroup">
                            <p:stCondLst>
                              <p:cond delay="23235"/>
                            </p:stCondLst>
                            <p:childTnLst>
                              <p:par>
                                <p:cTn id="293" presetID="53" presetClass="entr" presetSubtype="0" fill="hold" nodeType="afterEffect">
                                  <p:stCondLst>
                                    <p:cond delay="0"/>
                                  </p:stCondLst>
                                  <p:childTnLst>
                                    <p:set>
                                      <p:cBhvr>
                                        <p:cTn id="294" dur="1" fill="hold">
                                          <p:stCondLst>
                                            <p:cond delay="0"/>
                                          </p:stCondLst>
                                        </p:cTn>
                                        <p:tgtEl>
                                          <p:spTgt spid="237584"/>
                                        </p:tgtEl>
                                        <p:attrNameLst>
                                          <p:attrName>style.visibility</p:attrName>
                                        </p:attrNameLst>
                                      </p:cBhvr>
                                      <p:to>
                                        <p:strVal val="visible"/>
                                      </p:to>
                                    </p:set>
                                    <p:anim calcmode="lin" valueType="num">
                                      <p:cBhvr>
                                        <p:cTn id="295" dur="5" fill="hold"/>
                                        <p:tgtEl>
                                          <p:spTgt spid="237584"/>
                                        </p:tgtEl>
                                        <p:attrNameLst>
                                          <p:attrName>ppt_w</p:attrName>
                                        </p:attrNameLst>
                                      </p:cBhvr>
                                      <p:tavLst>
                                        <p:tav tm="0">
                                          <p:val>
                                            <p:fltVal val="0"/>
                                          </p:val>
                                        </p:tav>
                                        <p:tav tm="100000">
                                          <p:val>
                                            <p:strVal val="#ppt_w"/>
                                          </p:val>
                                        </p:tav>
                                      </p:tavLst>
                                    </p:anim>
                                    <p:anim calcmode="lin" valueType="num">
                                      <p:cBhvr>
                                        <p:cTn id="296" dur="5" fill="hold"/>
                                        <p:tgtEl>
                                          <p:spTgt spid="237584"/>
                                        </p:tgtEl>
                                        <p:attrNameLst>
                                          <p:attrName>ppt_h</p:attrName>
                                        </p:attrNameLst>
                                      </p:cBhvr>
                                      <p:tavLst>
                                        <p:tav tm="0">
                                          <p:val>
                                            <p:fltVal val="0"/>
                                          </p:val>
                                        </p:tav>
                                        <p:tav tm="100000">
                                          <p:val>
                                            <p:strVal val="#ppt_h"/>
                                          </p:val>
                                        </p:tav>
                                      </p:tavLst>
                                    </p:anim>
                                    <p:animEffect transition="in" filter="fade">
                                      <p:cBhvr>
                                        <p:cTn id="297" dur="5"/>
                                        <p:tgtEl>
                                          <p:spTgt spid="237584"/>
                                        </p:tgtEl>
                                      </p:cBhvr>
                                    </p:animEffect>
                                  </p:childTnLst>
                                  <p:subTnLst>
                                    <p:audio>
                                      <p:cMediaNode vol="100000">
                                        <p:cTn display="0" masterRel="sameClick">
                                          <p:stCondLst>
                                            <p:cond evt="begin" delay="0">
                                              <p:tn val="293"/>
                                            </p:cond>
                                          </p:stCondLst>
                                          <p:endCondLst>
                                            <p:cond evt="onStopAudio" delay="0">
                                              <p:tgtEl>
                                                <p:sldTgt/>
                                              </p:tgtEl>
                                            </p:cond>
                                          </p:endCondLst>
                                        </p:cTn>
                                        <p:tgtEl>
                                          <p:sndTgt r:embed="rId2" name="DESTROY.WAV"/>
                                        </p:tgtEl>
                                      </p:cMediaNode>
                                    </p:audio>
                                  </p:subTnLst>
                                </p:cTn>
                              </p:par>
                            </p:childTnLst>
                          </p:cTn>
                        </p:par>
                        <p:par>
                          <p:cTn id="298" fill="hold" nodeType="afterGroup">
                            <p:stCondLst>
                              <p:cond delay="23240"/>
                            </p:stCondLst>
                            <p:childTnLst>
                              <p:par>
                                <p:cTn id="299" presetID="53" presetClass="exit" presetSubtype="0" fill="hold" nodeType="afterEffect">
                                  <p:stCondLst>
                                    <p:cond delay="1000"/>
                                  </p:stCondLst>
                                  <p:childTnLst>
                                    <p:anim calcmode="lin" valueType="num">
                                      <p:cBhvr>
                                        <p:cTn id="300" dur="5"/>
                                        <p:tgtEl>
                                          <p:spTgt spid="237584"/>
                                        </p:tgtEl>
                                        <p:attrNameLst>
                                          <p:attrName>ppt_w</p:attrName>
                                        </p:attrNameLst>
                                      </p:cBhvr>
                                      <p:tavLst>
                                        <p:tav tm="0">
                                          <p:val>
                                            <p:strVal val="ppt_w"/>
                                          </p:val>
                                        </p:tav>
                                        <p:tav tm="100000">
                                          <p:val>
                                            <p:fltVal val="0"/>
                                          </p:val>
                                        </p:tav>
                                      </p:tavLst>
                                    </p:anim>
                                    <p:anim calcmode="lin" valueType="num">
                                      <p:cBhvr>
                                        <p:cTn id="301" dur="5"/>
                                        <p:tgtEl>
                                          <p:spTgt spid="237584"/>
                                        </p:tgtEl>
                                        <p:attrNameLst>
                                          <p:attrName>ppt_h</p:attrName>
                                        </p:attrNameLst>
                                      </p:cBhvr>
                                      <p:tavLst>
                                        <p:tav tm="0">
                                          <p:val>
                                            <p:strVal val="ppt_h"/>
                                          </p:val>
                                        </p:tav>
                                        <p:tav tm="100000">
                                          <p:val>
                                            <p:fltVal val="0"/>
                                          </p:val>
                                        </p:tav>
                                      </p:tavLst>
                                    </p:anim>
                                    <p:animEffect transition="out" filter="fade">
                                      <p:cBhvr>
                                        <p:cTn id="302" dur="5"/>
                                        <p:tgtEl>
                                          <p:spTgt spid="237584"/>
                                        </p:tgtEl>
                                      </p:cBhvr>
                                    </p:animEffect>
                                    <p:set>
                                      <p:cBhvr>
                                        <p:cTn id="303" dur="1" fill="hold">
                                          <p:stCondLst>
                                            <p:cond delay="4"/>
                                          </p:stCondLst>
                                        </p:cTn>
                                        <p:tgtEl>
                                          <p:spTgt spid="237584"/>
                                        </p:tgtEl>
                                        <p:attrNameLst>
                                          <p:attrName>style.visibility</p:attrName>
                                        </p:attrNameLst>
                                      </p:cBhvr>
                                      <p:to>
                                        <p:strVal val="hidden"/>
                                      </p:to>
                                    </p:set>
                                  </p:childTnLst>
                                </p:cTn>
                              </p:par>
                            </p:childTnLst>
                          </p:cTn>
                        </p:par>
                        <p:par>
                          <p:cTn id="304" fill="hold" nodeType="afterGroup">
                            <p:stCondLst>
                              <p:cond delay="24245"/>
                            </p:stCondLst>
                            <p:childTnLst>
                              <p:par>
                                <p:cTn id="305" presetID="53" presetClass="entr" presetSubtype="0" fill="hold" nodeType="afterEffect">
                                  <p:stCondLst>
                                    <p:cond delay="0"/>
                                  </p:stCondLst>
                                  <p:childTnLst>
                                    <p:set>
                                      <p:cBhvr>
                                        <p:cTn id="306" dur="1" fill="hold">
                                          <p:stCondLst>
                                            <p:cond delay="0"/>
                                          </p:stCondLst>
                                        </p:cTn>
                                        <p:tgtEl>
                                          <p:spTgt spid="237585"/>
                                        </p:tgtEl>
                                        <p:attrNameLst>
                                          <p:attrName>style.visibility</p:attrName>
                                        </p:attrNameLst>
                                      </p:cBhvr>
                                      <p:to>
                                        <p:strVal val="visible"/>
                                      </p:to>
                                    </p:set>
                                    <p:anim calcmode="lin" valueType="num">
                                      <p:cBhvr>
                                        <p:cTn id="307" dur="5" fill="hold"/>
                                        <p:tgtEl>
                                          <p:spTgt spid="237585"/>
                                        </p:tgtEl>
                                        <p:attrNameLst>
                                          <p:attrName>ppt_w</p:attrName>
                                        </p:attrNameLst>
                                      </p:cBhvr>
                                      <p:tavLst>
                                        <p:tav tm="0">
                                          <p:val>
                                            <p:fltVal val="0"/>
                                          </p:val>
                                        </p:tav>
                                        <p:tav tm="100000">
                                          <p:val>
                                            <p:strVal val="#ppt_w"/>
                                          </p:val>
                                        </p:tav>
                                      </p:tavLst>
                                    </p:anim>
                                    <p:anim calcmode="lin" valueType="num">
                                      <p:cBhvr>
                                        <p:cTn id="308" dur="5" fill="hold"/>
                                        <p:tgtEl>
                                          <p:spTgt spid="237585"/>
                                        </p:tgtEl>
                                        <p:attrNameLst>
                                          <p:attrName>ppt_h</p:attrName>
                                        </p:attrNameLst>
                                      </p:cBhvr>
                                      <p:tavLst>
                                        <p:tav tm="0">
                                          <p:val>
                                            <p:fltVal val="0"/>
                                          </p:val>
                                        </p:tav>
                                        <p:tav tm="100000">
                                          <p:val>
                                            <p:strVal val="#ppt_h"/>
                                          </p:val>
                                        </p:tav>
                                      </p:tavLst>
                                    </p:anim>
                                    <p:animEffect transition="in" filter="fade">
                                      <p:cBhvr>
                                        <p:cTn id="309" dur="5"/>
                                        <p:tgtEl>
                                          <p:spTgt spid="237585"/>
                                        </p:tgtEl>
                                      </p:cBhvr>
                                    </p:animEffect>
                                  </p:childTnLst>
                                  <p:subTnLst>
                                    <p:audio>
                                      <p:cMediaNode vol="100000">
                                        <p:cTn display="0" masterRel="sameClick">
                                          <p:stCondLst>
                                            <p:cond evt="begin" delay="0">
                                              <p:tn val="305"/>
                                            </p:cond>
                                          </p:stCondLst>
                                          <p:endCondLst>
                                            <p:cond evt="onStopAudio" delay="0">
                                              <p:tgtEl>
                                                <p:sldTgt/>
                                              </p:tgtEl>
                                            </p:cond>
                                          </p:endCondLst>
                                        </p:cTn>
                                        <p:tgtEl>
                                          <p:sndTgt r:embed="rId2" name="DESTROY.WAV"/>
                                        </p:tgtEl>
                                      </p:cMediaNode>
                                    </p:audio>
                                  </p:subTnLst>
                                </p:cTn>
                              </p:par>
                            </p:childTnLst>
                          </p:cTn>
                        </p:par>
                        <p:par>
                          <p:cTn id="310" fill="hold" nodeType="afterGroup">
                            <p:stCondLst>
                              <p:cond delay="24250"/>
                            </p:stCondLst>
                            <p:childTnLst>
                              <p:par>
                                <p:cTn id="311" presetID="53" presetClass="exit" presetSubtype="0" fill="hold" nodeType="afterEffect">
                                  <p:stCondLst>
                                    <p:cond delay="1000"/>
                                  </p:stCondLst>
                                  <p:childTnLst>
                                    <p:anim calcmode="lin" valueType="num">
                                      <p:cBhvr>
                                        <p:cTn id="312" dur="5"/>
                                        <p:tgtEl>
                                          <p:spTgt spid="237585"/>
                                        </p:tgtEl>
                                        <p:attrNameLst>
                                          <p:attrName>ppt_w</p:attrName>
                                        </p:attrNameLst>
                                      </p:cBhvr>
                                      <p:tavLst>
                                        <p:tav tm="0">
                                          <p:val>
                                            <p:strVal val="ppt_w"/>
                                          </p:val>
                                        </p:tav>
                                        <p:tav tm="100000">
                                          <p:val>
                                            <p:fltVal val="0"/>
                                          </p:val>
                                        </p:tav>
                                      </p:tavLst>
                                    </p:anim>
                                    <p:anim calcmode="lin" valueType="num">
                                      <p:cBhvr>
                                        <p:cTn id="313" dur="5"/>
                                        <p:tgtEl>
                                          <p:spTgt spid="237585"/>
                                        </p:tgtEl>
                                        <p:attrNameLst>
                                          <p:attrName>ppt_h</p:attrName>
                                        </p:attrNameLst>
                                      </p:cBhvr>
                                      <p:tavLst>
                                        <p:tav tm="0">
                                          <p:val>
                                            <p:strVal val="ppt_h"/>
                                          </p:val>
                                        </p:tav>
                                        <p:tav tm="100000">
                                          <p:val>
                                            <p:fltVal val="0"/>
                                          </p:val>
                                        </p:tav>
                                      </p:tavLst>
                                    </p:anim>
                                    <p:animEffect transition="out" filter="fade">
                                      <p:cBhvr>
                                        <p:cTn id="314" dur="5"/>
                                        <p:tgtEl>
                                          <p:spTgt spid="237585"/>
                                        </p:tgtEl>
                                      </p:cBhvr>
                                    </p:animEffect>
                                    <p:set>
                                      <p:cBhvr>
                                        <p:cTn id="315" dur="1" fill="hold">
                                          <p:stCondLst>
                                            <p:cond delay="4"/>
                                          </p:stCondLst>
                                        </p:cTn>
                                        <p:tgtEl>
                                          <p:spTgt spid="237585"/>
                                        </p:tgtEl>
                                        <p:attrNameLst>
                                          <p:attrName>style.visibility</p:attrName>
                                        </p:attrNameLst>
                                      </p:cBhvr>
                                      <p:to>
                                        <p:strVal val="hidden"/>
                                      </p:to>
                                    </p:set>
                                  </p:childTnLst>
                                </p:cTn>
                              </p:par>
                            </p:childTnLst>
                          </p:cTn>
                        </p:par>
                        <p:par>
                          <p:cTn id="316" fill="hold" nodeType="afterGroup">
                            <p:stCondLst>
                              <p:cond delay="25255"/>
                            </p:stCondLst>
                            <p:childTnLst>
                              <p:par>
                                <p:cTn id="317" presetID="53" presetClass="entr" presetSubtype="0" fill="hold" nodeType="afterEffect">
                                  <p:stCondLst>
                                    <p:cond delay="0"/>
                                  </p:stCondLst>
                                  <p:childTnLst>
                                    <p:set>
                                      <p:cBhvr>
                                        <p:cTn id="318" dur="1" fill="hold">
                                          <p:stCondLst>
                                            <p:cond delay="0"/>
                                          </p:stCondLst>
                                        </p:cTn>
                                        <p:tgtEl>
                                          <p:spTgt spid="237573"/>
                                        </p:tgtEl>
                                        <p:attrNameLst>
                                          <p:attrName>style.visibility</p:attrName>
                                        </p:attrNameLst>
                                      </p:cBhvr>
                                      <p:to>
                                        <p:strVal val="visible"/>
                                      </p:to>
                                    </p:set>
                                    <p:anim calcmode="lin" valueType="num">
                                      <p:cBhvr>
                                        <p:cTn id="319" dur="5" fill="hold"/>
                                        <p:tgtEl>
                                          <p:spTgt spid="237573"/>
                                        </p:tgtEl>
                                        <p:attrNameLst>
                                          <p:attrName>ppt_w</p:attrName>
                                        </p:attrNameLst>
                                      </p:cBhvr>
                                      <p:tavLst>
                                        <p:tav tm="0">
                                          <p:val>
                                            <p:fltVal val="0"/>
                                          </p:val>
                                        </p:tav>
                                        <p:tav tm="100000">
                                          <p:val>
                                            <p:strVal val="#ppt_w"/>
                                          </p:val>
                                        </p:tav>
                                      </p:tavLst>
                                    </p:anim>
                                    <p:anim calcmode="lin" valueType="num">
                                      <p:cBhvr>
                                        <p:cTn id="320" dur="5" fill="hold"/>
                                        <p:tgtEl>
                                          <p:spTgt spid="237573"/>
                                        </p:tgtEl>
                                        <p:attrNameLst>
                                          <p:attrName>ppt_h</p:attrName>
                                        </p:attrNameLst>
                                      </p:cBhvr>
                                      <p:tavLst>
                                        <p:tav tm="0">
                                          <p:val>
                                            <p:fltVal val="0"/>
                                          </p:val>
                                        </p:tav>
                                        <p:tav tm="100000">
                                          <p:val>
                                            <p:strVal val="#ppt_h"/>
                                          </p:val>
                                        </p:tav>
                                      </p:tavLst>
                                    </p:anim>
                                    <p:animEffect transition="in" filter="fade">
                                      <p:cBhvr>
                                        <p:cTn id="321" dur="5"/>
                                        <p:tgtEl>
                                          <p:spTgt spid="237573"/>
                                        </p:tgtEl>
                                      </p:cBhvr>
                                    </p:animEffect>
                                  </p:childTnLst>
                                  <p:subTnLst>
                                    <p:audio>
                                      <p:cMediaNode vol="100000">
                                        <p:cTn display="0" masterRel="sameClick">
                                          <p:stCondLst>
                                            <p:cond evt="begin" delay="0">
                                              <p:tn val="317"/>
                                            </p:cond>
                                          </p:stCondLst>
                                          <p:endCondLst>
                                            <p:cond evt="onStopAudio" delay="0">
                                              <p:tgtEl>
                                                <p:sldTgt/>
                                              </p:tgtEl>
                                            </p:cond>
                                          </p:endCondLst>
                                        </p:cTn>
                                        <p:tgtEl>
                                          <p:sndTgt r:embed="rId2" name="DESTROY.WAV"/>
                                        </p:tgtEl>
                                      </p:cMediaNode>
                                    </p:audio>
                                  </p:subTnLst>
                                </p:cTn>
                              </p:par>
                            </p:childTnLst>
                          </p:cTn>
                        </p:par>
                        <p:par>
                          <p:cTn id="322" fill="hold" nodeType="afterGroup">
                            <p:stCondLst>
                              <p:cond delay="25260"/>
                            </p:stCondLst>
                            <p:childTnLst>
                              <p:par>
                                <p:cTn id="323" presetID="53" presetClass="exit" presetSubtype="0" fill="hold" nodeType="afterEffect">
                                  <p:stCondLst>
                                    <p:cond delay="1000"/>
                                  </p:stCondLst>
                                  <p:childTnLst>
                                    <p:anim calcmode="lin" valueType="num">
                                      <p:cBhvr>
                                        <p:cTn id="324" dur="5"/>
                                        <p:tgtEl>
                                          <p:spTgt spid="237573"/>
                                        </p:tgtEl>
                                        <p:attrNameLst>
                                          <p:attrName>ppt_w</p:attrName>
                                        </p:attrNameLst>
                                      </p:cBhvr>
                                      <p:tavLst>
                                        <p:tav tm="0">
                                          <p:val>
                                            <p:strVal val="ppt_w"/>
                                          </p:val>
                                        </p:tav>
                                        <p:tav tm="100000">
                                          <p:val>
                                            <p:fltVal val="0"/>
                                          </p:val>
                                        </p:tav>
                                      </p:tavLst>
                                    </p:anim>
                                    <p:anim calcmode="lin" valueType="num">
                                      <p:cBhvr>
                                        <p:cTn id="325" dur="5"/>
                                        <p:tgtEl>
                                          <p:spTgt spid="237573"/>
                                        </p:tgtEl>
                                        <p:attrNameLst>
                                          <p:attrName>ppt_h</p:attrName>
                                        </p:attrNameLst>
                                      </p:cBhvr>
                                      <p:tavLst>
                                        <p:tav tm="0">
                                          <p:val>
                                            <p:strVal val="ppt_h"/>
                                          </p:val>
                                        </p:tav>
                                        <p:tav tm="100000">
                                          <p:val>
                                            <p:fltVal val="0"/>
                                          </p:val>
                                        </p:tav>
                                      </p:tavLst>
                                    </p:anim>
                                    <p:animEffect transition="out" filter="fade">
                                      <p:cBhvr>
                                        <p:cTn id="326" dur="5"/>
                                        <p:tgtEl>
                                          <p:spTgt spid="237573"/>
                                        </p:tgtEl>
                                      </p:cBhvr>
                                    </p:animEffect>
                                    <p:set>
                                      <p:cBhvr>
                                        <p:cTn id="327" dur="1" fill="hold">
                                          <p:stCondLst>
                                            <p:cond delay="4"/>
                                          </p:stCondLst>
                                        </p:cTn>
                                        <p:tgtEl>
                                          <p:spTgt spid="237573"/>
                                        </p:tgtEl>
                                        <p:attrNameLst>
                                          <p:attrName>style.visibility</p:attrName>
                                        </p:attrNameLst>
                                      </p:cBhvr>
                                      <p:to>
                                        <p:strVal val="hidden"/>
                                      </p:to>
                                    </p:set>
                                  </p:childTnLst>
                                </p:cTn>
                              </p:par>
                            </p:childTnLst>
                          </p:cTn>
                        </p:par>
                        <p:par>
                          <p:cTn id="328" fill="hold" nodeType="afterGroup">
                            <p:stCondLst>
                              <p:cond delay="26265"/>
                            </p:stCondLst>
                            <p:childTnLst>
                              <p:par>
                                <p:cTn id="329" presetID="53" presetClass="entr" presetSubtype="0" fill="hold" nodeType="afterEffect">
                                  <p:stCondLst>
                                    <p:cond delay="0"/>
                                  </p:stCondLst>
                                  <p:childTnLst>
                                    <p:set>
                                      <p:cBhvr>
                                        <p:cTn id="330" dur="1" fill="hold">
                                          <p:stCondLst>
                                            <p:cond delay="0"/>
                                          </p:stCondLst>
                                        </p:cTn>
                                        <p:tgtEl>
                                          <p:spTgt spid="237574"/>
                                        </p:tgtEl>
                                        <p:attrNameLst>
                                          <p:attrName>style.visibility</p:attrName>
                                        </p:attrNameLst>
                                      </p:cBhvr>
                                      <p:to>
                                        <p:strVal val="visible"/>
                                      </p:to>
                                    </p:set>
                                    <p:anim calcmode="lin" valueType="num">
                                      <p:cBhvr>
                                        <p:cTn id="331" dur="5" fill="hold"/>
                                        <p:tgtEl>
                                          <p:spTgt spid="237574"/>
                                        </p:tgtEl>
                                        <p:attrNameLst>
                                          <p:attrName>ppt_w</p:attrName>
                                        </p:attrNameLst>
                                      </p:cBhvr>
                                      <p:tavLst>
                                        <p:tav tm="0">
                                          <p:val>
                                            <p:fltVal val="0"/>
                                          </p:val>
                                        </p:tav>
                                        <p:tav tm="100000">
                                          <p:val>
                                            <p:strVal val="#ppt_w"/>
                                          </p:val>
                                        </p:tav>
                                      </p:tavLst>
                                    </p:anim>
                                    <p:anim calcmode="lin" valueType="num">
                                      <p:cBhvr>
                                        <p:cTn id="332" dur="5" fill="hold"/>
                                        <p:tgtEl>
                                          <p:spTgt spid="237574"/>
                                        </p:tgtEl>
                                        <p:attrNameLst>
                                          <p:attrName>ppt_h</p:attrName>
                                        </p:attrNameLst>
                                      </p:cBhvr>
                                      <p:tavLst>
                                        <p:tav tm="0">
                                          <p:val>
                                            <p:fltVal val="0"/>
                                          </p:val>
                                        </p:tav>
                                        <p:tav tm="100000">
                                          <p:val>
                                            <p:strVal val="#ppt_h"/>
                                          </p:val>
                                        </p:tav>
                                      </p:tavLst>
                                    </p:anim>
                                    <p:animEffect transition="in" filter="fade">
                                      <p:cBhvr>
                                        <p:cTn id="333" dur="5"/>
                                        <p:tgtEl>
                                          <p:spTgt spid="237574"/>
                                        </p:tgtEl>
                                      </p:cBhvr>
                                    </p:animEffect>
                                  </p:childTnLst>
                                  <p:subTnLst>
                                    <p:audio>
                                      <p:cMediaNode vol="100000">
                                        <p:cTn display="0" masterRel="sameClick">
                                          <p:stCondLst>
                                            <p:cond evt="begin" delay="0">
                                              <p:tn val="329"/>
                                            </p:cond>
                                          </p:stCondLst>
                                          <p:endCondLst>
                                            <p:cond evt="onStopAudio" delay="0">
                                              <p:tgtEl>
                                                <p:sldTgt/>
                                              </p:tgtEl>
                                            </p:cond>
                                          </p:endCondLst>
                                        </p:cTn>
                                        <p:tgtEl>
                                          <p:sndTgt r:embed="rId2" name="DESTROY.WAV"/>
                                        </p:tgtEl>
                                      </p:cMediaNode>
                                    </p:audio>
                                  </p:subTnLst>
                                </p:cTn>
                              </p:par>
                            </p:childTnLst>
                          </p:cTn>
                        </p:par>
                        <p:par>
                          <p:cTn id="334" fill="hold" nodeType="afterGroup">
                            <p:stCondLst>
                              <p:cond delay="26270"/>
                            </p:stCondLst>
                            <p:childTnLst>
                              <p:par>
                                <p:cTn id="335" presetID="53" presetClass="exit" presetSubtype="0" fill="hold" nodeType="afterEffect">
                                  <p:stCondLst>
                                    <p:cond delay="1000"/>
                                  </p:stCondLst>
                                  <p:childTnLst>
                                    <p:anim calcmode="lin" valueType="num">
                                      <p:cBhvr>
                                        <p:cTn id="336" dur="5"/>
                                        <p:tgtEl>
                                          <p:spTgt spid="237574"/>
                                        </p:tgtEl>
                                        <p:attrNameLst>
                                          <p:attrName>ppt_w</p:attrName>
                                        </p:attrNameLst>
                                      </p:cBhvr>
                                      <p:tavLst>
                                        <p:tav tm="0">
                                          <p:val>
                                            <p:strVal val="ppt_w"/>
                                          </p:val>
                                        </p:tav>
                                        <p:tav tm="100000">
                                          <p:val>
                                            <p:fltVal val="0"/>
                                          </p:val>
                                        </p:tav>
                                      </p:tavLst>
                                    </p:anim>
                                    <p:anim calcmode="lin" valueType="num">
                                      <p:cBhvr>
                                        <p:cTn id="337" dur="5"/>
                                        <p:tgtEl>
                                          <p:spTgt spid="237574"/>
                                        </p:tgtEl>
                                        <p:attrNameLst>
                                          <p:attrName>ppt_h</p:attrName>
                                        </p:attrNameLst>
                                      </p:cBhvr>
                                      <p:tavLst>
                                        <p:tav tm="0">
                                          <p:val>
                                            <p:strVal val="ppt_h"/>
                                          </p:val>
                                        </p:tav>
                                        <p:tav tm="100000">
                                          <p:val>
                                            <p:fltVal val="0"/>
                                          </p:val>
                                        </p:tav>
                                      </p:tavLst>
                                    </p:anim>
                                    <p:animEffect transition="out" filter="fade">
                                      <p:cBhvr>
                                        <p:cTn id="338" dur="5"/>
                                        <p:tgtEl>
                                          <p:spTgt spid="237574"/>
                                        </p:tgtEl>
                                      </p:cBhvr>
                                    </p:animEffect>
                                    <p:set>
                                      <p:cBhvr>
                                        <p:cTn id="339" dur="1" fill="hold">
                                          <p:stCondLst>
                                            <p:cond delay="4"/>
                                          </p:stCondLst>
                                        </p:cTn>
                                        <p:tgtEl>
                                          <p:spTgt spid="237574"/>
                                        </p:tgtEl>
                                        <p:attrNameLst>
                                          <p:attrName>style.visibility</p:attrName>
                                        </p:attrNameLst>
                                      </p:cBhvr>
                                      <p:to>
                                        <p:strVal val="hidden"/>
                                      </p:to>
                                    </p:set>
                                  </p:childTnLst>
                                </p:cTn>
                              </p:par>
                            </p:childTnLst>
                          </p:cTn>
                        </p:par>
                        <p:par>
                          <p:cTn id="340" fill="hold" nodeType="afterGroup">
                            <p:stCondLst>
                              <p:cond delay="27275"/>
                            </p:stCondLst>
                            <p:childTnLst>
                              <p:par>
                                <p:cTn id="341" presetID="53" presetClass="entr" presetSubtype="0" fill="hold" nodeType="afterEffect">
                                  <p:stCondLst>
                                    <p:cond delay="0"/>
                                  </p:stCondLst>
                                  <p:childTnLst>
                                    <p:set>
                                      <p:cBhvr>
                                        <p:cTn id="342" dur="1" fill="hold">
                                          <p:stCondLst>
                                            <p:cond delay="0"/>
                                          </p:stCondLst>
                                        </p:cTn>
                                        <p:tgtEl>
                                          <p:spTgt spid="237575"/>
                                        </p:tgtEl>
                                        <p:attrNameLst>
                                          <p:attrName>style.visibility</p:attrName>
                                        </p:attrNameLst>
                                      </p:cBhvr>
                                      <p:to>
                                        <p:strVal val="visible"/>
                                      </p:to>
                                    </p:set>
                                    <p:anim calcmode="lin" valueType="num">
                                      <p:cBhvr>
                                        <p:cTn id="343" dur="5" fill="hold"/>
                                        <p:tgtEl>
                                          <p:spTgt spid="237575"/>
                                        </p:tgtEl>
                                        <p:attrNameLst>
                                          <p:attrName>ppt_w</p:attrName>
                                        </p:attrNameLst>
                                      </p:cBhvr>
                                      <p:tavLst>
                                        <p:tav tm="0">
                                          <p:val>
                                            <p:fltVal val="0"/>
                                          </p:val>
                                        </p:tav>
                                        <p:tav tm="100000">
                                          <p:val>
                                            <p:strVal val="#ppt_w"/>
                                          </p:val>
                                        </p:tav>
                                      </p:tavLst>
                                    </p:anim>
                                    <p:anim calcmode="lin" valueType="num">
                                      <p:cBhvr>
                                        <p:cTn id="344" dur="5" fill="hold"/>
                                        <p:tgtEl>
                                          <p:spTgt spid="237575"/>
                                        </p:tgtEl>
                                        <p:attrNameLst>
                                          <p:attrName>ppt_h</p:attrName>
                                        </p:attrNameLst>
                                      </p:cBhvr>
                                      <p:tavLst>
                                        <p:tav tm="0">
                                          <p:val>
                                            <p:fltVal val="0"/>
                                          </p:val>
                                        </p:tav>
                                        <p:tav tm="100000">
                                          <p:val>
                                            <p:strVal val="#ppt_h"/>
                                          </p:val>
                                        </p:tav>
                                      </p:tavLst>
                                    </p:anim>
                                    <p:animEffect transition="in" filter="fade">
                                      <p:cBhvr>
                                        <p:cTn id="345" dur="5"/>
                                        <p:tgtEl>
                                          <p:spTgt spid="237575"/>
                                        </p:tgtEl>
                                      </p:cBhvr>
                                    </p:animEffect>
                                  </p:childTnLst>
                                  <p:subTnLst>
                                    <p:audio>
                                      <p:cMediaNode vol="100000">
                                        <p:cTn display="0" masterRel="sameClick">
                                          <p:stCondLst>
                                            <p:cond evt="begin" delay="0">
                                              <p:tn val="341"/>
                                            </p:cond>
                                          </p:stCondLst>
                                          <p:endCondLst>
                                            <p:cond evt="onStopAudio" delay="0">
                                              <p:tgtEl>
                                                <p:sldTgt/>
                                              </p:tgtEl>
                                            </p:cond>
                                          </p:endCondLst>
                                        </p:cTn>
                                        <p:tgtEl>
                                          <p:sndTgt r:embed="rId2" name="DESTROY.WAV"/>
                                        </p:tgtEl>
                                      </p:cMediaNode>
                                    </p:audio>
                                  </p:subTnLst>
                                </p:cTn>
                              </p:par>
                            </p:childTnLst>
                          </p:cTn>
                        </p:par>
                        <p:par>
                          <p:cTn id="346" fill="hold" nodeType="afterGroup">
                            <p:stCondLst>
                              <p:cond delay="27280"/>
                            </p:stCondLst>
                            <p:childTnLst>
                              <p:par>
                                <p:cTn id="347" presetID="53" presetClass="exit" presetSubtype="0" fill="hold" nodeType="afterEffect">
                                  <p:stCondLst>
                                    <p:cond delay="1000"/>
                                  </p:stCondLst>
                                  <p:childTnLst>
                                    <p:anim calcmode="lin" valueType="num">
                                      <p:cBhvr>
                                        <p:cTn id="348" dur="5"/>
                                        <p:tgtEl>
                                          <p:spTgt spid="237575"/>
                                        </p:tgtEl>
                                        <p:attrNameLst>
                                          <p:attrName>ppt_w</p:attrName>
                                        </p:attrNameLst>
                                      </p:cBhvr>
                                      <p:tavLst>
                                        <p:tav tm="0">
                                          <p:val>
                                            <p:strVal val="ppt_w"/>
                                          </p:val>
                                        </p:tav>
                                        <p:tav tm="100000">
                                          <p:val>
                                            <p:fltVal val="0"/>
                                          </p:val>
                                        </p:tav>
                                      </p:tavLst>
                                    </p:anim>
                                    <p:anim calcmode="lin" valueType="num">
                                      <p:cBhvr>
                                        <p:cTn id="349" dur="5"/>
                                        <p:tgtEl>
                                          <p:spTgt spid="237575"/>
                                        </p:tgtEl>
                                        <p:attrNameLst>
                                          <p:attrName>ppt_h</p:attrName>
                                        </p:attrNameLst>
                                      </p:cBhvr>
                                      <p:tavLst>
                                        <p:tav tm="0">
                                          <p:val>
                                            <p:strVal val="ppt_h"/>
                                          </p:val>
                                        </p:tav>
                                        <p:tav tm="100000">
                                          <p:val>
                                            <p:fltVal val="0"/>
                                          </p:val>
                                        </p:tav>
                                      </p:tavLst>
                                    </p:anim>
                                    <p:animEffect transition="out" filter="fade">
                                      <p:cBhvr>
                                        <p:cTn id="350" dur="5"/>
                                        <p:tgtEl>
                                          <p:spTgt spid="237575"/>
                                        </p:tgtEl>
                                      </p:cBhvr>
                                    </p:animEffect>
                                    <p:set>
                                      <p:cBhvr>
                                        <p:cTn id="351" dur="1" fill="hold">
                                          <p:stCondLst>
                                            <p:cond delay="4"/>
                                          </p:stCondLst>
                                        </p:cTn>
                                        <p:tgtEl>
                                          <p:spTgt spid="237575"/>
                                        </p:tgtEl>
                                        <p:attrNameLst>
                                          <p:attrName>style.visibility</p:attrName>
                                        </p:attrNameLst>
                                      </p:cBhvr>
                                      <p:to>
                                        <p:strVal val="hidden"/>
                                      </p:to>
                                    </p:set>
                                  </p:childTnLst>
                                </p:cTn>
                              </p:par>
                            </p:childTnLst>
                          </p:cTn>
                        </p:par>
                        <p:par>
                          <p:cTn id="352" fill="hold" nodeType="afterGroup">
                            <p:stCondLst>
                              <p:cond delay="28285"/>
                            </p:stCondLst>
                            <p:childTnLst>
                              <p:par>
                                <p:cTn id="353" presetID="53" presetClass="entr" presetSubtype="0" fill="hold" nodeType="afterEffect">
                                  <p:stCondLst>
                                    <p:cond delay="0"/>
                                  </p:stCondLst>
                                  <p:childTnLst>
                                    <p:set>
                                      <p:cBhvr>
                                        <p:cTn id="354" dur="1" fill="hold">
                                          <p:stCondLst>
                                            <p:cond delay="0"/>
                                          </p:stCondLst>
                                        </p:cTn>
                                        <p:tgtEl>
                                          <p:spTgt spid="237576"/>
                                        </p:tgtEl>
                                        <p:attrNameLst>
                                          <p:attrName>style.visibility</p:attrName>
                                        </p:attrNameLst>
                                      </p:cBhvr>
                                      <p:to>
                                        <p:strVal val="visible"/>
                                      </p:to>
                                    </p:set>
                                    <p:anim calcmode="lin" valueType="num">
                                      <p:cBhvr>
                                        <p:cTn id="355" dur="5" fill="hold"/>
                                        <p:tgtEl>
                                          <p:spTgt spid="237576"/>
                                        </p:tgtEl>
                                        <p:attrNameLst>
                                          <p:attrName>ppt_w</p:attrName>
                                        </p:attrNameLst>
                                      </p:cBhvr>
                                      <p:tavLst>
                                        <p:tav tm="0">
                                          <p:val>
                                            <p:fltVal val="0"/>
                                          </p:val>
                                        </p:tav>
                                        <p:tav tm="100000">
                                          <p:val>
                                            <p:strVal val="#ppt_w"/>
                                          </p:val>
                                        </p:tav>
                                      </p:tavLst>
                                    </p:anim>
                                    <p:anim calcmode="lin" valueType="num">
                                      <p:cBhvr>
                                        <p:cTn id="356" dur="5" fill="hold"/>
                                        <p:tgtEl>
                                          <p:spTgt spid="237576"/>
                                        </p:tgtEl>
                                        <p:attrNameLst>
                                          <p:attrName>ppt_h</p:attrName>
                                        </p:attrNameLst>
                                      </p:cBhvr>
                                      <p:tavLst>
                                        <p:tav tm="0">
                                          <p:val>
                                            <p:fltVal val="0"/>
                                          </p:val>
                                        </p:tav>
                                        <p:tav tm="100000">
                                          <p:val>
                                            <p:strVal val="#ppt_h"/>
                                          </p:val>
                                        </p:tav>
                                      </p:tavLst>
                                    </p:anim>
                                    <p:animEffect transition="in" filter="fade">
                                      <p:cBhvr>
                                        <p:cTn id="357" dur="5"/>
                                        <p:tgtEl>
                                          <p:spTgt spid="237576"/>
                                        </p:tgtEl>
                                      </p:cBhvr>
                                    </p:animEffect>
                                  </p:childTnLst>
                                  <p:subTnLst>
                                    <p:audio>
                                      <p:cMediaNode vol="100000">
                                        <p:cTn display="0" masterRel="sameClick">
                                          <p:stCondLst>
                                            <p:cond evt="begin" delay="0">
                                              <p:tn val="353"/>
                                            </p:cond>
                                          </p:stCondLst>
                                          <p:endCondLst>
                                            <p:cond evt="onStopAudio" delay="0">
                                              <p:tgtEl>
                                                <p:sldTgt/>
                                              </p:tgtEl>
                                            </p:cond>
                                          </p:endCondLst>
                                        </p:cTn>
                                        <p:tgtEl>
                                          <p:sndTgt r:embed="rId2" name="DESTROY.WAV"/>
                                        </p:tgtEl>
                                      </p:cMediaNode>
                                    </p:audio>
                                  </p:subTnLst>
                                </p:cTn>
                              </p:par>
                            </p:childTnLst>
                          </p:cTn>
                        </p:par>
                        <p:par>
                          <p:cTn id="358" fill="hold" nodeType="afterGroup">
                            <p:stCondLst>
                              <p:cond delay="28290"/>
                            </p:stCondLst>
                            <p:childTnLst>
                              <p:par>
                                <p:cTn id="359" presetID="53" presetClass="exit" presetSubtype="0" fill="hold" nodeType="afterEffect">
                                  <p:stCondLst>
                                    <p:cond delay="1000"/>
                                  </p:stCondLst>
                                  <p:childTnLst>
                                    <p:anim calcmode="lin" valueType="num">
                                      <p:cBhvr>
                                        <p:cTn id="360" dur="5"/>
                                        <p:tgtEl>
                                          <p:spTgt spid="237576"/>
                                        </p:tgtEl>
                                        <p:attrNameLst>
                                          <p:attrName>ppt_w</p:attrName>
                                        </p:attrNameLst>
                                      </p:cBhvr>
                                      <p:tavLst>
                                        <p:tav tm="0">
                                          <p:val>
                                            <p:strVal val="ppt_w"/>
                                          </p:val>
                                        </p:tav>
                                        <p:tav tm="100000">
                                          <p:val>
                                            <p:fltVal val="0"/>
                                          </p:val>
                                        </p:tav>
                                      </p:tavLst>
                                    </p:anim>
                                    <p:anim calcmode="lin" valueType="num">
                                      <p:cBhvr>
                                        <p:cTn id="361" dur="5"/>
                                        <p:tgtEl>
                                          <p:spTgt spid="237576"/>
                                        </p:tgtEl>
                                        <p:attrNameLst>
                                          <p:attrName>ppt_h</p:attrName>
                                        </p:attrNameLst>
                                      </p:cBhvr>
                                      <p:tavLst>
                                        <p:tav tm="0">
                                          <p:val>
                                            <p:strVal val="ppt_h"/>
                                          </p:val>
                                        </p:tav>
                                        <p:tav tm="100000">
                                          <p:val>
                                            <p:fltVal val="0"/>
                                          </p:val>
                                        </p:tav>
                                      </p:tavLst>
                                    </p:anim>
                                    <p:animEffect transition="out" filter="fade">
                                      <p:cBhvr>
                                        <p:cTn id="362" dur="5"/>
                                        <p:tgtEl>
                                          <p:spTgt spid="237576"/>
                                        </p:tgtEl>
                                      </p:cBhvr>
                                    </p:animEffect>
                                    <p:set>
                                      <p:cBhvr>
                                        <p:cTn id="363" dur="1" fill="hold">
                                          <p:stCondLst>
                                            <p:cond delay="4"/>
                                          </p:stCondLst>
                                        </p:cTn>
                                        <p:tgtEl>
                                          <p:spTgt spid="237576"/>
                                        </p:tgtEl>
                                        <p:attrNameLst>
                                          <p:attrName>style.visibility</p:attrName>
                                        </p:attrNameLst>
                                      </p:cBhvr>
                                      <p:to>
                                        <p:strVal val="hidden"/>
                                      </p:to>
                                    </p:set>
                                  </p:childTnLst>
                                </p:cTn>
                              </p:par>
                            </p:childTnLst>
                          </p:cTn>
                        </p:par>
                        <p:par>
                          <p:cTn id="364" fill="hold" nodeType="afterGroup">
                            <p:stCondLst>
                              <p:cond delay="29295"/>
                            </p:stCondLst>
                            <p:childTnLst>
                              <p:par>
                                <p:cTn id="365" presetID="53" presetClass="entr" presetSubtype="0" fill="hold" nodeType="afterEffect">
                                  <p:stCondLst>
                                    <p:cond delay="0"/>
                                  </p:stCondLst>
                                  <p:childTnLst>
                                    <p:set>
                                      <p:cBhvr>
                                        <p:cTn id="366" dur="1" fill="hold">
                                          <p:stCondLst>
                                            <p:cond delay="0"/>
                                          </p:stCondLst>
                                        </p:cTn>
                                        <p:tgtEl>
                                          <p:spTgt spid="237577"/>
                                        </p:tgtEl>
                                        <p:attrNameLst>
                                          <p:attrName>style.visibility</p:attrName>
                                        </p:attrNameLst>
                                      </p:cBhvr>
                                      <p:to>
                                        <p:strVal val="visible"/>
                                      </p:to>
                                    </p:set>
                                    <p:anim calcmode="lin" valueType="num">
                                      <p:cBhvr>
                                        <p:cTn id="367" dur="2000" fill="hold"/>
                                        <p:tgtEl>
                                          <p:spTgt spid="237577"/>
                                        </p:tgtEl>
                                        <p:attrNameLst>
                                          <p:attrName>ppt_w</p:attrName>
                                        </p:attrNameLst>
                                      </p:cBhvr>
                                      <p:tavLst>
                                        <p:tav tm="0">
                                          <p:val>
                                            <p:fltVal val="0"/>
                                          </p:val>
                                        </p:tav>
                                        <p:tav tm="100000">
                                          <p:val>
                                            <p:strVal val="#ppt_w"/>
                                          </p:val>
                                        </p:tav>
                                      </p:tavLst>
                                    </p:anim>
                                    <p:anim calcmode="lin" valueType="num">
                                      <p:cBhvr>
                                        <p:cTn id="368" dur="2000" fill="hold"/>
                                        <p:tgtEl>
                                          <p:spTgt spid="237577"/>
                                        </p:tgtEl>
                                        <p:attrNameLst>
                                          <p:attrName>ppt_h</p:attrName>
                                        </p:attrNameLst>
                                      </p:cBhvr>
                                      <p:tavLst>
                                        <p:tav tm="0">
                                          <p:val>
                                            <p:fltVal val="0"/>
                                          </p:val>
                                        </p:tav>
                                        <p:tav tm="100000">
                                          <p:val>
                                            <p:strVal val="#ppt_h"/>
                                          </p:val>
                                        </p:tav>
                                      </p:tavLst>
                                    </p:anim>
                                    <p:animEffect transition="in" filter="fade">
                                      <p:cBhvr>
                                        <p:cTn id="369" dur="2000"/>
                                        <p:tgtEl>
                                          <p:spTgt spid="237577"/>
                                        </p:tgtEl>
                                      </p:cBhvr>
                                    </p:animEffect>
                                  </p:childTnLst>
                                  <p:subTnLst>
                                    <p:audio>
                                      <p:cMediaNode>
                                        <p:cTn display="0" masterRel="sameClick">
                                          <p:stCondLst>
                                            <p:cond evt="begin" delay="0">
                                              <p:tn val="365"/>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237571"/>
                  </p:tgtEl>
                </p:cond>
              </p:nextCondLst>
            </p:seq>
          </p:childTnLst>
        </p:cTn>
      </p:par>
    </p:tnLst>
    <p:bldLst>
      <p:bldP spid="23757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1" name="Picture 3" descr="CLOCK_FW">
            <a:extLst>
              <a:ext uri="{FF2B5EF4-FFF2-40B4-BE49-F238E27FC236}">
                <a16:creationId xmlns:a16="http://schemas.microsoft.com/office/drawing/2014/main" xmlns="" id="{06BA7B59-735A-690A-D2C2-7AA5C4AC3F1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23383" y="917225"/>
            <a:ext cx="1147288" cy="106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2" name="Rectangle 4">
            <a:extLst>
              <a:ext uri="{FF2B5EF4-FFF2-40B4-BE49-F238E27FC236}">
                <a16:creationId xmlns:a16="http://schemas.microsoft.com/office/drawing/2014/main" xmlns="" id="{F7A14FB4-9F3A-936C-4AA0-375E9BC03DF3}"/>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30</a:t>
            </a:r>
          </a:p>
        </p:txBody>
      </p:sp>
      <p:sp>
        <p:nvSpPr>
          <p:cNvPr id="237573" name="Rectangle 5">
            <a:extLst>
              <a:ext uri="{FF2B5EF4-FFF2-40B4-BE49-F238E27FC236}">
                <a16:creationId xmlns:a16="http://schemas.microsoft.com/office/drawing/2014/main" xmlns="" id="{5BFD8E2C-2495-8B84-096D-39B7625FBDF8}"/>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4</a:t>
            </a:r>
          </a:p>
        </p:txBody>
      </p:sp>
      <p:sp>
        <p:nvSpPr>
          <p:cNvPr id="237574" name="Rectangle 6">
            <a:extLst>
              <a:ext uri="{FF2B5EF4-FFF2-40B4-BE49-F238E27FC236}">
                <a16:creationId xmlns:a16="http://schemas.microsoft.com/office/drawing/2014/main" xmlns="" id="{D734C5C6-1A58-DD4C-B099-C9F4E37569D0}"/>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3</a:t>
            </a:r>
          </a:p>
        </p:txBody>
      </p:sp>
      <p:sp>
        <p:nvSpPr>
          <p:cNvPr id="237575" name="Rectangle 7">
            <a:extLst>
              <a:ext uri="{FF2B5EF4-FFF2-40B4-BE49-F238E27FC236}">
                <a16:creationId xmlns:a16="http://schemas.microsoft.com/office/drawing/2014/main" xmlns="" id="{38538AB9-BCBB-A333-DD36-158DBBEAED46}"/>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a:t>
            </a:r>
          </a:p>
        </p:txBody>
      </p:sp>
      <p:sp>
        <p:nvSpPr>
          <p:cNvPr id="237576" name="Rectangle 8">
            <a:extLst>
              <a:ext uri="{FF2B5EF4-FFF2-40B4-BE49-F238E27FC236}">
                <a16:creationId xmlns:a16="http://schemas.microsoft.com/office/drawing/2014/main" xmlns="" id="{1BCE4242-C4C8-C5C8-BB9B-C89A1528C34F}"/>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a:t>
            </a:r>
          </a:p>
        </p:txBody>
      </p:sp>
      <p:sp>
        <p:nvSpPr>
          <p:cNvPr id="237577" name="Rectangle 9">
            <a:extLst>
              <a:ext uri="{FF2B5EF4-FFF2-40B4-BE49-F238E27FC236}">
                <a16:creationId xmlns:a16="http://schemas.microsoft.com/office/drawing/2014/main" xmlns="" id="{BA0A5C84-5005-8422-290F-06E909D0CB54}"/>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0</a:t>
            </a:r>
          </a:p>
        </p:txBody>
      </p:sp>
      <p:sp>
        <p:nvSpPr>
          <p:cNvPr id="237579" name="Text Box 11">
            <a:extLst>
              <a:ext uri="{FF2B5EF4-FFF2-40B4-BE49-F238E27FC236}">
                <a16:creationId xmlns:a16="http://schemas.microsoft.com/office/drawing/2014/main" xmlns="" id="{33FE6EBC-CD0E-209F-B313-7F3273C36203}"/>
              </a:ext>
            </a:extLst>
          </p:cNvPr>
          <p:cNvSpPr txBox="1">
            <a:spLocks noChangeArrowheads="1"/>
          </p:cNvSpPr>
          <p:nvPr/>
        </p:nvSpPr>
        <p:spPr bwMode="auto">
          <a:xfrm>
            <a:off x="1543929" y="4643022"/>
            <a:ext cx="9226742" cy="1614684"/>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95384" tIns="47694" rIns="95384" bIns="47694">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marL="342900" lvl="0" indent="-342900">
              <a:lnSpc>
                <a:spcPct val="130000"/>
              </a:lnSpc>
              <a:spcAft>
                <a:spcPts val="800"/>
              </a:spcAft>
              <a:buFont typeface="+mj-lt"/>
              <a:buAutoNum type="arabicParenBoth"/>
            </a:pPr>
            <a:r>
              <a:rPr lang="en-US" sz="4000" dirty="0">
                <a:solidFill>
                  <a:srgbClr val="0D0D0D"/>
                </a:solidFill>
                <a:ea typeface="Calibri" panose="020F0502020204030204" pitchFamily="34" charset="0"/>
                <a:cs typeface="Times New Roman" panose="02020603050405020304" pitchFamily="18" charset="0"/>
              </a:rPr>
              <a:t> </a:t>
            </a:r>
            <a:r>
              <a:rPr lang="vi-VN" sz="4000" dirty="0">
                <a:solidFill>
                  <a:srgbClr val="0D0D0D"/>
                </a:solidFill>
                <a:ea typeface="Calibri" panose="020F0502020204030204" pitchFamily="34" charset="0"/>
                <a:cs typeface="Times New Roman" panose="02020603050405020304" pitchFamily="18" charset="0"/>
              </a:rPr>
              <a:t>Tố Như</a:t>
            </a:r>
            <a:endParaRPr lang="en-US" sz="4000" dirty="0">
              <a:ea typeface="Calibri" panose="020F0502020204030204" pitchFamily="34" charset="0"/>
              <a:cs typeface="Times New Roman" panose="02020603050405020304" pitchFamily="18" charset="0"/>
            </a:endParaRPr>
          </a:p>
          <a:p>
            <a:r>
              <a:rPr lang="en-US" sz="4000" dirty="0">
                <a:solidFill>
                  <a:srgbClr val="0D0D0D"/>
                </a:solidFill>
                <a:ea typeface="Calibri" panose="020F0502020204030204" pitchFamily="34" charset="0"/>
              </a:rPr>
              <a:t>(2) </a:t>
            </a:r>
            <a:r>
              <a:rPr lang="vi-VN" sz="4000" dirty="0">
                <a:solidFill>
                  <a:srgbClr val="0D0D0D"/>
                </a:solidFill>
                <a:ea typeface="Calibri" panose="020F0502020204030204" pitchFamily="34" charset="0"/>
              </a:rPr>
              <a:t>Thanh Hiên</a:t>
            </a:r>
            <a:endParaRPr kumimoji="0" lang="en-US" altLang="en-US" sz="3623" b="1" i="1" u="none" strike="noStrike" kern="1200" cap="none" spc="0" normalizeH="0" baseline="0" noProof="0" dirty="0">
              <a:ln>
                <a:noFill/>
              </a:ln>
              <a:solidFill>
                <a:srgbClr val="FF3300"/>
              </a:solidFill>
              <a:effectLst/>
              <a:uLnTx/>
              <a:uFillTx/>
              <a:latin typeface="Times New Roman" panose="02020603050405020304" pitchFamily="18" charset="0"/>
              <a:ea typeface="+mn-ea"/>
              <a:cs typeface="+mn-cs"/>
            </a:endParaRPr>
          </a:p>
        </p:txBody>
      </p:sp>
      <p:sp>
        <p:nvSpPr>
          <p:cNvPr id="53260" name="Text Box 12">
            <a:extLst>
              <a:ext uri="{FF2B5EF4-FFF2-40B4-BE49-F238E27FC236}">
                <a16:creationId xmlns:a16="http://schemas.microsoft.com/office/drawing/2014/main" xmlns="" id="{31A41DD8-FE29-16BE-25E9-3AA56906DD01}"/>
              </a:ext>
            </a:extLst>
          </p:cNvPr>
          <p:cNvSpPr txBox="1">
            <a:spLocks noChangeArrowheads="1"/>
          </p:cNvSpPr>
          <p:nvPr/>
        </p:nvSpPr>
        <p:spPr bwMode="auto">
          <a:xfrm>
            <a:off x="3223995" y="231578"/>
            <a:ext cx="6072456" cy="756500"/>
          </a:xfrm>
          <a:prstGeom prst="rect">
            <a:avLst/>
          </a:prstGeom>
          <a:gradFill rotWithShape="1">
            <a:gsLst>
              <a:gs pos="0">
                <a:srgbClr val="FF0000"/>
              </a:gs>
              <a:gs pos="50000">
                <a:srgbClr val="BBE0E3"/>
              </a:gs>
              <a:gs pos="100000">
                <a:srgbClr val="FF0000"/>
              </a:gs>
            </a:gsLst>
            <a:lin ang="5400000" scaled="1"/>
          </a:gradFill>
          <a:ln w="9525">
            <a:solidFill>
              <a:srgbClr val="9900CC"/>
            </a:solidFill>
            <a:miter lim="800000"/>
            <a:headEnd/>
            <a:tailEnd/>
          </a:ln>
        </p:spPr>
        <p:txBody>
          <a:bodyPr lIns="95384" tIns="47694" rIns="95384" bIns="47694">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955033" rtl="0" eaLnBrk="1" fontAlgn="base" latinLnBrk="0" hangingPunct="1">
              <a:lnSpc>
                <a:spcPct val="100000"/>
              </a:lnSpc>
              <a:spcBef>
                <a:spcPct val="50000"/>
              </a:spcBef>
              <a:spcAft>
                <a:spcPct val="0"/>
              </a:spcAft>
              <a:buClrTx/>
              <a:buSzTx/>
              <a:buFontTx/>
              <a:buNone/>
              <a:tabLst/>
              <a:defRPr/>
            </a:pPr>
            <a:r>
              <a:rPr kumimoji="0" lang="en-US" altLang="en-US" sz="429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TĂNG TỐC</a:t>
            </a:r>
          </a:p>
        </p:txBody>
      </p:sp>
      <p:sp>
        <p:nvSpPr>
          <p:cNvPr id="237581" name="Rectangle 13">
            <a:extLst>
              <a:ext uri="{FF2B5EF4-FFF2-40B4-BE49-F238E27FC236}">
                <a16:creationId xmlns:a16="http://schemas.microsoft.com/office/drawing/2014/main" xmlns="" id="{100221A4-A971-8F04-3EA6-F794B2EF6469}"/>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9</a:t>
            </a:r>
          </a:p>
        </p:txBody>
      </p:sp>
      <p:sp>
        <p:nvSpPr>
          <p:cNvPr id="237582" name="Rectangle 14">
            <a:extLst>
              <a:ext uri="{FF2B5EF4-FFF2-40B4-BE49-F238E27FC236}">
                <a16:creationId xmlns:a16="http://schemas.microsoft.com/office/drawing/2014/main" xmlns="" id="{C0BC1853-5190-8DBA-C6EE-E240FCCF5352}"/>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8</a:t>
            </a:r>
          </a:p>
        </p:txBody>
      </p:sp>
      <p:sp>
        <p:nvSpPr>
          <p:cNvPr id="237583" name="Rectangle 15">
            <a:extLst>
              <a:ext uri="{FF2B5EF4-FFF2-40B4-BE49-F238E27FC236}">
                <a16:creationId xmlns:a16="http://schemas.microsoft.com/office/drawing/2014/main" xmlns="" id="{F4B02F2E-0956-737E-A474-453AACCA8E29}"/>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7</a:t>
            </a:r>
          </a:p>
        </p:txBody>
      </p:sp>
      <p:sp>
        <p:nvSpPr>
          <p:cNvPr id="237584" name="Rectangle 16">
            <a:extLst>
              <a:ext uri="{FF2B5EF4-FFF2-40B4-BE49-F238E27FC236}">
                <a16:creationId xmlns:a16="http://schemas.microsoft.com/office/drawing/2014/main" xmlns="" id="{323D5895-1D30-CFC9-7955-EA012D035C25}"/>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6</a:t>
            </a:r>
          </a:p>
        </p:txBody>
      </p:sp>
      <p:sp>
        <p:nvSpPr>
          <p:cNvPr id="237585" name="Rectangle 17">
            <a:extLst>
              <a:ext uri="{FF2B5EF4-FFF2-40B4-BE49-F238E27FC236}">
                <a16:creationId xmlns:a16="http://schemas.microsoft.com/office/drawing/2014/main" xmlns="" id="{0EEB3C5F-8E6B-98DA-CFEA-0344C61BE95F}"/>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5</a:t>
            </a:r>
          </a:p>
        </p:txBody>
      </p:sp>
      <p:sp>
        <p:nvSpPr>
          <p:cNvPr id="237586" name="Rectangle 18">
            <a:extLst>
              <a:ext uri="{FF2B5EF4-FFF2-40B4-BE49-F238E27FC236}">
                <a16:creationId xmlns:a16="http://schemas.microsoft.com/office/drawing/2014/main" xmlns="" id="{E7719A19-7269-DC35-FE3A-BAF4E9182A5C}"/>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14</a:t>
            </a:r>
          </a:p>
        </p:txBody>
      </p:sp>
      <p:sp>
        <p:nvSpPr>
          <p:cNvPr id="237587" name="Rectangle 19">
            <a:extLst>
              <a:ext uri="{FF2B5EF4-FFF2-40B4-BE49-F238E27FC236}">
                <a16:creationId xmlns:a16="http://schemas.microsoft.com/office/drawing/2014/main" xmlns="" id="{7650A627-01D4-AC2B-A090-66BE9A89D392}"/>
              </a:ext>
            </a:extLst>
          </p:cNvPr>
          <p:cNvSpPr>
            <a:spLocks noChangeArrowheads="1"/>
          </p:cNvSpPr>
          <p:nvPr/>
        </p:nvSpPr>
        <p:spPr bwMode="auto">
          <a:xfrm>
            <a:off x="9378183"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13</a:t>
            </a:r>
          </a:p>
        </p:txBody>
      </p:sp>
      <p:sp>
        <p:nvSpPr>
          <p:cNvPr id="237588" name="Rectangle 20">
            <a:extLst>
              <a:ext uri="{FF2B5EF4-FFF2-40B4-BE49-F238E27FC236}">
                <a16:creationId xmlns:a16="http://schemas.microsoft.com/office/drawing/2014/main" xmlns="" id="{836AA980-8A38-F66C-459C-1CE0BFBAE9C6}"/>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12</a:t>
            </a:r>
          </a:p>
        </p:txBody>
      </p:sp>
      <p:sp>
        <p:nvSpPr>
          <p:cNvPr id="237589" name="Rectangle 21">
            <a:extLst>
              <a:ext uri="{FF2B5EF4-FFF2-40B4-BE49-F238E27FC236}">
                <a16:creationId xmlns:a16="http://schemas.microsoft.com/office/drawing/2014/main" xmlns="" id="{9B126DCE-177D-9CD5-1D17-51EF2011AFEE}"/>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11</a:t>
            </a:r>
          </a:p>
        </p:txBody>
      </p:sp>
      <p:sp>
        <p:nvSpPr>
          <p:cNvPr id="237590" name="Rectangle 22">
            <a:extLst>
              <a:ext uri="{FF2B5EF4-FFF2-40B4-BE49-F238E27FC236}">
                <a16:creationId xmlns:a16="http://schemas.microsoft.com/office/drawing/2014/main" xmlns="" id="{D92D2362-F88D-7CE0-859B-AE81F12137B1}"/>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10</a:t>
            </a:r>
          </a:p>
        </p:txBody>
      </p:sp>
      <p:sp>
        <p:nvSpPr>
          <p:cNvPr id="237591" name="Rectangle 23">
            <a:extLst>
              <a:ext uri="{FF2B5EF4-FFF2-40B4-BE49-F238E27FC236}">
                <a16:creationId xmlns:a16="http://schemas.microsoft.com/office/drawing/2014/main" xmlns="" id="{99644978-E86C-A4FC-C7E2-111D4E43713F}"/>
              </a:ext>
            </a:extLst>
          </p:cNvPr>
          <p:cNvSpPr>
            <a:spLocks noChangeArrowheads="1"/>
          </p:cNvSpPr>
          <p:nvPr/>
        </p:nvSpPr>
        <p:spPr bwMode="auto">
          <a:xfrm>
            <a:off x="9540136" y="1219941"/>
            <a:ext cx="1230535"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19</a:t>
            </a:r>
          </a:p>
        </p:txBody>
      </p:sp>
      <p:sp>
        <p:nvSpPr>
          <p:cNvPr id="237592" name="Rectangle 24">
            <a:extLst>
              <a:ext uri="{FF2B5EF4-FFF2-40B4-BE49-F238E27FC236}">
                <a16:creationId xmlns:a16="http://schemas.microsoft.com/office/drawing/2014/main" xmlns="" id="{1AF7CC02-64B3-AAE0-739F-ED915B2AA34B}"/>
              </a:ext>
            </a:extLst>
          </p:cNvPr>
          <p:cNvSpPr>
            <a:spLocks noChangeArrowheads="1"/>
          </p:cNvSpPr>
          <p:nvPr/>
        </p:nvSpPr>
        <p:spPr bwMode="auto">
          <a:xfrm>
            <a:off x="9458403" y="1295619"/>
            <a:ext cx="1238103" cy="428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18</a:t>
            </a:r>
          </a:p>
        </p:txBody>
      </p:sp>
      <p:sp>
        <p:nvSpPr>
          <p:cNvPr id="237593" name="Rectangle 25">
            <a:extLst>
              <a:ext uri="{FF2B5EF4-FFF2-40B4-BE49-F238E27FC236}">
                <a16:creationId xmlns:a16="http://schemas.microsoft.com/office/drawing/2014/main" xmlns="" id="{0ED6B31E-F81A-45DC-E3EA-6DCAEDBFC0BA}"/>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17</a:t>
            </a:r>
          </a:p>
        </p:txBody>
      </p:sp>
      <p:sp>
        <p:nvSpPr>
          <p:cNvPr id="237594" name="Rectangle 26">
            <a:extLst>
              <a:ext uri="{FF2B5EF4-FFF2-40B4-BE49-F238E27FC236}">
                <a16:creationId xmlns:a16="http://schemas.microsoft.com/office/drawing/2014/main" xmlns="" id="{4C5C149D-3657-07DC-EA0E-7A29D6E2E646}"/>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16</a:t>
            </a:r>
          </a:p>
        </p:txBody>
      </p:sp>
      <p:sp>
        <p:nvSpPr>
          <p:cNvPr id="237595" name="Rectangle 27">
            <a:extLst>
              <a:ext uri="{FF2B5EF4-FFF2-40B4-BE49-F238E27FC236}">
                <a16:creationId xmlns:a16="http://schemas.microsoft.com/office/drawing/2014/main" xmlns="" id="{A79E53E6-0403-1715-DC56-A7A68F82A22F}"/>
              </a:ext>
            </a:extLst>
          </p:cNvPr>
          <p:cNvSpPr>
            <a:spLocks noChangeArrowheads="1"/>
          </p:cNvSpPr>
          <p:nvPr/>
        </p:nvSpPr>
        <p:spPr bwMode="auto">
          <a:xfrm>
            <a:off x="9458403" y="1295619"/>
            <a:ext cx="1238103" cy="428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15</a:t>
            </a:r>
          </a:p>
        </p:txBody>
      </p:sp>
      <p:sp>
        <p:nvSpPr>
          <p:cNvPr id="237596" name="Rectangle 28">
            <a:extLst>
              <a:ext uri="{FF2B5EF4-FFF2-40B4-BE49-F238E27FC236}">
                <a16:creationId xmlns:a16="http://schemas.microsoft.com/office/drawing/2014/main" xmlns="" id="{C69CBBB0-1369-4C19-4742-E7960AAB6E91}"/>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29</a:t>
            </a:r>
          </a:p>
        </p:txBody>
      </p:sp>
      <p:sp>
        <p:nvSpPr>
          <p:cNvPr id="237597" name="Rectangle 29">
            <a:extLst>
              <a:ext uri="{FF2B5EF4-FFF2-40B4-BE49-F238E27FC236}">
                <a16:creationId xmlns:a16="http://schemas.microsoft.com/office/drawing/2014/main" xmlns="" id="{E0AC1EE3-C7E8-887C-4E00-F9DDAEEEEEEB}"/>
              </a:ext>
            </a:extLst>
          </p:cNvPr>
          <p:cNvSpPr>
            <a:spLocks noChangeArrowheads="1"/>
          </p:cNvSpPr>
          <p:nvPr/>
        </p:nvSpPr>
        <p:spPr bwMode="auto">
          <a:xfrm>
            <a:off x="9540136" y="1219941"/>
            <a:ext cx="1230535"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28</a:t>
            </a:r>
          </a:p>
        </p:txBody>
      </p:sp>
      <p:sp>
        <p:nvSpPr>
          <p:cNvPr id="237598" name="Rectangle 30">
            <a:extLst>
              <a:ext uri="{FF2B5EF4-FFF2-40B4-BE49-F238E27FC236}">
                <a16:creationId xmlns:a16="http://schemas.microsoft.com/office/drawing/2014/main" xmlns="" id="{D391B22D-F75D-047C-11F7-9DDF89DA1B11}"/>
              </a:ext>
            </a:extLst>
          </p:cNvPr>
          <p:cNvSpPr>
            <a:spLocks noChangeArrowheads="1"/>
          </p:cNvSpPr>
          <p:nvPr/>
        </p:nvSpPr>
        <p:spPr bwMode="auto">
          <a:xfrm>
            <a:off x="9540136" y="1219941"/>
            <a:ext cx="1230535"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27</a:t>
            </a:r>
          </a:p>
        </p:txBody>
      </p:sp>
      <p:sp>
        <p:nvSpPr>
          <p:cNvPr id="237599" name="Rectangle 31">
            <a:extLst>
              <a:ext uri="{FF2B5EF4-FFF2-40B4-BE49-F238E27FC236}">
                <a16:creationId xmlns:a16="http://schemas.microsoft.com/office/drawing/2014/main" xmlns="" id="{0342EA26-5FC0-9DB9-2561-7472F986E3B6}"/>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26</a:t>
            </a:r>
          </a:p>
        </p:txBody>
      </p:sp>
      <p:sp>
        <p:nvSpPr>
          <p:cNvPr id="237600" name="Rectangle 32">
            <a:extLst>
              <a:ext uri="{FF2B5EF4-FFF2-40B4-BE49-F238E27FC236}">
                <a16:creationId xmlns:a16="http://schemas.microsoft.com/office/drawing/2014/main" xmlns="" id="{43F7312C-4B79-2A30-1137-DE494FBEA0CC}"/>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25</a:t>
            </a:r>
          </a:p>
        </p:txBody>
      </p:sp>
      <p:sp>
        <p:nvSpPr>
          <p:cNvPr id="237601" name="Rectangle 33">
            <a:extLst>
              <a:ext uri="{FF2B5EF4-FFF2-40B4-BE49-F238E27FC236}">
                <a16:creationId xmlns:a16="http://schemas.microsoft.com/office/drawing/2014/main" xmlns="" id="{1185D8CD-68F5-0E01-5574-EDDDA615BB22}"/>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24</a:t>
            </a:r>
          </a:p>
        </p:txBody>
      </p:sp>
      <p:sp>
        <p:nvSpPr>
          <p:cNvPr id="237602" name="Rectangle 34">
            <a:extLst>
              <a:ext uri="{FF2B5EF4-FFF2-40B4-BE49-F238E27FC236}">
                <a16:creationId xmlns:a16="http://schemas.microsoft.com/office/drawing/2014/main" xmlns="" id="{5BE9D64F-24A4-38B2-4E2A-493EDDB3AA49}"/>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23</a:t>
            </a:r>
          </a:p>
        </p:txBody>
      </p:sp>
      <p:sp>
        <p:nvSpPr>
          <p:cNvPr id="237603" name="Rectangle 35">
            <a:extLst>
              <a:ext uri="{FF2B5EF4-FFF2-40B4-BE49-F238E27FC236}">
                <a16:creationId xmlns:a16="http://schemas.microsoft.com/office/drawing/2014/main" xmlns="" id="{E864AD82-E750-67BB-092E-415354D9F814}"/>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22</a:t>
            </a:r>
          </a:p>
        </p:txBody>
      </p:sp>
      <p:sp>
        <p:nvSpPr>
          <p:cNvPr id="237604" name="Rectangle 36">
            <a:extLst>
              <a:ext uri="{FF2B5EF4-FFF2-40B4-BE49-F238E27FC236}">
                <a16:creationId xmlns:a16="http://schemas.microsoft.com/office/drawing/2014/main" xmlns="" id="{53A18DE1-C701-B23E-D228-701D4180CCAD}"/>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21</a:t>
            </a:r>
          </a:p>
        </p:txBody>
      </p:sp>
      <p:sp>
        <p:nvSpPr>
          <p:cNvPr id="237605" name="Rectangle 37">
            <a:extLst>
              <a:ext uri="{FF2B5EF4-FFF2-40B4-BE49-F238E27FC236}">
                <a16:creationId xmlns:a16="http://schemas.microsoft.com/office/drawing/2014/main" xmlns="" id="{4638C608-6B51-B82E-BC2E-6560BAB89C76}"/>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20</a:t>
            </a:r>
          </a:p>
        </p:txBody>
      </p:sp>
      <p:sp>
        <p:nvSpPr>
          <p:cNvPr id="4" name="TextBox 3">
            <a:extLst>
              <a:ext uri="{FF2B5EF4-FFF2-40B4-BE49-F238E27FC236}">
                <a16:creationId xmlns:a16="http://schemas.microsoft.com/office/drawing/2014/main" xmlns="" id="{07FEDD0F-DAF7-7FBC-F34B-6D9C44B8573D}"/>
              </a:ext>
            </a:extLst>
          </p:cNvPr>
          <p:cNvSpPr txBox="1"/>
          <p:nvPr/>
        </p:nvSpPr>
        <p:spPr>
          <a:xfrm>
            <a:off x="660400" y="2214978"/>
            <a:ext cx="10858500" cy="2123658"/>
          </a:xfrm>
          <a:prstGeom prst="rect">
            <a:avLst/>
          </a:prstGeom>
          <a:noFill/>
        </p:spPr>
        <p:txBody>
          <a:bodyPr wrap="square">
            <a:spAutoFit/>
          </a:bodyPr>
          <a:lstStyle/>
          <a:p>
            <a:r>
              <a:rPr lang="vi-VN" sz="4400" b="1" dirty="0">
                <a:solidFill>
                  <a:srgbClr val="0D0D0D"/>
                </a:solidFill>
                <a:effectLst/>
                <a:latin typeface="Times New Roman" panose="02020603050405020304" pitchFamily="18" charset="0"/>
                <a:ea typeface="Calibri" panose="020F0502020204030204" pitchFamily="34" charset="0"/>
              </a:rPr>
              <a:t>Câu 7.</a:t>
            </a:r>
            <a:r>
              <a:rPr lang="vi-VN" sz="4400" dirty="0">
                <a:solidFill>
                  <a:srgbClr val="0D0D0D"/>
                </a:solidFill>
                <a:effectLst/>
                <a:latin typeface="Times New Roman" panose="02020603050405020304" pitchFamily="18" charset="0"/>
                <a:ea typeface="Calibri" panose="020F0502020204030204" pitchFamily="34" charset="0"/>
              </a:rPr>
              <a:t> Nguyễn Du (1765 - 1820), tên chữ là...(1), tên hiệu là...(2) , quê ở Hà Tĩnh nhưng sinh ra ở Thăng Long.</a:t>
            </a:r>
            <a:endParaRPr lang="en-US" sz="4400" dirty="0"/>
          </a:p>
        </p:txBody>
      </p:sp>
    </p:spTree>
    <p:extLst>
      <p:ext uri="{BB962C8B-B14F-4D97-AF65-F5344CB8AC3E}">
        <p14:creationId xmlns:p14="http://schemas.microsoft.com/office/powerpoint/2010/main" val="23266291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37579"/>
                                        </p:tgtEl>
                                        <p:attrNameLst>
                                          <p:attrName>style.visibility</p:attrName>
                                        </p:attrNameLst>
                                      </p:cBhvr>
                                      <p:to>
                                        <p:strVal val="visible"/>
                                      </p:to>
                                    </p:set>
                                    <p:animEffect transition="in" filter="barn(inHorizontal)">
                                      <p:cBhvr>
                                        <p:cTn id="7" dur="500"/>
                                        <p:tgtEl>
                                          <p:spTgt spid="23757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3757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53" presetClass="exit" presetSubtype="0" fill="hold" nodeType="clickEffect">
                                  <p:stCondLst>
                                    <p:cond delay="0"/>
                                  </p:stCondLst>
                                  <p:childTnLst>
                                    <p:anim calcmode="lin" valueType="num">
                                      <p:cBhvr>
                                        <p:cTn id="12" dur="5"/>
                                        <p:tgtEl>
                                          <p:spTgt spid="237572"/>
                                        </p:tgtEl>
                                        <p:attrNameLst>
                                          <p:attrName>ppt_w</p:attrName>
                                        </p:attrNameLst>
                                      </p:cBhvr>
                                      <p:tavLst>
                                        <p:tav tm="0">
                                          <p:val>
                                            <p:strVal val="ppt_w"/>
                                          </p:val>
                                        </p:tav>
                                        <p:tav tm="100000">
                                          <p:val>
                                            <p:fltVal val="0"/>
                                          </p:val>
                                        </p:tav>
                                      </p:tavLst>
                                    </p:anim>
                                    <p:anim calcmode="lin" valueType="num">
                                      <p:cBhvr>
                                        <p:cTn id="13" dur="5"/>
                                        <p:tgtEl>
                                          <p:spTgt spid="237572"/>
                                        </p:tgtEl>
                                        <p:attrNameLst>
                                          <p:attrName>ppt_h</p:attrName>
                                        </p:attrNameLst>
                                      </p:cBhvr>
                                      <p:tavLst>
                                        <p:tav tm="0">
                                          <p:val>
                                            <p:strVal val="ppt_h"/>
                                          </p:val>
                                        </p:tav>
                                        <p:tav tm="100000">
                                          <p:val>
                                            <p:fltVal val="0"/>
                                          </p:val>
                                        </p:tav>
                                      </p:tavLst>
                                    </p:anim>
                                    <p:animEffect transition="out" filter="fade">
                                      <p:cBhvr>
                                        <p:cTn id="14" dur="5"/>
                                        <p:tgtEl>
                                          <p:spTgt spid="237572"/>
                                        </p:tgtEl>
                                      </p:cBhvr>
                                    </p:animEffect>
                                    <p:set>
                                      <p:cBhvr>
                                        <p:cTn id="15" dur="1" fill="hold">
                                          <p:stCondLst>
                                            <p:cond delay="4"/>
                                          </p:stCondLst>
                                        </p:cTn>
                                        <p:tgtEl>
                                          <p:spTgt spid="237572"/>
                                        </p:tgtEl>
                                        <p:attrNameLst>
                                          <p:attrName>style.visibility</p:attrName>
                                        </p:attrNameLst>
                                      </p:cBhvr>
                                      <p:to>
                                        <p:strVal val="hidden"/>
                                      </p:to>
                                    </p:set>
                                  </p:childTnLst>
                                </p:cTn>
                              </p:par>
                            </p:childTnLst>
                          </p:cTn>
                        </p:par>
                        <p:par>
                          <p:cTn id="16" fill="hold" nodeType="afterGroup">
                            <p:stCondLst>
                              <p:cond delay="5"/>
                            </p:stCondLst>
                            <p:childTnLst>
                              <p:par>
                                <p:cTn id="17" presetID="53" presetClass="entr" presetSubtype="0" fill="hold" nodeType="afterEffect">
                                  <p:stCondLst>
                                    <p:cond delay="0"/>
                                  </p:stCondLst>
                                  <p:childTnLst>
                                    <p:set>
                                      <p:cBhvr>
                                        <p:cTn id="18" dur="1" fill="hold">
                                          <p:stCondLst>
                                            <p:cond delay="0"/>
                                          </p:stCondLst>
                                        </p:cTn>
                                        <p:tgtEl>
                                          <p:spTgt spid="237596"/>
                                        </p:tgtEl>
                                        <p:attrNameLst>
                                          <p:attrName>style.visibility</p:attrName>
                                        </p:attrNameLst>
                                      </p:cBhvr>
                                      <p:to>
                                        <p:strVal val="visible"/>
                                      </p:to>
                                    </p:set>
                                    <p:anim calcmode="lin" valueType="num">
                                      <p:cBhvr>
                                        <p:cTn id="19" dur="5" fill="hold"/>
                                        <p:tgtEl>
                                          <p:spTgt spid="237596"/>
                                        </p:tgtEl>
                                        <p:attrNameLst>
                                          <p:attrName>ppt_w</p:attrName>
                                        </p:attrNameLst>
                                      </p:cBhvr>
                                      <p:tavLst>
                                        <p:tav tm="0">
                                          <p:val>
                                            <p:fltVal val="0"/>
                                          </p:val>
                                        </p:tav>
                                        <p:tav tm="100000">
                                          <p:val>
                                            <p:strVal val="#ppt_w"/>
                                          </p:val>
                                        </p:tav>
                                      </p:tavLst>
                                    </p:anim>
                                    <p:anim calcmode="lin" valueType="num">
                                      <p:cBhvr>
                                        <p:cTn id="20" dur="5" fill="hold"/>
                                        <p:tgtEl>
                                          <p:spTgt spid="237596"/>
                                        </p:tgtEl>
                                        <p:attrNameLst>
                                          <p:attrName>ppt_h</p:attrName>
                                        </p:attrNameLst>
                                      </p:cBhvr>
                                      <p:tavLst>
                                        <p:tav tm="0">
                                          <p:val>
                                            <p:fltVal val="0"/>
                                          </p:val>
                                        </p:tav>
                                        <p:tav tm="100000">
                                          <p:val>
                                            <p:strVal val="#ppt_h"/>
                                          </p:val>
                                        </p:tav>
                                      </p:tavLst>
                                    </p:anim>
                                    <p:animEffect transition="in" filter="fade">
                                      <p:cBhvr>
                                        <p:cTn id="21" dur="5"/>
                                        <p:tgtEl>
                                          <p:spTgt spid="237596"/>
                                        </p:tgtEl>
                                      </p:cBhvr>
                                    </p:animEffect>
                                  </p:childTnLst>
                                  <p:subTnLst>
                                    <p:audio>
                                      <p:cMediaNode vol="100000">
                                        <p:cTn display="0" masterRel="sameClick">
                                          <p:stCondLst>
                                            <p:cond evt="begin" delay="0">
                                              <p:tn val="17"/>
                                            </p:cond>
                                          </p:stCondLst>
                                          <p:endCondLst>
                                            <p:cond evt="onStopAudio" delay="0">
                                              <p:tgtEl>
                                                <p:sldTgt/>
                                              </p:tgtEl>
                                            </p:cond>
                                          </p:endCondLst>
                                        </p:cTn>
                                        <p:tgtEl>
                                          <p:sndTgt r:embed="rId2" name="DESTROY.WAV"/>
                                        </p:tgtEl>
                                      </p:cMediaNode>
                                    </p:audio>
                                  </p:subTnLst>
                                </p:cTn>
                              </p:par>
                            </p:childTnLst>
                          </p:cTn>
                        </p:par>
                        <p:par>
                          <p:cTn id="22" fill="hold" nodeType="afterGroup">
                            <p:stCondLst>
                              <p:cond delay="10"/>
                            </p:stCondLst>
                            <p:childTnLst>
                              <p:par>
                                <p:cTn id="23" presetID="53" presetClass="exit" presetSubtype="0" fill="hold" nodeType="afterEffect">
                                  <p:stCondLst>
                                    <p:cond delay="1000"/>
                                  </p:stCondLst>
                                  <p:childTnLst>
                                    <p:anim calcmode="lin" valueType="num">
                                      <p:cBhvr>
                                        <p:cTn id="24" dur="5"/>
                                        <p:tgtEl>
                                          <p:spTgt spid="237596"/>
                                        </p:tgtEl>
                                        <p:attrNameLst>
                                          <p:attrName>ppt_w</p:attrName>
                                        </p:attrNameLst>
                                      </p:cBhvr>
                                      <p:tavLst>
                                        <p:tav tm="0">
                                          <p:val>
                                            <p:strVal val="ppt_w"/>
                                          </p:val>
                                        </p:tav>
                                        <p:tav tm="100000">
                                          <p:val>
                                            <p:fltVal val="0"/>
                                          </p:val>
                                        </p:tav>
                                      </p:tavLst>
                                    </p:anim>
                                    <p:anim calcmode="lin" valueType="num">
                                      <p:cBhvr>
                                        <p:cTn id="25" dur="5"/>
                                        <p:tgtEl>
                                          <p:spTgt spid="237596"/>
                                        </p:tgtEl>
                                        <p:attrNameLst>
                                          <p:attrName>ppt_h</p:attrName>
                                        </p:attrNameLst>
                                      </p:cBhvr>
                                      <p:tavLst>
                                        <p:tav tm="0">
                                          <p:val>
                                            <p:strVal val="ppt_h"/>
                                          </p:val>
                                        </p:tav>
                                        <p:tav tm="100000">
                                          <p:val>
                                            <p:fltVal val="0"/>
                                          </p:val>
                                        </p:tav>
                                      </p:tavLst>
                                    </p:anim>
                                    <p:animEffect transition="out" filter="fade">
                                      <p:cBhvr>
                                        <p:cTn id="26" dur="5"/>
                                        <p:tgtEl>
                                          <p:spTgt spid="237596"/>
                                        </p:tgtEl>
                                      </p:cBhvr>
                                    </p:animEffect>
                                    <p:set>
                                      <p:cBhvr>
                                        <p:cTn id="27" dur="1" fill="hold">
                                          <p:stCondLst>
                                            <p:cond delay="4"/>
                                          </p:stCondLst>
                                        </p:cTn>
                                        <p:tgtEl>
                                          <p:spTgt spid="237596"/>
                                        </p:tgtEl>
                                        <p:attrNameLst>
                                          <p:attrName>style.visibility</p:attrName>
                                        </p:attrNameLst>
                                      </p:cBhvr>
                                      <p:to>
                                        <p:strVal val="hidden"/>
                                      </p:to>
                                    </p:set>
                                  </p:childTnLst>
                                </p:cTn>
                              </p:par>
                            </p:childTnLst>
                          </p:cTn>
                        </p:par>
                        <p:par>
                          <p:cTn id="28" fill="hold" nodeType="afterGroup">
                            <p:stCondLst>
                              <p:cond delay="1015"/>
                            </p:stCondLst>
                            <p:childTnLst>
                              <p:par>
                                <p:cTn id="29" presetID="53" presetClass="entr" presetSubtype="0" fill="hold" nodeType="afterEffect">
                                  <p:stCondLst>
                                    <p:cond delay="0"/>
                                  </p:stCondLst>
                                  <p:childTnLst>
                                    <p:set>
                                      <p:cBhvr>
                                        <p:cTn id="30" dur="1" fill="hold">
                                          <p:stCondLst>
                                            <p:cond delay="0"/>
                                          </p:stCondLst>
                                        </p:cTn>
                                        <p:tgtEl>
                                          <p:spTgt spid="237597"/>
                                        </p:tgtEl>
                                        <p:attrNameLst>
                                          <p:attrName>style.visibility</p:attrName>
                                        </p:attrNameLst>
                                      </p:cBhvr>
                                      <p:to>
                                        <p:strVal val="visible"/>
                                      </p:to>
                                    </p:set>
                                    <p:anim calcmode="lin" valueType="num">
                                      <p:cBhvr>
                                        <p:cTn id="31" dur="5" fill="hold"/>
                                        <p:tgtEl>
                                          <p:spTgt spid="237597"/>
                                        </p:tgtEl>
                                        <p:attrNameLst>
                                          <p:attrName>ppt_w</p:attrName>
                                        </p:attrNameLst>
                                      </p:cBhvr>
                                      <p:tavLst>
                                        <p:tav tm="0">
                                          <p:val>
                                            <p:fltVal val="0"/>
                                          </p:val>
                                        </p:tav>
                                        <p:tav tm="100000">
                                          <p:val>
                                            <p:strVal val="#ppt_w"/>
                                          </p:val>
                                        </p:tav>
                                      </p:tavLst>
                                    </p:anim>
                                    <p:anim calcmode="lin" valueType="num">
                                      <p:cBhvr>
                                        <p:cTn id="32" dur="5" fill="hold"/>
                                        <p:tgtEl>
                                          <p:spTgt spid="237597"/>
                                        </p:tgtEl>
                                        <p:attrNameLst>
                                          <p:attrName>ppt_h</p:attrName>
                                        </p:attrNameLst>
                                      </p:cBhvr>
                                      <p:tavLst>
                                        <p:tav tm="0">
                                          <p:val>
                                            <p:fltVal val="0"/>
                                          </p:val>
                                        </p:tav>
                                        <p:tav tm="100000">
                                          <p:val>
                                            <p:strVal val="#ppt_h"/>
                                          </p:val>
                                        </p:tav>
                                      </p:tavLst>
                                    </p:anim>
                                    <p:animEffect transition="in" filter="fade">
                                      <p:cBhvr>
                                        <p:cTn id="33" dur="5"/>
                                        <p:tgtEl>
                                          <p:spTgt spid="237597"/>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2" name="DESTROY.WAV"/>
                                        </p:tgtEl>
                                      </p:cMediaNode>
                                    </p:audio>
                                  </p:subTnLst>
                                </p:cTn>
                              </p:par>
                            </p:childTnLst>
                          </p:cTn>
                        </p:par>
                        <p:par>
                          <p:cTn id="34" fill="hold" nodeType="afterGroup">
                            <p:stCondLst>
                              <p:cond delay="1020"/>
                            </p:stCondLst>
                            <p:childTnLst>
                              <p:par>
                                <p:cTn id="35" presetID="53" presetClass="exit" presetSubtype="0" fill="hold" nodeType="afterEffect">
                                  <p:stCondLst>
                                    <p:cond delay="1000"/>
                                  </p:stCondLst>
                                  <p:childTnLst>
                                    <p:anim calcmode="lin" valueType="num">
                                      <p:cBhvr>
                                        <p:cTn id="36" dur="5"/>
                                        <p:tgtEl>
                                          <p:spTgt spid="237597"/>
                                        </p:tgtEl>
                                        <p:attrNameLst>
                                          <p:attrName>ppt_w</p:attrName>
                                        </p:attrNameLst>
                                      </p:cBhvr>
                                      <p:tavLst>
                                        <p:tav tm="0">
                                          <p:val>
                                            <p:strVal val="ppt_w"/>
                                          </p:val>
                                        </p:tav>
                                        <p:tav tm="100000">
                                          <p:val>
                                            <p:fltVal val="0"/>
                                          </p:val>
                                        </p:tav>
                                      </p:tavLst>
                                    </p:anim>
                                    <p:anim calcmode="lin" valueType="num">
                                      <p:cBhvr>
                                        <p:cTn id="37" dur="5"/>
                                        <p:tgtEl>
                                          <p:spTgt spid="237597"/>
                                        </p:tgtEl>
                                        <p:attrNameLst>
                                          <p:attrName>ppt_h</p:attrName>
                                        </p:attrNameLst>
                                      </p:cBhvr>
                                      <p:tavLst>
                                        <p:tav tm="0">
                                          <p:val>
                                            <p:strVal val="ppt_h"/>
                                          </p:val>
                                        </p:tav>
                                        <p:tav tm="100000">
                                          <p:val>
                                            <p:fltVal val="0"/>
                                          </p:val>
                                        </p:tav>
                                      </p:tavLst>
                                    </p:anim>
                                    <p:animEffect transition="out" filter="fade">
                                      <p:cBhvr>
                                        <p:cTn id="38" dur="5"/>
                                        <p:tgtEl>
                                          <p:spTgt spid="237597"/>
                                        </p:tgtEl>
                                      </p:cBhvr>
                                    </p:animEffect>
                                    <p:set>
                                      <p:cBhvr>
                                        <p:cTn id="39" dur="1" fill="hold">
                                          <p:stCondLst>
                                            <p:cond delay="4"/>
                                          </p:stCondLst>
                                        </p:cTn>
                                        <p:tgtEl>
                                          <p:spTgt spid="237597"/>
                                        </p:tgtEl>
                                        <p:attrNameLst>
                                          <p:attrName>style.visibility</p:attrName>
                                        </p:attrNameLst>
                                      </p:cBhvr>
                                      <p:to>
                                        <p:strVal val="hidden"/>
                                      </p:to>
                                    </p:set>
                                  </p:childTnLst>
                                </p:cTn>
                              </p:par>
                            </p:childTnLst>
                          </p:cTn>
                        </p:par>
                        <p:par>
                          <p:cTn id="40" fill="hold" nodeType="afterGroup">
                            <p:stCondLst>
                              <p:cond delay="2025"/>
                            </p:stCondLst>
                            <p:childTnLst>
                              <p:par>
                                <p:cTn id="41" presetID="53" presetClass="entr" presetSubtype="0" fill="hold" nodeType="afterEffect">
                                  <p:stCondLst>
                                    <p:cond delay="0"/>
                                  </p:stCondLst>
                                  <p:childTnLst>
                                    <p:set>
                                      <p:cBhvr>
                                        <p:cTn id="42" dur="1" fill="hold">
                                          <p:stCondLst>
                                            <p:cond delay="0"/>
                                          </p:stCondLst>
                                        </p:cTn>
                                        <p:tgtEl>
                                          <p:spTgt spid="237598"/>
                                        </p:tgtEl>
                                        <p:attrNameLst>
                                          <p:attrName>style.visibility</p:attrName>
                                        </p:attrNameLst>
                                      </p:cBhvr>
                                      <p:to>
                                        <p:strVal val="visible"/>
                                      </p:to>
                                    </p:set>
                                    <p:anim calcmode="lin" valueType="num">
                                      <p:cBhvr>
                                        <p:cTn id="43" dur="5" fill="hold"/>
                                        <p:tgtEl>
                                          <p:spTgt spid="237598"/>
                                        </p:tgtEl>
                                        <p:attrNameLst>
                                          <p:attrName>ppt_w</p:attrName>
                                        </p:attrNameLst>
                                      </p:cBhvr>
                                      <p:tavLst>
                                        <p:tav tm="0">
                                          <p:val>
                                            <p:fltVal val="0"/>
                                          </p:val>
                                        </p:tav>
                                        <p:tav tm="100000">
                                          <p:val>
                                            <p:strVal val="#ppt_w"/>
                                          </p:val>
                                        </p:tav>
                                      </p:tavLst>
                                    </p:anim>
                                    <p:anim calcmode="lin" valueType="num">
                                      <p:cBhvr>
                                        <p:cTn id="44" dur="5" fill="hold"/>
                                        <p:tgtEl>
                                          <p:spTgt spid="237598"/>
                                        </p:tgtEl>
                                        <p:attrNameLst>
                                          <p:attrName>ppt_h</p:attrName>
                                        </p:attrNameLst>
                                      </p:cBhvr>
                                      <p:tavLst>
                                        <p:tav tm="0">
                                          <p:val>
                                            <p:fltVal val="0"/>
                                          </p:val>
                                        </p:tav>
                                        <p:tav tm="100000">
                                          <p:val>
                                            <p:strVal val="#ppt_h"/>
                                          </p:val>
                                        </p:tav>
                                      </p:tavLst>
                                    </p:anim>
                                    <p:animEffect transition="in" filter="fade">
                                      <p:cBhvr>
                                        <p:cTn id="45" dur="5"/>
                                        <p:tgtEl>
                                          <p:spTgt spid="237598"/>
                                        </p:tgtEl>
                                      </p:cBhvr>
                                    </p:animEffect>
                                  </p:childTnLst>
                                  <p:subTnLst>
                                    <p:audio>
                                      <p:cMediaNode vol="100000">
                                        <p:cTn display="0" masterRel="sameClick">
                                          <p:stCondLst>
                                            <p:cond evt="begin" delay="0">
                                              <p:tn val="41"/>
                                            </p:cond>
                                          </p:stCondLst>
                                          <p:endCondLst>
                                            <p:cond evt="onStopAudio" delay="0">
                                              <p:tgtEl>
                                                <p:sldTgt/>
                                              </p:tgtEl>
                                            </p:cond>
                                          </p:endCondLst>
                                        </p:cTn>
                                        <p:tgtEl>
                                          <p:sndTgt r:embed="rId2" name="DESTROY.WAV"/>
                                        </p:tgtEl>
                                      </p:cMediaNode>
                                    </p:audio>
                                  </p:subTnLst>
                                </p:cTn>
                              </p:par>
                            </p:childTnLst>
                          </p:cTn>
                        </p:par>
                        <p:par>
                          <p:cTn id="46" fill="hold" nodeType="afterGroup">
                            <p:stCondLst>
                              <p:cond delay="2030"/>
                            </p:stCondLst>
                            <p:childTnLst>
                              <p:par>
                                <p:cTn id="47" presetID="53" presetClass="exit" presetSubtype="0" fill="hold" nodeType="afterEffect">
                                  <p:stCondLst>
                                    <p:cond delay="1000"/>
                                  </p:stCondLst>
                                  <p:childTnLst>
                                    <p:anim calcmode="lin" valueType="num">
                                      <p:cBhvr>
                                        <p:cTn id="48" dur="5"/>
                                        <p:tgtEl>
                                          <p:spTgt spid="237598"/>
                                        </p:tgtEl>
                                        <p:attrNameLst>
                                          <p:attrName>ppt_w</p:attrName>
                                        </p:attrNameLst>
                                      </p:cBhvr>
                                      <p:tavLst>
                                        <p:tav tm="0">
                                          <p:val>
                                            <p:strVal val="ppt_w"/>
                                          </p:val>
                                        </p:tav>
                                        <p:tav tm="100000">
                                          <p:val>
                                            <p:fltVal val="0"/>
                                          </p:val>
                                        </p:tav>
                                      </p:tavLst>
                                    </p:anim>
                                    <p:anim calcmode="lin" valueType="num">
                                      <p:cBhvr>
                                        <p:cTn id="49" dur="5"/>
                                        <p:tgtEl>
                                          <p:spTgt spid="237598"/>
                                        </p:tgtEl>
                                        <p:attrNameLst>
                                          <p:attrName>ppt_h</p:attrName>
                                        </p:attrNameLst>
                                      </p:cBhvr>
                                      <p:tavLst>
                                        <p:tav tm="0">
                                          <p:val>
                                            <p:strVal val="ppt_h"/>
                                          </p:val>
                                        </p:tav>
                                        <p:tav tm="100000">
                                          <p:val>
                                            <p:fltVal val="0"/>
                                          </p:val>
                                        </p:tav>
                                      </p:tavLst>
                                    </p:anim>
                                    <p:animEffect transition="out" filter="fade">
                                      <p:cBhvr>
                                        <p:cTn id="50" dur="5"/>
                                        <p:tgtEl>
                                          <p:spTgt spid="237598"/>
                                        </p:tgtEl>
                                      </p:cBhvr>
                                    </p:animEffect>
                                    <p:set>
                                      <p:cBhvr>
                                        <p:cTn id="51" dur="1" fill="hold">
                                          <p:stCondLst>
                                            <p:cond delay="4"/>
                                          </p:stCondLst>
                                        </p:cTn>
                                        <p:tgtEl>
                                          <p:spTgt spid="237598"/>
                                        </p:tgtEl>
                                        <p:attrNameLst>
                                          <p:attrName>style.visibility</p:attrName>
                                        </p:attrNameLst>
                                      </p:cBhvr>
                                      <p:to>
                                        <p:strVal val="hidden"/>
                                      </p:to>
                                    </p:set>
                                  </p:childTnLst>
                                </p:cTn>
                              </p:par>
                            </p:childTnLst>
                          </p:cTn>
                        </p:par>
                        <p:par>
                          <p:cTn id="52" fill="hold" nodeType="afterGroup">
                            <p:stCondLst>
                              <p:cond delay="3035"/>
                            </p:stCondLst>
                            <p:childTnLst>
                              <p:par>
                                <p:cTn id="53" presetID="53" presetClass="entr" presetSubtype="0" fill="hold" nodeType="afterEffect">
                                  <p:stCondLst>
                                    <p:cond delay="0"/>
                                  </p:stCondLst>
                                  <p:childTnLst>
                                    <p:set>
                                      <p:cBhvr>
                                        <p:cTn id="54" dur="1" fill="hold">
                                          <p:stCondLst>
                                            <p:cond delay="0"/>
                                          </p:stCondLst>
                                        </p:cTn>
                                        <p:tgtEl>
                                          <p:spTgt spid="237599"/>
                                        </p:tgtEl>
                                        <p:attrNameLst>
                                          <p:attrName>style.visibility</p:attrName>
                                        </p:attrNameLst>
                                      </p:cBhvr>
                                      <p:to>
                                        <p:strVal val="visible"/>
                                      </p:to>
                                    </p:set>
                                    <p:anim calcmode="lin" valueType="num">
                                      <p:cBhvr>
                                        <p:cTn id="55" dur="5" fill="hold"/>
                                        <p:tgtEl>
                                          <p:spTgt spid="237599"/>
                                        </p:tgtEl>
                                        <p:attrNameLst>
                                          <p:attrName>ppt_w</p:attrName>
                                        </p:attrNameLst>
                                      </p:cBhvr>
                                      <p:tavLst>
                                        <p:tav tm="0">
                                          <p:val>
                                            <p:fltVal val="0"/>
                                          </p:val>
                                        </p:tav>
                                        <p:tav tm="100000">
                                          <p:val>
                                            <p:strVal val="#ppt_w"/>
                                          </p:val>
                                        </p:tav>
                                      </p:tavLst>
                                    </p:anim>
                                    <p:anim calcmode="lin" valueType="num">
                                      <p:cBhvr>
                                        <p:cTn id="56" dur="5" fill="hold"/>
                                        <p:tgtEl>
                                          <p:spTgt spid="237599"/>
                                        </p:tgtEl>
                                        <p:attrNameLst>
                                          <p:attrName>ppt_h</p:attrName>
                                        </p:attrNameLst>
                                      </p:cBhvr>
                                      <p:tavLst>
                                        <p:tav tm="0">
                                          <p:val>
                                            <p:fltVal val="0"/>
                                          </p:val>
                                        </p:tav>
                                        <p:tav tm="100000">
                                          <p:val>
                                            <p:strVal val="#ppt_h"/>
                                          </p:val>
                                        </p:tav>
                                      </p:tavLst>
                                    </p:anim>
                                    <p:animEffect transition="in" filter="fade">
                                      <p:cBhvr>
                                        <p:cTn id="57" dur="5"/>
                                        <p:tgtEl>
                                          <p:spTgt spid="237599"/>
                                        </p:tgtEl>
                                      </p:cBhvr>
                                    </p:animEffect>
                                  </p:childTnLst>
                                  <p:subTnLst>
                                    <p:audio>
                                      <p:cMediaNode vol="100000">
                                        <p:cTn display="0" masterRel="sameClick">
                                          <p:stCondLst>
                                            <p:cond evt="begin" delay="0">
                                              <p:tn val="53"/>
                                            </p:cond>
                                          </p:stCondLst>
                                          <p:endCondLst>
                                            <p:cond evt="onStopAudio" delay="0">
                                              <p:tgtEl>
                                                <p:sldTgt/>
                                              </p:tgtEl>
                                            </p:cond>
                                          </p:endCondLst>
                                        </p:cTn>
                                        <p:tgtEl>
                                          <p:sndTgt r:embed="rId2" name="DESTROY.WAV"/>
                                        </p:tgtEl>
                                      </p:cMediaNode>
                                    </p:audio>
                                  </p:subTnLst>
                                </p:cTn>
                              </p:par>
                            </p:childTnLst>
                          </p:cTn>
                        </p:par>
                        <p:par>
                          <p:cTn id="58" fill="hold" nodeType="afterGroup">
                            <p:stCondLst>
                              <p:cond delay="3040"/>
                            </p:stCondLst>
                            <p:childTnLst>
                              <p:par>
                                <p:cTn id="59" presetID="53" presetClass="exit" presetSubtype="0" fill="hold" nodeType="afterEffect">
                                  <p:stCondLst>
                                    <p:cond delay="1000"/>
                                  </p:stCondLst>
                                  <p:childTnLst>
                                    <p:anim calcmode="lin" valueType="num">
                                      <p:cBhvr>
                                        <p:cTn id="60" dur="5"/>
                                        <p:tgtEl>
                                          <p:spTgt spid="237599"/>
                                        </p:tgtEl>
                                        <p:attrNameLst>
                                          <p:attrName>ppt_w</p:attrName>
                                        </p:attrNameLst>
                                      </p:cBhvr>
                                      <p:tavLst>
                                        <p:tav tm="0">
                                          <p:val>
                                            <p:strVal val="ppt_w"/>
                                          </p:val>
                                        </p:tav>
                                        <p:tav tm="100000">
                                          <p:val>
                                            <p:fltVal val="0"/>
                                          </p:val>
                                        </p:tav>
                                      </p:tavLst>
                                    </p:anim>
                                    <p:anim calcmode="lin" valueType="num">
                                      <p:cBhvr>
                                        <p:cTn id="61" dur="5"/>
                                        <p:tgtEl>
                                          <p:spTgt spid="237599"/>
                                        </p:tgtEl>
                                        <p:attrNameLst>
                                          <p:attrName>ppt_h</p:attrName>
                                        </p:attrNameLst>
                                      </p:cBhvr>
                                      <p:tavLst>
                                        <p:tav tm="0">
                                          <p:val>
                                            <p:strVal val="ppt_h"/>
                                          </p:val>
                                        </p:tav>
                                        <p:tav tm="100000">
                                          <p:val>
                                            <p:fltVal val="0"/>
                                          </p:val>
                                        </p:tav>
                                      </p:tavLst>
                                    </p:anim>
                                    <p:animEffect transition="out" filter="fade">
                                      <p:cBhvr>
                                        <p:cTn id="62" dur="5"/>
                                        <p:tgtEl>
                                          <p:spTgt spid="237599"/>
                                        </p:tgtEl>
                                      </p:cBhvr>
                                    </p:animEffect>
                                    <p:set>
                                      <p:cBhvr>
                                        <p:cTn id="63" dur="1" fill="hold">
                                          <p:stCondLst>
                                            <p:cond delay="4"/>
                                          </p:stCondLst>
                                        </p:cTn>
                                        <p:tgtEl>
                                          <p:spTgt spid="237599"/>
                                        </p:tgtEl>
                                        <p:attrNameLst>
                                          <p:attrName>style.visibility</p:attrName>
                                        </p:attrNameLst>
                                      </p:cBhvr>
                                      <p:to>
                                        <p:strVal val="hidden"/>
                                      </p:to>
                                    </p:set>
                                  </p:childTnLst>
                                </p:cTn>
                              </p:par>
                            </p:childTnLst>
                          </p:cTn>
                        </p:par>
                        <p:par>
                          <p:cTn id="64" fill="hold" nodeType="afterGroup">
                            <p:stCondLst>
                              <p:cond delay="4045"/>
                            </p:stCondLst>
                            <p:childTnLst>
                              <p:par>
                                <p:cTn id="65" presetID="53" presetClass="entr" presetSubtype="0" fill="hold" nodeType="afterEffect">
                                  <p:stCondLst>
                                    <p:cond delay="0"/>
                                  </p:stCondLst>
                                  <p:childTnLst>
                                    <p:set>
                                      <p:cBhvr>
                                        <p:cTn id="66" dur="1" fill="hold">
                                          <p:stCondLst>
                                            <p:cond delay="0"/>
                                          </p:stCondLst>
                                        </p:cTn>
                                        <p:tgtEl>
                                          <p:spTgt spid="237600"/>
                                        </p:tgtEl>
                                        <p:attrNameLst>
                                          <p:attrName>style.visibility</p:attrName>
                                        </p:attrNameLst>
                                      </p:cBhvr>
                                      <p:to>
                                        <p:strVal val="visible"/>
                                      </p:to>
                                    </p:set>
                                    <p:anim calcmode="lin" valueType="num">
                                      <p:cBhvr>
                                        <p:cTn id="67" dur="5" fill="hold"/>
                                        <p:tgtEl>
                                          <p:spTgt spid="237600"/>
                                        </p:tgtEl>
                                        <p:attrNameLst>
                                          <p:attrName>ppt_w</p:attrName>
                                        </p:attrNameLst>
                                      </p:cBhvr>
                                      <p:tavLst>
                                        <p:tav tm="0">
                                          <p:val>
                                            <p:fltVal val="0"/>
                                          </p:val>
                                        </p:tav>
                                        <p:tav tm="100000">
                                          <p:val>
                                            <p:strVal val="#ppt_w"/>
                                          </p:val>
                                        </p:tav>
                                      </p:tavLst>
                                    </p:anim>
                                    <p:anim calcmode="lin" valueType="num">
                                      <p:cBhvr>
                                        <p:cTn id="68" dur="5" fill="hold"/>
                                        <p:tgtEl>
                                          <p:spTgt spid="237600"/>
                                        </p:tgtEl>
                                        <p:attrNameLst>
                                          <p:attrName>ppt_h</p:attrName>
                                        </p:attrNameLst>
                                      </p:cBhvr>
                                      <p:tavLst>
                                        <p:tav tm="0">
                                          <p:val>
                                            <p:fltVal val="0"/>
                                          </p:val>
                                        </p:tav>
                                        <p:tav tm="100000">
                                          <p:val>
                                            <p:strVal val="#ppt_h"/>
                                          </p:val>
                                        </p:tav>
                                      </p:tavLst>
                                    </p:anim>
                                    <p:animEffect transition="in" filter="fade">
                                      <p:cBhvr>
                                        <p:cTn id="69" dur="5"/>
                                        <p:tgtEl>
                                          <p:spTgt spid="237600"/>
                                        </p:tgtEl>
                                      </p:cBhvr>
                                    </p:animEffect>
                                  </p:childTnLst>
                                  <p:subTnLst>
                                    <p:audio>
                                      <p:cMediaNode vol="100000">
                                        <p:cTn display="0" masterRel="sameClick">
                                          <p:stCondLst>
                                            <p:cond evt="begin" delay="0">
                                              <p:tn val="65"/>
                                            </p:cond>
                                          </p:stCondLst>
                                          <p:endCondLst>
                                            <p:cond evt="onStopAudio" delay="0">
                                              <p:tgtEl>
                                                <p:sldTgt/>
                                              </p:tgtEl>
                                            </p:cond>
                                          </p:endCondLst>
                                        </p:cTn>
                                        <p:tgtEl>
                                          <p:sndTgt r:embed="rId2" name="DESTROY.WAV"/>
                                        </p:tgtEl>
                                      </p:cMediaNode>
                                    </p:audio>
                                  </p:subTnLst>
                                </p:cTn>
                              </p:par>
                            </p:childTnLst>
                          </p:cTn>
                        </p:par>
                        <p:par>
                          <p:cTn id="70" fill="hold" nodeType="afterGroup">
                            <p:stCondLst>
                              <p:cond delay="4050"/>
                            </p:stCondLst>
                            <p:childTnLst>
                              <p:par>
                                <p:cTn id="71" presetID="53" presetClass="exit" presetSubtype="0" fill="hold" nodeType="afterEffect">
                                  <p:stCondLst>
                                    <p:cond delay="1000"/>
                                  </p:stCondLst>
                                  <p:childTnLst>
                                    <p:anim calcmode="lin" valueType="num">
                                      <p:cBhvr>
                                        <p:cTn id="72" dur="5"/>
                                        <p:tgtEl>
                                          <p:spTgt spid="237600"/>
                                        </p:tgtEl>
                                        <p:attrNameLst>
                                          <p:attrName>ppt_w</p:attrName>
                                        </p:attrNameLst>
                                      </p:cBhvr>
                                      <p:tavLst>
                                        <p:tav tm="0">
                                          <p:val>
                                            <p:strVal val="ppt_w"/>
                                          </p:val>
                                        </p:tav>
                                        <p:tav tm="100000">
                                          <p:val>
                                            <p:fltVal val="0"/>
                                          </p:val>
                                        </p:tav>
                                      </p:tavLst>
                                    </p:anim>
                                    <p:anim calcmode="lin" valueType="num">
                                      <p:cBhvr>
                                        <p:cTn id="73" dur="5"/>
                                        <p:tgtEl>
                                          <p:spTgt spid="237600"/>
                                        </p:tgtEl>
                                        <p:attrNameLst>
                                          <p:attrName>ppt_h</p:attrName>
                                        </p:attrNameLst>
                                      </p:cBhvr>
                                      <p:tavLst>
                                        <p:tav tm="0">
                                          <p:val>
                                            <p:strVal val="ppt_h"/>
                                          </p:val>
                                        </p:tav>
                                        <p:tav tm="100000">
                                          <p:val>
                                            <p:fltVal val="0"/>
                                          </p:val>
                                        </p:tav>
                                      </p:tavLst>
                                    </p:anim>
                                    <p:animEffect transition="out" filter="fade">
                                      <p:cBhvr>
                                        <p:cTn id="74" dur="5"/>
                                        <p:tgtEl>
                                          <p:spTgt spid="237600"/>
                                        </p:tgtEl>
                                      </p:cBhvr>
                                    </p:animEffect>
                                    <p:set>
                                      <p:cBhvr>
                                        <p:cTn id="75" dur="1" fill="hold">
                                          <p:stCondLst>
                                            <p:cond delay="4"/>
                                          </p:stCondLst>
                                        </p:cTn>
                                        <p:tgtEl>
                                          <p:spTgt spid="237600"/>
                                        </p:tgtEl>
                                        <p:attrNameLst>
                                          <p:attrName>style.visibility</p:attrName>
                                        </p:attrNameLst>
                                      </p:cBhvr>
                                      <p:to>
                                        <p:strVal val="hidden"/>
                                      </p:to>
                                    </p:set>
                                  </p:childTnLst>
                                </p:cTn>
                              </p:par>
                            </p:childTnLst>
                          </p:cTn>
                        </p:par>
                        <p:par>
                          <p:cTn id="76" fill="hold" nodeType="afterGroup">
                            <p:stCondLst>
                              <p:cond delay="5055"/>
                            </p:stCondLst>
                            <p:childTnLst>
                              <p:par>
                                <p:cTn id="77" presetID="53" presetClass="entr" presetSubtype="0" fill="hold" nodeType="afterEffect">
                                  <p:stCondLst>
                                    <p:cond delay="0"/>
                                  </p:stCondLst>
                                  <p:childTnLst>
                                    <p:set>
                                      <p:cBhvr>
                                        <p:cTn id="78" dur="1" fill="hold">
                                          <p:stCondLst>
                                            <p:cond delay="0"/>
                                          </p:stCondLst>
                                        </p:cTn>
                                        <p:tgtEl>
                                          <p:spTgt spid="237601"/>
                                        </p:tgtEl>
                                        <p:attrNameLst>
                                          <p:attrName>style.visibility</p:attrName>
                                        </p:attrNameLst>
                                      </p:cBhvr>
                                      <p:to>
                                        <p:strVal val="visible"/>
                                      </p:to>
                                    </p:set>
                                    <p:anim calcmode="lin" valueType="num">
                                      <p:cBhvr>
                                        <p:cTn id="79" dur="5" fill="hold"/>
                                        <p:tgtEl>
                                          <p:spTgt spid="237601"/>
                                        </p:tgtEl>
                                        <p:attrNameLst>
                                          <p:attrName>ppt_w</p:attrName>
                                        </p:attrNameLst>
                                      </p:cBhvr>
                                      <p:tavLst>
                                        <p:tav tm="0">
                                          <p:val>
                                            <p:fltVal val="0"/>
                                          </p:val>
                                        </p:tav>
                                        <p:tav tm="100000">
                                          <p:val>
                                            <p:strVal val="#ppt_w"/>
                                          </p:val>
                                        </p:tav>
                                      </p:tavLst>
                                    </p:anim>
                                    <p:anim calcmode="lin" valueType="num">
                                      <p:cBhvr>
                                        <p:cTn id="80" dur="5" fill="hold"/>
                                        <p:tgtEl>
                                          <p:spTgt spid="237601"/>
                                        </p:tgtEl>
                                        <p:attrNameLst>
                                          <p:attrName>ppt_h</p:attrName>
                                        </p:attrNameLst>
                                      </p:cBhvr>
                                      <p:tavLst>
                                        <p:tav tm="0">
                                          <p:val>
                                            <p:fltVal val="0"/>
                                          </p:val>
                                        </p:tav>
                                        <p:tav tm="100000">
                                          <p:val>
                                            <p:strVal val="#ppt_h"/>
                                          </p:val>
                                        </p:tav>
                                      </p:tavLst>
                                    </p:anim>
                                    <p:animEffect transition="in" filter="fade">
                                      <p:cBhvr>
                                        <p:cTn id="81" dur="5"/>
                                        <p:tgtEl>
                                          <p:spTgt spid="237601"/>
                                        </p:tgtEl>
                                      </p:cBhvr>
                                    </p:animEffect>
                                  </p:childTnLst>
                                  <p:subTnLst>
                                    <p:audio>
                                      <p:cMediaNode vol="100000">
                                        <p:cTn display="0" masterRel="sameClick">
                                          <p:stCondLst>
                                            <p:cond evt="begin" delay="0">
                                              <p:tn val="77"/>
                                            </p:cond>
                                          </p:stCondLst>
                                          <p:endCondLst>
                                            <p:cond evt="onStopAudio" delay="0">
                                              <p:tgtEl>
                                                <p:sldTgt/>
                                              </p:tgtEl>
                                            </p:cond>
                                          </p:endCondLst>
                                        </p:cTn>
                                        <p:tgtEl>
                                          <p:sndTgt r:embed="rId2" name="DESTROY.WAV"/>
                                        </p:tgtEl>
                                      </p:cMediaNode>
                                    </p:audio>
                                  </p:subTnLst>
                                </p:cTn>
                              </p:par>
                            </p:childTnLst>
                          </p:cTn>
                        </p:par>
                        <p:par>
                          <p:cTn id="82" fill="hold" nodeType="afterGroup">
                            <p:stCondLst>
                              <p:cond delay="5060"/>
                            </p:stCondLst>
                            <p:childTnLst>
                              <p:par>
                                <p:cTn id="83" presetID="53" presetClass="exit" presetSubtype="0" fill="hold" nodeType="afterEffect">
                                  <p:stCondLst>
                                    <p:cond delay="1000"/>
                                  </p:stCondLst>
                                  <p:childTnLst>
                                    <p:anim calcmode="lin" valueType="num">
                                      <p:cBhvr>
                                        <p:cTn id="84" dur="5"/>
                                        <p:tgtEl>
                                          <p:spTgt spid="237601"/>
                                        </p:tgtEl>
                                        <p:attrNameLst>
                                          <p:attrName>ppt_w</p:attrName>
                                        </p:attrNameLst>
                                      </p:cBhvr>
                                      <p:tavLst>
                                        <p:tav tm="0">
                                          <p:val>
                                            <p:strVal val="ppt_w"/>
                                          </p:val>
                                        </p:tav>
                                        <p:tav tm="100000">
                                          <p:val>
                                            <p:fltVal val="0"/>
                                          </p:val>
                                        </p:tav>
                                      </p:tavLst>
                                    </p:anim>
                                    <p:anim calcmode="lin" valueType="num">
                                      <p:cBhvr>
                                        <p:cTn id="85" dur="5"/>
                                        <p:tgtEl>
                                          <p:spTgt spid="237601"/>
                                        </p:tgtEl>
                                        <p:attrNameLst>
                                          <p:attrName>ppt_h</p:attrName>
                                        </p:attrNameLst>
                                      </p:cBhvr>
                                      <p:tavLst>
                                        <p:tav tm="0">
                                          <p:val>
                                            <p:strVal val="ppt_h"/>
                                          </p:val>
                                        </p:tav>
                                        <p:tav tm="100000">
                                          <p:val>
                                            <p:fltVal val="0"/>
                                          </p:val>
                                        </p:tav>
                                      </p:tavLst>
                                    </p:anim>
                                    <p:animEffect transition="out" filter="fade">
                                      <p:cBhvr>
                                        <p:cTn id="86" dur="5"/>
                                        <p:tgtEl>
                                          <p:spTgt spid="237601"/>
                                        </p:tgtEl>
                                      </p:cBhvr>
                                    </p:animEffect>
                                    <p:set>
                                      <p:cBhvr>
                                        <p:cTn id="87" dur="1" fill="hold">
                                          <p:stCondLst>
                                            <p:cond delay="4"/>
                                          </p:stCondLst>
                                        </p:cTn>
                                        <p:tgtEl>
                                          <p:spTgt spid="237601"/>
                                        </p:tgtEl>
                                        <p:attrNameLst>
                                          <p:attrName>style.visibility</p:attrName>
                                        </p:attrNameLst>
                                      </p:cBhvr>
                                      <p:to>
                                        <p:strVal val="hidden"/>
                                      </p:to>
                                    </p:set>
                                  </p:childTnLst>
                                </p:cTn>
                              </p:par>
                            </p:childTnLst>
                          </p:cTn>
                        </p:par>
                        <p:par>
                          <p:cTn id="88" fill="hold" nodeType="afterGroup">
                            <p:stCondLst>
                              <p:cond delay="6065"/>
                            </p:stCondLst>
                            <p:childTnLst>
                              <p:par>
                                <p:cTn id="89" presetID="53" presetClass="entr" presetSubtype="0" fill="hold" nodeType="afterEffect">
                                  <p:stCondLst>
                                    <p:cond delay="0"/>
                                  </p:stCondLst>
                                  <p:childTnLst>
                                    <p:set>
                                      <p:cBhvr>
                                        <p:cTn id="90" dur="1" fill="hold">
                                          <p:stCondLst>
                                            <p:cond delay="0"/>
                                          </p:stCondLst>
                                        </p:cTn>
                                        <p:tgtEl>
                                          <p:spTgt spid="237602"/>
                                        </p:tgtEl>
                                        <p:attrNameLst>
                                          <p:attrName>style.visibility</p:attrName>
                                        </p:attrNameLst>
                                      </p:cBhvr>
                                      <p:to>
                                        <p:strVal val="visible"/>
                                      </p:to>
                                    </p:set>
                                    <p:anim calcmode="lin" valueType="num">
                                      <p:cBhvr>
                                        <p:cTn id="91" dur="5" fill="hold"/>
                                        <p:tgtEl>
                                          <p:spTgt spid="237602"/>
                                        </p:tgtEl>
                                        <p:attrNameLst>
                                          <p:attrName>ppt_w</p:attrName>
                                        </p:attrNameLst>
                                      </p:cBhvr>
                                      <p:tavLst>
                                        <p:tav tm="0">
                                          <p:val>
                                            <p:fltVal val="0"/>
                                          </p:val>
                                        </p:tav>
                                        <p:tav tm="100000">
                                          <p:val>
                                            <p:strVal val="#ppt_w"/>
                                          </p:val>
                                        </p:tav>
                                      </p:tavLst>
                                    </p:anim>
                                    <p:anim calcmode="lin" valueType="num">
                                      <p:cBhvr>
                                        <p:cTn id="92" dur="5" fill="hold"/>
                                        <p:tgtEl>
                                          <p:spTgt spid="237602"/>
                                        </p:tgtEl>
                                        <p:attrNameLst>
                                          <p:attrName>ppt_h</p:attrName>
                                        </p:attrNameLst>
                                      </p:cBhvr>
                                      <p:tavLst>
                                        <p:tav tm="0">
                                          <p:val>
                                            <p:fltVal val="0"/>
                                          </p:val>
                                        </p:tav>
                                        <p:tav tm="100000">
                                          <p:val>
                                            <p:strVal val="#ppt_h"/>
                                          </p:val>
                                        </p:tav>
                                      </p:tavLst>
                                    </p:anim>
                                    <p:animEffect transition="in" filter="fade">
                                      <p:cBhvr>
                                        <p:cTn id="93" dur="5"/>
                                        <p:tgtEl>
                                          <p:spTgt spid="237602"/>
                                        </p:tgtEl>
                                      </p:cBhvr>
                                    </p:animEffect>
                                  </p:childTnLst>
                                  <p:subTnLst>
                                    <p:audio>
                                      <p:cMediaNode vol="100000">
                                        <p:cTn display="0" masterRel="sameClick">
                                          <p:stCondLst>
                                            <p:cond evt="begin" delay="0">
                                              <p:tn val="89"/>
                                            </p:cond>
                                          </p:stCondLst>
                                          <p:endCondLst>
                                            <p:cond evt="onStopAudio" delay="0">
                                              <p:tgtEl>
                                                <p:sldTgt/>
                                              </p:tgtEl>
                                            </p:cond>
                                          </p:endCondLst>
                                        </p:cTn>
                                        <p:tgtEl>
                                          <p:sndTgt r:embed="rId2" name="DESTROY.WAV"/>
                                        </p:tgtEl>
                                      </p:cMediaNode>
                                    </p:audio>
                                  </p:subTnLst>
                                </p:cTn>
                              </p:par>
                            </p:childTnLst>
                          </p:cTn>
                        </p:par>
                        <p:par>
                          <p:cTn id="94" fill="hold" nodeType="afterGroup">
                            <p:stCondLst>
                              <p:cond delay="6070"/>
                            </p:stCondLst>
                            <p:childTnLst>
                              <p:par>
                                <p:cTn id="95" presetID="53" presetClass="exit" presetSubtype="0" fill="hold" nodeType="afterEffect">
                                  <p:stCondLst>
                                    <p:cond delay="1000"/>
                                  </p:stCondLst>
                                  <p:childTnLst>
                                    <p:anim calcmode="lin" valueType="num">
                                      <p:cBhvr>
                                        <p:cTn id="96" dur="5"/>
                                        <p:tgtEl>
                                          <p:spTgt spid="237602"/>
                                        </p:tgtEl>
                                        <p:attrNameLst>
                                          <p:attrName>ppt_w</p:attrName>
                                        </p:attrNameLst>
                                      </p:cBhvr>
                                      <p:tavLst>
                                        <p:tav tm="0">
                                          <p:val>
                                            <p:strVal val="ppt_w"/>
                                          </p:val>
                                        </p:tav>
                                        <p:tav tm="100000">
                                          <p:val>
                                            <p:fltVal val="0"/>
                                          </p:val>
                                        </p:tav>
                                      </p:tavLst>
                                    </p:anim>
                                    <p:anim calcmode="lin" valueType="num">
                                      <p:cBhvr>
                                        <p:cTn id="97" dur="5"/>
                                        <p:tgtEl>
                                          <p:spTgt spid="237602"/>
                                        </p:tgtEl>
                                        <p:attrNameLst>
                                          <p:attrName>ppt_h</p:attrName>
                                        </p:attrNameLst>
                                      </p:cBhvr>
                                      <p:tavLst>
                                        <p:tav tm="0">
                                          <p:val>
                                            <p:strVal val="ppt_h"/>
                                          </p:val>
                                        </p:tav>
                                        <p:tav tm="100000">
                                          <p:val>
                                            <p:fltVal val="0"/>
                                          </p:val>
                                        </p:tav>
                                      </p:tavLst>
                                    </p:anim>
                                    <p:animEffect transition="out" filter="fade">
                                      <p:cBhvr>
                                        <p:cTn id="98" dur="5"/>
                                        <p:tgtEl>
                                          <p:spTgt spid="237602"/>
                                        </p:tgtEl>
                                      </p:cBhvr>
                                    </p:animEffect>
                                    <p:set>
                                      <p:cBhvr>
                                        <p:cTn id="99" dur="1" fill="hold">
                                          <p:stCondLst>
                                            <p:cond delay="4"/>
                                          </p:stCondLst>
                                        </p:cTn>
                                        <p:tgtEl>
                                          <p:spTgt spid="237602"/>
                                        </p:tgtEl>
                                        <p:attrNameLst>
                                          <p:attrName>style.visibility</p:attrName>
                                        </p:attrNameLst>
                                      </p:cBhvr>
                                      <p:to>
                                        <p:strVal val="hidden"/>
                                      </p:to>
                                    </p:set>
                                  </p:childTnLst>
                                </p:cTn>
                              </p:par>
                            </p:childTnLst>
                          </p:cTn>
                        </p:par>
                        <p:par>
                          <p:cTn id="100" fill="hold" nodeType="afterGroup">
                            <p:stCondLst>
                              <p:cond delay="7075"/>
                            </p:stCondLst>
                            <p:childTnLst>
                              <p:par>
                                <p:cTn id="101" presetID="53" presetClass="entr" presetSubtype="0" fill="hold" nodeType="afterEffect">
                                  <p:stCondLst>
                                    <p:cond delay="0"/>
                                  </p:stCondLst>
                                  <p:childTnLst>
                                    <p:set>
                                      <p:cBhvr>
                                        <p:cTn id="102" dur="1" fill="hold">
                                          <p:stCondLst>
                                            <p:cond delay="0"/>
                                          </p:stCondLst>
                                        </p:cTn>
                                        <p:tgtEl>
                                          <p:spTgt spid="237603"/>
                                        </p:tgtEl>
                                        <p:attrNameLst>
                                          <p:attrName>style.visibility</p:attrName>
                                        </p:attrNameLst>
                                      </p:cBhvr>
                                      <p:to>
                                        <p:strVal val="visible"/>
                                      </p:to>
                                    </p:set>
                                    <p:anim calcmode="lin" valueType="num">
                                      <p:cBhvr>
                                        <p:cTn id="103" dur="5" fill="hold"/>
                                        <p:tgtEl>
                                          <p:spTgt spid="237603"/>
                                        </p:tgtEl>
                                        <p:attrNameLst>
                                          <p:attrName>ppt_w</p:attrName>
                                        </p:attrNameLst>
                                      </p:cBhvr>
                                      <p:tavLst>
                                        <p:tav tm="0">
                                          <p:val>
                                            <p:fltVal val="0"/>
                                          </p:val>
                                        </p:tav>
                                        <p:tav tm="100000">
                                          <p:val>
                                            <p:strVal val="#ppt_w"/>
                                          </p:val>
                                        </p:tav>
                                      </p:tavLst>
                                    </p:anim>
                                    <p:anim calcmode="lin" valueType="num">
                                      <p:cBhvr>
                                        <p:cTn id="104" dur="5" fill="hold"/>
                                        <p:tgtEl>
                                          <p:spTgt spid="237603"/>
                                        </p:tgtEl>
                                        <p:attrNameLst>
                                          <p:attrName>ppt_h</p:attrName>
                                        </p:attrNameLst>
                                      </p:cBhvr>
                                      <p:tavLst>
                                        <p:tav tm="0">
                                          <p:val>
                                            <p:fltVal val="0"/>
                                          </p:val>
                                        </p:tav>
                                        <p:tav tm="100000">
                                          <p:val>
                                            <p:strVal val="#ppt_h"/>
                                          </p:val>
                                        </p:tav>
                                      </p:tavLst>
                                    </p:anim>
                                    <p:animEffect transition="in" filter="fade">
                                      <p:cBhvr>
                                        <p:cTn id="105" dur="5"/>
                                        <p:tgtEl>
                                          <p:spTgt spid="237603"/>
                                        </p:tgtEl>
                                      </p:cBhvr>
                                    </p:animEffect>
                                  </p:childTnLst>
                                  <p:subTnLst>
                                    <p:audio>
                                      <p:cMediaNode vol="100000">
                                        <p:cTn display="0" masterRel="sameClick">
                                          <p:stCondLst>
                                            <p:cond evt="begin" delay="0">
                                              <p:tn val="101"/>
                                            </p:cond>
                                          </p:stCondLst>
                                          <p:endCondLst>
                                            <p:cond evt="onStopAudio" delay="0">
                                              <p:tgtEl>
                                                <p:sldTgt/>
                                              </p:tgtEl>
                                            </p:cond>
                                          </p:endCondLst>
                                        </p:cTn>
                                        <p:tgtEl>
                                          <p:sndTgt r:embed="rId2" name="DESTROY.WAV"/>
                                        </p:tgtEl>
                                      </p:cMediaNode>
                                    </p:audio>
                                  </p:subTnLst>
                                </p:cTn>
                              </p:par>
                            </p:childTnLst>
                          </p:cTn>
                        </p:par>
                        <p:par>
                          <p:cTn id="106" fill="hold" nodeType="afterGroup">
                            <p:stCondLst>
                              <p:cond delay="7080"/>
                            </p:stCondLst>
                            <p:childTnLst>
                              <p:par>
                                <p:cTn id="107" presetID="53" presetClass="exit" presetSubtype="0" fill="hold" nodeType="afterEffect">
                                  <p:stCondLst>
                                    <p:cond delay="1000"/>
                                  </p:stCondLst>
                                  <p:childTnLst>
                                    <p:anim calcmode="lin" valueType="num">
                                      <p:cBhvr>
                                        <p:cTn id="108" dur="5"/>
                                        <p:tgtEl>
                                          <p:spTgt spid="237603"/>
                                        </p:tgtEl>
                                        <p:attrNameLst>
                                          <p:attrName>ppt_w</p:attrName>
                                        </p:attrNameLst>
                                      </p:cBhvr>
                                      <p:tavLst>
                                        <p:tav tm="0">
                                          <p:val>
                                            <p:strVal val="ppt_w"/>
                                          </p:val>
                                        </p:tav>
                                        <p:tav tm="100000">
                                          <p:val>
                                            <p:fltVal val="0"/>
                                          </p:val>
                                        </p:tav>
                                      </p:tavLst>
                                    </p:anim>
                                    <p:anim calcmode="lin" valueType="num">
                                      <p:cBhvr>
                                        <p:cTn id="109" dur="5"/>
                                        <p:tgtEl>
                                          <p:spTgt spid="237603"/>
                                        </p:tgtEl>
                                        <p:attrNameLst>
                                          <p:attrName>ppt_h</p:attrName>
                                        </p:attrNameLst>
                                      </p:cBhvr>
                                      <p:tavLst>
                                        <p:tav tm="0">
                                          <p:val>
                                            <p:strVal val="ppt_h"/>
                                          </p:val>
                                        </p:tav>
                                        <p:tav tm="100000">
                                          <p:val>
                                            <p:fltVal val="0"/>
                                          </p:val>
                                        </p:tav>
                                      </p:tavLst>
                                    </p:anim>
                                    <p:animEffect transition="out" filter="fade">
                                      <p:cBhvr>
                                        <p:cTn id="110" dur="5"/>
                                        <p:tgtEl>
                                          <p:spTgt spid="237603"/>
                                        </p:tgtEl>
                                      </p:cBhvr>
                                    </p:animEffect>
                                    <p:set>
                                      <p:cBhvr>
                                        <p:cTn id="111" dur="1" fill="hold">
                                          <p:stCondLst>
                                            <p:cond delay="4"/>
                                          </p:stCondLst>
                                        </p:cTn>
                                        <p:tgtEl>
                                          <p:spTgt spid="237603"/>
                                        </p:tgtEl>
                                        <p:attrNameLst>
                                          <p:attrName>style.visibility</p:attrName>
                                        </p:attrNameLst>
                                      </p:cBhvr>
                                      <p:to>
                                        <p:strVal val="hidden"/>
                                      </p:to>
                                    </p:set>
                                  </p:childTnLst>
                                </p:cTn>
                              </p:par>
                            </p:childTnLst>
                          </p:cTn>
                        </p:par>
                        <p:par>
                          <p:cTn id="112" fill="hold" nodeType="afterGroup">
                            <p:stCondLst>
                              <p:cond delay="8085"/>
                            </p:stCondLst>
                            <p:childTnLst>
                              <p:par>
                                <p:cTn id="113" presetID="53" presetClass="entr" presetSubtype="0" fill="hold" nodeType="afterEffect">
                                  <p:stCondLst>
                                    <p:cond delay="0"/>
                                  </p:stCondLst>
                                  <p:childTnLst>
                                    <p:set>
                                      <p:cBhvr>
                                        <p:cTn id="114" dur="1" fill="hold">
                                          <p:stCondLst>
                                            <p:cond delay="0"/>
                                          </p:stCondLst>
                                        </p:cTn>
                                        <p:tgtEl>
                                          <p:spTgt spid="237604"/>
                                        </p:tgtEl>
                                        <p:attrNameLst>
                                          <p:attrName>style.visibility</p:attrName>
                                        </p:attrNameLst>
                                      </p:cBhvr>
                                      <p:to>
                                        <p:strVal val="visible"/>
                                      </p:to>
                                    </p:set>
                                    <p:anim calcmode="lin" valueType="num">
                                      <p:cBhvr>
                                        <p:cTn id="115" dur="5" fill="hold"/>
                                        <p:tgtEl>
                                          <p:spTgt spid="237604"/>
                                        </p:tgtEl>
                                        <p:attrNameLst>
                                          <p:attrName>ppt_w</p:attrName>
                                        </p:attrNameLst>
                                      </p:cBhvr>
                                      <p:tavLst>
                                        <p:tav tm="0">
                                          <p:val>
                                            <p:fltVal val="0"/>
                                          </p:val>
                                        </p:tav>
                                        <p:tav tm="100000">
                                          <p:val>
                                            <p:strVal val="#ppt_w"/>
                                          </p:val>
                                        </p:tav>
                                      </p:tavLst>
                                    </p:anim>
                                    <p:anim calcmode="lin" valueType="num">
                                      <p:cBhvr>
                                        <p:cTn id="116" dur="5" fill="hold"/>
                                        <p:tgtEl>
                                          <p:spTgt spid="237604"/>
                                        </p:tgtEl>
                                        <p:attrNameLst>
                                          <p:attrName>ppt_h</p:attrName>
                                        </p:attrNameLst>
                                      </p:cBhvr>
                                      <p:tavLst>
                                        <p:tav tm="0">
                                          <p:val>
                                            <p:fltVal val="0"/>
                                          </p:val>
                                        </p:tav>
                                        <p:tav tm="100000">
                                          <p:val>
                                            <p:strVal val="#ppt_h"/>
                                          </p:val>
                                        </p:tav>
                                      </p:tavLst>
                                    </p:anim>
                                    <p:animEffect transition="in" filter="fade">
                                      <p:cBhvr>
                                        <p:cTn id="117" dur="5"/>
                                        <p:tgtEl>
                                          <p:spTgt spid="237604"/>
                                        </p:tgtEl>
                                      </p:cBhvr>
                                    </p:animEffect>
                                  </p:childTnLst>
                                  <p:subTnLst>
                                    <p:audio>
                                      <p:cMediaNode vol="100000">
                                        <p:cTn display="0" masterRel="sameClick">
                                          <p:stCondLst>
                                            <p:cond evt="begin" delay="0">
                                              <p:tn val="113"/>
                                            </p:cond>
                                          </p:stCondLst>
                                          <p:endCondLst>
                                            <p:cond evt="onStopAudio" delay="0">
                                              <p:tgtEl>
                                                <p:sldTgt/>
                                              </p:tgtEl>
                                            </p:cond>
                                          </p:endCondLst>
                                        </p:cTn>
                                        <p:tgtEl>
                                          <p:sndTgt r:embed="rId2" name="DESTROY.WAV"/>
                                        </p:tgtEl>
                                      </p:cMediaNode>
                                    </p:audio>
                                  </p:subTnLst>
                                </p:cTn>
                              </p:par>
                            </p:childTnLst>
                          </p:cTn>
                        </p:par>
                        <p:par>
                          <p:cTn id="118" fill="hold" nodeType="afterGroup">
                            <p:stCondLst>
                              <p:cond delay="8090"/>
                            </p:stCondLst>
                            <p:childTnLst>
                              <p:par>
                                <p:cTn id="119" presetID="53" presetClass="exit" presetSubtype="0" fill="hold" nodeType="afterEffect">
                                  <p:stCondLst>
                                    <p:cond delay="1000"/>
                                  </p:stCondLst>
                                  <p:childTnLst>
                                    <p:anim calcmode="lin" valueType="num">
                                      <p:cBhvr>
                                        <p:cTn id="120" dur="5"/>
                                        <p:tgtEl>
                                          <p:spTgt spid="237604"/>
                                        </p:tgtEl>
                                        <p:attrNameLst>
                                          <p:attrName>ppt_w</p:attrName>
                                        </p:attrNameLst>
                                      </p:cBhvr>
                                      <p:tavLst>
                                        <p:tav tm="0">
                                          <p:val>
                                            <p:strVal val="ppt_w"/>
                                          </p:val>
                                        </p:tav>
                                        <p:tav tm="100000">
                                          <p:val>
                                            <p:fltVal val="0"/>
                                          </p:val>
                                        </p:tav>
                                      </p:tavLst>
                                    </p:anim>
                                    <p:anim calcmode="lin" valueType="num">
                                      <p:cBhvr>
                                        <p:cTn id="121" dur="5"/>
                                        <p:tgtEl>
                                          <p:spTgt spid="237604"/>
                                        </p:tgtEl>
                                        <p:attrNameLst>
                                          <p:attrName>ppt_h</p:attrName>
                                        </p:attrNameLst>
                                      </p:cBhvr>
                                      <p:tavLst>
                                        <p:tav tm="0">
                                          <p:val>
                                            <p:strVal val="ppt_h"/>
                                          </p:val>
                                        </p:tav>
                                        <p:tav tm="100000">
                                          <p:val>
                                            <p:fltVal val="0"/>
                                          </p:val>
                                        </p:tav>
                                      </p:tavLst>
                                    </p:anim>
                                    <p:animEffect transition="out" filter="fade">
                                      <p:cBhvr>
                                        <p:cTn id="122" dur="5"/>
                                        <p:tgtEl>
                                          <p:spTgt spid="237604"/>
                                        </p:tgtEl>
                                      </p:cBhvr>
                                    </p:animEffect>
                                    <p:set>
                                      <p:cBhvr>
                                        <p:cTn id="123" dur="1" fill="hold">
                                          <p:stCondLst>
                                            <p:cond delay="4"/>
                                          </p:stCondLst>
                                        </p:cTn>
                                        <p:tgtEl>
                                          <p:spTgt spid="237604"/>
                                        </p:tgtEl>
                                        <p:attrNameLst>
                                          <p:attrName>style.visibility</p:attrName>
                                        </p:attrNameLst>
                                      </p:cBhvr>
                                      <p:to>
                                        <p:strVal val="hidden"/>
                                      </p:to>
                                    </p:set>
                                  </p:childTnLst>
                                </p:cTn>
                              </p:par>
                            </p:childTnLst>
                          </p:cTn>
                        </p:par>
                        <p:par>
                          <p:cTn id="124" fill="hold" nodeType="afterGroup">
                            <p:stCondLst>
                              <p:cond delay="9095"/>
                            </p:stCondLst>
                            <p:childTnLst>
                              <p:par>
                                <p:cTn id="125" presetID="53" presetClass="entr" presetSubtype="0" fill="hold" nodeType="afterEffect">
                                  <p:stCondLst>
                                    <p:cond delay="0"/>
                                  </p:stCondLst>
                                  <p:childTnLst>
                                    <p:set>
                                      <p:cBhvr>
                                        <p:cTn id="126" dur="1" fill="hold">
                                          <p:stCondLst>
                                            <p:cond delay="0"/>
                                          </p:stCondLst>
                                        </p:cTn>
                                        <p:tgtEl>
                                          <p:spTgt spid="237605"/>
                                        </p:tgtEl>
                                        <p:attrNameLst>
                                          <p:attrName>style.visibility</p:attrName>
                                        </p:attrNameLst>
                                      </p:cBhvr>
                                      <p:to>
                                        <p:strVal val="visible"/>
                                      </p:to>
                                    </p:set>
                                    <p:anim calcmode="lin" valueType="num">
                                      <p:cBhvr>
                                        <p:cTn id="127" dur="5" fill="hold"/>
                                        <p:tgtEl>
                                          <p:spTgt spid="237605"/>
                                        </p:tgtEl>
                                        <p:attrNameLst>
                                          <p:attrName>ppt_w</p:attrName>
                                        </p:attrNameLst>
                                      </p:cBhvr>
                                      <p:tavLst>
                                        <p:tav tm="0">
                                          <p:val>
                                            <p:fltVal val="0"/>
                                          </p:val>
                                        </p:tav>
                                        <p:tav tm="100000">
                                          <p:val>
                                            <p:strVal val="#ppt_w"/>
                                          </p:val>
                                        </p:tav>
                                      </p:tavLst>
                                    </p:anim>
                                    <p:anim calcmode="lin" valueType="num">
                                      <p:cBhvr>
                                        <p:cTn id="128" dur="5" fill="hold"/>
                                        <p:tgtEl>
                                          <p:spTgt spid="237605"/>
                                        </p:tgtEl>
                                        <p:attrNameLst>
                                          <p:attrName>ppt_h</p:attrName>
                                        </p:attrNameLst>
                                      </p:cBhvr>
                                      <p:tavLst>
                                        <p:tav tm="0">
                                          <p:val>
                                            <p:fltVal val="0"/>
                                          </p:val>
                                        </p:tav>
                                        <p:tav tm="100000">
                                          <p:val>
                                            <p:strVal val="#ppt_h"/>
                                          </p:val>
                                        </p:tav>
                                      </p:tavLst>
                                    </p:anim>
                                    <p:animEffect transition="in" filter="fade">
                                      <p:cBhvr>
                                        <p:cTn id="129" dur="5"/>
                                        <p:tgtEl>
                                          <p:spTgt spid="237605"/>
                                        </p:tgtEl>
                                      </p:cBhvr>
                                    </p:animEffect>
                                  </p:childTnLst>
                                  <p:subTnLst>
                                    <p:audio>
                                      <p:cMediaNode vol="100000">
                                        <p:cTn display="0" masterRel="sameClick">
                                          <p:stCondLst>
                                            <p:cond evt="begin" delay="0">
                                              <p:tn val="125"/>
                                            </p:cond>
                                          </p:stCondLst>
                                          <p:endCondLst>
                                            <p:cond evt="onStopAudio" delay="0">
                                              <p:tgtEl>
                                                <p:sldTgt/>
                                              </p:tgtEl>
                                            </p:cond>
                                          </p:endCondLst>
                                        </p:cTn>
                                        <p:tgtEl>
                                          <p:sndTgt r:embed="rId2" name="DESTROY.WAV"/>
                                        </p:tgtEl>
                                      </p:cMediaNode>
                                    </p:audio>
                                  </p:subTnLst>
                                </p:cTn>
                              </p:par>
                            </p:childTnLst>
                          </p:cTn>
                        </p:par>
                        <p:par>
                          <p:cTn id="130" fill="hold" nodeType="afterGroup">
                            <p:stCondLst>
                              <p:cond delay="9100"/>
                            </p:stCondLst>
                            <p:childTnLst>
                              <p:par>
                                <p:cTn id="131" presetID="53" presetClass="exit" presetSubtype="0" fill="hold" nodeType="afterEffect">
                                  <p:stCondLst>
                                    <p:cond delay="1000"/>
                                  </p:stCondLst>
                                  <p:childTnLst>
                                    <p:anim calcmode="lin" valueType="num">
                                      <p:cBhvr>
                                        <p:cTn id="132" dur="5"/>
                                        <p:tgtEl>
                                          <p:spTgt spid="237605"/>
                                        </p:tgtEl>
                                        <p:attrNameLst>
                                          <p:attrName>ppt_w</p:attrName>
                                        </p:attrNameLst>
                                      </p:cBhvr>
                                      <p:tavLst>
                                        <p:tav tm="0">
                                          <p:val>
                                            <p:strVal val="ppt_w"/>
                                          </p:val>
                                        </p:tav>
                                        <p:tav tm="100000">
                                          <p:val>
                                            <p:fltVal val="0"/>
                                          </p:val>
                                        </p:tav>
                                      </p:tavLst>
                                    </p:anim>
                                    <p:anim calcmode="lin" valueType="num">
                                      <p:cBhvr>
                                        <p:cTn id="133" dur="5"/>
                                        <p:tgtEl>
                                          <p:spTgt spid="237605"/>
                                        </p:tgtEl>
                                        <p:attrNameLst>
                                          <p:attrName>ppt_h</p:attrName>
                                        </p:attrNameLst>
                                      </p:cBhvr>
                                      <p:tavLst>
                                        <p:tav tm="0">
                                          <p:val>
                                            <p:strVal val="ppt_h"/>
                                          </p:val>
                                        </p:tav>
                                        <p:tav tm="100000">
                                          <p:val>
                                            <p:fltVal val="0"/>
                                          </p:val>
                                        </p:tav>
                                      </p:tavLst>
                                    </p:anim>
                                    <p:animEffect transition="out" filter="fade">
                                      <p:cBhvr>
                                        <p:cTn id="134" dur="5"/>
                                        <p:tgtEl>
                                          <p:spTgt spid="237605"/>
                                        </p:tgtEl>
                                      </p:cBhvr>
                                    </p:animEffect>
                                    <p:set>
                                      <p:cBhvr>
                                        <p:cTn id="135" dur="1" fill="hold">
                                          <p:stCondLst>
                                            <p:cond delay="4"/>
                                          </p:stCondLst>
                                        </p:cTn>
                                        <p:tgtEl>
                                          <p:spTgt spid="237605"/>
                                        </p:tgtEl>
                                        <p:attrNameLst>
                                          <p:attrName>style.visibility</p:attrName>
                                        </p:attrNameLst>
                                      </p:cBhvr>
                                      <p:to>
                                        <p:strVal val="hidden"/>
                                      </p:to>
                                    </p:set>
                                  </p:childTnLst>
                                </p:cTn>
                              </p:par>
                            </p:childTnLst>
                          </p:cTn>
                        </p:par>
                        <p:par>
                          <p:cTn id="136" fill="hold" nodeType="afterGroup">
                            <p:stCondLst>
                              <p:cond delay="10105"/>
                            </p:stCondLst>
                            <p:childTnLst>
                              <p:par>
                                <p:cTn id="137" presetID="53" presetClass="entr" presetSubtype="0" fill="hold" nodeType="afterEffect">
                                  <p:stCondLst>
                                    <p:cond delay="0"/>
                                  </p:stCondLst>
                                  <p:childTnLst>
                                    <p:set>
                                      <p:cBhvr>
                                        <p:cTn id="138" dur="1" fill="hold">
                                          <p:stCondLst>
                                            <p:cond delay="0"/>
                                          </p:stCondLst>
                                        </p:cTn>
                                        <p:tgtEl>
                                          <p:spTgt spid="237591"/>
                                        </p:tgtEl>
                                        <p:attrNameLst>
                                          <p:attrName>style.visibility</p:attrName>
                                        </p:attrNameLst>
                                      </p:cBhvr>
                                      <p:to>
                                        <p:strVal val="visible"/>
                                      </p:to>
                                    </p:set>
                                    <p:anim calcmode="lin" valueType="num">
                                      <p:cBhvr>
                                        <p:cTn id="139" dur="5" fill="hold"/>
                                        <p:tgtEl>
                                          <p:spTgt spid="237591"/>
                                        </p:tgtEl>
                                        <p:attrNameLst>
                                          <p:attrName>ppt_w</p:attrName>
                                        </p:attrNameLst>
                                      </p:cBhvr>
                                      <p:tavLst>
                                        <p:tav tm="0">
                                          <p:val>
                                            <p:fltVal val="0"/>
                                          </p:val>
                                        </p:tav>
                                        <p:tav tm="100000">
                                          <p:val>
                                            <p:strVal val="#ppt_w"/>
                                          </p:val>
                                        </p:tav>
                                      </p:tavLst>
                                    </p:anim>
                                    <p:anim calcmode="lin" valueType="num">
                                      <p:cBhvr>
                                        <p:cTn id="140" dur="5" fill="hold"/>
                                        <p:tgtEl>
                                          <p:spTgt spid="237591"/>
                                        </p:tgtEl>
                                        <p:attrNameLst>
                                          <p:attrName>ppt_h</p:attrName>
                                        </p:attrNameLst>
                                      </p:cBhvr>
                                      <p:tavLst>
                                        <p:tav tm="0">
                                          <p:val>
                                            <p:fltVal val="0"/>
                                          </p:val>
                                        </p:tav>
                                        <p:tav tm="100000">
                                          <p:val>
                                            <p:strVal val="#ppt_h"/>
                                          </p:val>
                                        </p:tav>
                                      </p:tavLst>
                                    </p:anim>
                                    <p:animEffect transition="in" filter="fade">
                                      <p:cBhvr>
                                        <p:cTn id="141" dur="5"/>
                                        <p:tgtEl>
                                          <p:spTgt spid="237591"/>
                                        </p:tgtEl>
                                      </p:cBhvr>
                                    </p:animEffect>
                                  </p:childTnLst>
                                  <p:subTnLst>
                                    <p:audio>
                                      <p:cMediaNode vol="100000">
                                        <p:cTn display="0" masterRel="sameClick">
                                          <p:stCondLst>
                                            <p:cond evt="begin" delay="0">
                                              <p:tn val="137"/>
                                            </p:cond>
                                          </p:stCondLst>
                                          <p:endCondLst>
                                            <p:cond evt="onStopAudio" delay="0">
                                              <p:tgtEl>
                                                <p:sldTgt/>
                                              </p:tgtEl>
                                            </p:cond>
                                          </p:endCondLst>
                                        </p:cTn>
                                        <p:tgtEl>
                                          <p:sndTgt r:embed="rId2" name="DESTROY.WAV"/>
                                        </p:tgtEl>
                                      </p:cMediaNode>
                                    </p:audio>
                                  </p:subTnLst>
                                </p:cTn>
                              </p:par>
                            </p:childTnLst>
                          </p:cTn>
                        </p:par>
                        <p:par>
                          <p:cTn id="142" fill="hold" nodeType="afterGroup">
                            <p:stCondLst>
                              <p:cond delay="10110"/>
                            </p:stCondLst>
                            <p:childTnLst>
                              <p:par>
                                <p:cTn id="143" presetID="53" presetClass="exit" presetSubtype="0" fill="hold" nodeType="afterEffect">
                                  <p:stCondLst>
                                    <p:cond delay="1000"/>
                                  </p:stCondLst>
                                  <p:childTnLst>
                                    <p:anim calcmode="lin" valueType="num">
                                      <p:cBhvr>
                                        <p:cTn id="144" dur="5"/>
                                        <p:tgtEl>
                                          <p:spTgt spid="237591"/>
                                        </p:tgtEl>
                                        <p:attrNameLst>
                                          <p:attrName>ppt_w</p:attrName>
                                        </p:attrNameLst>
                                      </p:cBhvr>
                                      <p:tavLst>
                                        <p:tav tm="0">
                                          <p:val>
                                            <p:strVal val="ppt_w"/>
                                          </p:val>
                                        </p:tav>
                                        <p:tav tm="100000">
                                          <p:val>
                                            <p:fltVal val="0"/>
                                          </p:val>
                                        </p:tav>
                                      </p:tavLst>
                                    </p:anim>
                                    <p:anim calcmode="lin" valueType="num">
                                      <p:cBhvr>
                                        <p:cTn id="145" dur="5"/>
                                        <p:tgtEl>
                                          <p:spTgt spid="237591"/>
                                        </p:tgtEl>
                                        <p:attrNameLst>
                                          <p:attrName>ppt_h</p:attrName>
                                        </p:attrNameLst>
                                      </p:cBhvr>
                                      <p:tavLst>
                                        <p:tav tm="0">
                                          <p:val>
                                            <p:strVal val="ppt_h"/>
                                          </p:val>
                                        </p:tav>
                                        <p:tav tm="100000">
                                          <p:val>
                                            <p:fltVal val="0"/>
                                          </p:val>
                                        </p:tav>
                                      </p:tavLst>
                                    </p:anim>
                                    <p:animEffect transition="out" filter="fade">
                                      <p:cBhvr>
                                        <p:cTn id="146" dur="5"/>
                                        <p:tgtEl>
                                          <p:spTgt spid="237591"/>
                                        </p:tgtEl>
                                      </p:cBhvr>
                                    </p:animEffect>
                                    <p:set>
                                      <p:cBhvr>
                                        <p:cTn id="147" dur="1" fill="hold">
                                          <p:stCondLst>
                                            <p:cond delay="4"/>
                                          </p:stCondLst>
                                        </p:cTn>
                                        <p:tgtEl>
                                          <p:spTgt spid="237591"/>
                                        </p:tgtEl>
                                        <p:attrNameLst>
                                          <p:attrName>style.visibility</p:attrName>
                                        </p:attrNameLst>
                                      </p:cBhvr>
                                      <p:to>
                                        <p:strVal val="hidden"/>
                                      </p:to>
                                    </p:set>
                                  </p:childTnLst>
                                </p:cTn>
                              </p:par>
                            </p:childTnLst>
                          </p:cTn>
                        </p:par>
                        <p:par>
                          <p:cTn id="148" fill="hold" nodeType="afterGroup">
                            <p:stCondLst>
                              <p:cond delay="11115"/>
                            </p:stCondLst>
                            <p:childTnLst>
                              <p:par>
                                <p:cTn id="149" presetID="53" presetClass="entr" presetSubtype="0" fill="hold" nodeType="afterEffect">
                                  <p:stCondLst>
                                    <p:cond delay="0"/>
                                  </p:stCondLst>
                                  <p:childTnLst>
                                    <p:set>
                                      <p:cBhvr>
                                        <p:cTn id="150" dur="1" fill="hold">
                                          <p:stCondLst>
                                            <p:cond delay="0"/>
                                          </p:stCondLst>
                                        </p:cTn>
                                        <p:tgtEl>
                                          <p:spTgt spid="237592"/>
                                        </p:tgtEl>
                                        <p:attrNameLst>
                                          <p:attrName>style.visibility</p:attrName>
                                        </p:attrNameLst>
                                      </p:cBhvr>
                                      <p:to>
                                        <p:strVal val="visible"/>
                                      </p:to>
                                    </p:set>
                                    <p:anim calcmode="lin" valueType="num">
                                      <p:cBhvr>
                                        <p:cTn id="151" dur="5" fill="hold"/>
                                        <p:tgtEl>
                                          <p:spTgt spid="237592"/>
                                        </p:tgtEl>
                                        <p:attrNameLst>
                                          <p:attrName>ppt_w</p:attrName>
                                        </p:attrNameLst>
                                      </p:cBhvr>
                                      <p:tavLst>
                                        <p:tav tm="0">
                                          <p:val>
                                            <p:fltVal val="0"/>
                                          </p:val>
                                        </p:tav>
                                        <p:tav tm="100000">
                                          <p:val>
                                            <p:strVal val="#ppt_w"/>
                                          </p:val>
                                        </p:tav>
                                      </p:tavLst>
                                    </p:anim>
                                    <p:anim calcmode="lin" valueType="num">
                                      <p:cBhvr>
                                        <p:cTn id="152" dur="5" fill="hold"/>
                                        <p:tgtEl>
                                          <p:spTgt spid="237592"/>
                                        </p:tgtEl>
                                        <p:attrNameLst>
                                          <p:attrName>ppt_h</p:attrName>
                                        </p:attrNameLst>
                                      </p:cBhvr>
                                      <p:tavLst>
                                        <p:tav tm="0">
                                          <p:val>
                                            <p:fltVal val="0"/>
                                          </p:val>
                                        </p:tav>
                                        <p:tav tm="100000">
                                          <p:val>
                                            <p:strVal val="#ppt_h"/>
                                          </p:val>
                                        </p:tav>
                                      </p:tavLst>
                                    </p:anim>
                                    <p:animEffect transition="in" filter="fade">
                                      <p:cBhvr>
                                        <p:cTn id="153" dur="5"/>
                                        <p:tgtEl>
                                          <p:spTgt spid="237592"/>
                                        </p:tgtEl>
                                      </p:cBhvr>
                                    </p:animEffect>
                                  </p:childTnLst>
                                  <p:subTnLst>
                                    <p:audio>
                                      <p:cMediaNode vol="100000">
                                        <p:cTn display="0" masterRel="sameClick">
                                          <p:stCondLst>
                                            <p:cond evt="begin" delay="0">
                                              <p:tn val="149"/>
                                            </p:cond>
                                          </p:stCondLst>
                                          <p:endCondLst>
                                            <p:cond evt="onStopAudio" delay="0">
                                              <p:tgtEl>
                                                <p:sldTgt/>
                                              </p:tgtEl>
                                            </p:cond>
                                          </p:endCondLst>
                                        </p:cTn>
                                        <p:tgtEl>
                                          <p:sndTgt r:embed="rId2" name="DESTROY.WAV"/>
                                        </p:tgtEl>
                                      </p:cMediaNode>
                                    </p:audio>
                                  </p:subTnLst>
                                </p:cTn>
                              </p:par>
                            </p:childTnLst>
                          </p:cTn>
                        </p:par>
                        <p:par>
                          <p:cTn id="154" fill="hold" nodeType="afterGroup">
                            <p:stCondLst>
                              <p:cond delay="11120"/>
                            </p:stCondLst>
                            <p:childTnLst>
                              <p:par>
                                <p:cTn id="155" presetID="53" presetClass="exit" presetSubtype="0" fill="hold" nodeType="afterEffect">
                                  <p:stCondLst>
                                    <p:cond delay="1000"/>
                                  </p:stCondLst>
                                  <p:childTnLst>
                                    <p:anim calcmode="lin" valueType="num">
                                      <p:cBhvr>
                                        <p:cTn id="156" dur="5"/>
                                        <p:tgtEl>
                                          <p:spTgt spid="237592"/>
                                        </p:tgtEl>
                                        <p:attrNameLst>
                                          <p:attrName>ppt_w</p:attrName>
                                        </p:attrNameLst>
                                      </p:cBhvr>
                                      <p:tavLst>
                                        <p:tav tm="0">
                                          <p:val>
                                            <p:strVal val="ppt_w"/>
                                          </p:val>
                                        </p:tav>
                                        <p:tav tm="100000">
                                          <p:val>
                                            <p:fltVal val="0"/>
                                          </p:val>
                                        </p:tav>
                                      </p:tavLst>
                                    </p:anim>
                                    <p:anim calcmode="lin" valueType="num">
                                      <p:cBhvr>
                                        <p:cTn id="157" dur="5"/>
                                        <p:tgtEl>
                                          <p:spTgt spid="237592"/>
                                        </p:tgtEl>
                                        <p:attrNameLst>
                                          <p:attrName>ppt_h</p:attrName>
                                        </p:attrNameLst>
                                      </p:cBhvr>
                                      <p:tavLst>
                                        <p:tav tm="0">
                                          <p:val>
                                            <p:strVal val="ppt_h"/>
                                          </p:val>
                                        </p:tav>
                                        <p:tav tm="100000">
                                          <p:val>
                                            <p:fltVal val="0"/>
                                          </p:val>
                                        </p:tav>
                                      </p:tavLst>
                                    </p:anim>
                                    <p:animEffect transition="out" filter="fade">
                                      <p:cBhvr>
                                        <p:cTn id="158" dur="5"/>
                                        <p:tgtEl>
                                          <p:spTgt spid="237592"/>
                                        </p:tgtEl>
                                      </p:cBhvr>
                                    </p:animEffect>
                                    <p:set>
                                      <p:cBhvr>
                                        <p:cTn id="159" dur="1" fill="hold">
                                          <p:stCondLst>
                                            <p:cond delay="4"/>
                                          </p:stCondLst>
                                        </p:cTn>
                                        <p:tgtEl>
                                          <p:spTgt spid="237592"/>
                                        </p:tgtEl>
                                        <p:attrNameLst>
                                          <p:attrName>style.visibility</p:attrName>
                                        </p:attrNameLst>
                                      </p:cBhvr>
                                      <p:to>
                                        <p:strVal val="hidden"/>
                                      </p:to>
                                    </p:set>
                                  </p:childTnLst>
                                </p:cTn>
                              </p:par>
                            </p:childTnLst>
                          </p:cTn>
                        </p:par>
                        <p:par>
                          <p:cTn id="160" fill="hold" nodeType="afterGroup">
                            <p:stCondLst>
                              <p:cond delay="12125"/>
                            </p:stCondLst>
                            <p:childTnLst>
                              <p:par>
                                <p:cTn id="161" presetID="53" presetClass="entr" presetSubtype="0" fill="hold" nodeType="afterEffect">
                                  <p:stCondLst>
                                    <p:cond delay="0"/>
                                  </p:stCondLst>
                                  <p:childTnLst>
                                    <p:set>
                                      <p:cBhvr>
                                        <p:cTn id="162" dur="1" fill="hold">
                                          <p:stCondLst>
                                            <p:cond delay="0"/>
                                          </p:stCondLst>
                                        </p:cTn>
                                        <p:tgtEl>
                                          <p:spTgt spid="237593"/>
                                        </p:tgtEl>
                                        <p:attrNameLst>
                                          <p:attrName>style.visibility</p:attrName>
                                        </p:attrNameLst>
                                      </p:cBhvr>
                                      <p:to>
                                        <p:strVal val="visible"/>
                                      </p:to>
                                    </p:set>
                                    <p:anim calcmode="lin" valueType="num">
                                      <p:cBhvr>
                                        <p:cTn id="163" dur="5" fill="hold"/>
                                        <p:tgtEl>
                                          <p:spTgt spid="237593"/>
                                        </p:tgtEl>
                                        <p:attrNameLst>
                                          <p:attrName>ppt_w</p:attrName>
                                        </p:attrNameLst>
                                      </p:cBhvr>
                                      <p:tavLst>
                                        <p:tav tm="0">
                                          <p:val>
                                            <p:fltVal val="0"/>
                                          </p:val>
                                        </p:tav>
                                        <p:tav tm="100000">
                                          <p:val>
                                            <p:strVal val="#ppt_w"/>
                                          </p:val>
                                        </p:tav>
                                      </p:tavLst>
                                    </p:anim>
                                    <p:anim calcmode="lin" valueType="num">
                                      <p:cBhvr>
                                        <p:cTn id="164" dur="5" fill="hold"/>
                                        <p:tgtEl>
                                          <p:spTgt spid="237593"/>
                                        </p:tgtEl>
                                        <p:attrNameLst>
                                          <p:attrName>ppt_h</p:attrName>
                                        </p:attrNameLst>
                                      </p:cBhvr>
                                      <p:tavLst>
                                        <p:tav tm="0">
                                          <p:val>
                                            <p:fltVal val="0"/>
                                          </p:val>
                                        </p:tav>
                                        <p:tav tm="100000">
                                          <p:val>
                                            <p:strVal val="#ppt_h"/>
                                          </p:val>
                                        </p:tav>
                                      </p:tavLst>
                                    </p:anim>
                                    <p:animEffect transition="in" filter="fade">
                                      <p:cBhvr>
                                        <p:cTn id="165" dur="5"/>
                                        <p:tgtEl>
                                          <p:spTgt spid="237593"/>
                                        </p:tgtEl>
                                      </p:cBhvr>
                                    </p:animEffect>
                                  </p:childTnLst>
                                  <p:subTnLst>
                                    <p:audio>
                                      <p:cMediaNode vol="100000">
                                        <p:cTn display="0" masterRel="sameClick">
                                          <p:stCondLst>
                                            <p:cond evt="begin" delay="0">
                                              <p:tn val="161"/>
                                            </p:cond>
                                          </p:stCondLst>
                                          <p:endCondLst>
                                            <p:cond evt="onStopAudio" delay="0">
                                              <p:tgtEl>
                                                <p:sldTgt/>
                                              </p:tgtEl>
                                            </p:cond>
                                          </p:endCondLst>
                                        </p:cTn>
                                        <p:tgtEl>
                                          <p:sndTgt r:embed="rId2" name="DESTROY.WAV"/>
                                        </p:tgtEl>
                                      </p:cMediaNode>
                                    </p:audio>
                                  </p:subTnLst>
                                </p:cTn>
                              </p:par>
                            </p:childTnLst>
                          </p:cTn>
                        </p:par>
                        <p:par>
                          <p:cTn id="166" fill="hold" nodeType="afterGroup">
                            <p:stCondLst>
                              <p:cond delay="12130"/>
                            </p:stCondLst>
                            <p:childTnLst>
                              <p:par>
                                <p:cTn id="167" presetID="53" presetClass="exit" presetSubtype="0" fill="hold" nodeType="afterEffect">
                                  <p:stCondLst>
                                    <p:cond delay="1000"/>
                                  </p:stCondLst>
                                  <p:childTnLst>
                                    <p:anim calcmode="lin" valueType="num">
                                      <p:cBhvr>
                                        <p:cTn id="168" dur="5"/>
                                        <p:tgtEl>
                                          <p:spTgt spid="237593"/>
                                        </p:tgtEl>
                                        <p:attrNameLst>
                                          <p:attrName>ppt_w</p:attrName>
                                        </p:attrNameLst>
                                      </p:cBhvr>
                                      <p:tavLst>
                                        <p:tav tm="0">
                                          <p:val>
                                            <p:strVal val="ppt_w"/>
                                          </p:val>
                                        </p:tav>
                                        <p:tav tm="100000">
                                          <p:val>
                                            <p:fltVal val="0"/>
                                          </p:val>
                                        </p:tav>
                                      </p:tavLst>
                                    </p:anim>
                                    <p:anim calcmode="lin" valueType="num">
                                      <p:cBhvr>
                                        <p:cTn id="169" dur="5"/>
                                        <p:tgtEl>
                                          <p:spTgt spid="237593"/>
                                        </p:tgtEl>
                                        <p:attrNameLst>
                                          <p:attrName>ppt_h</p:attrName>
                                        </p:attrNameLst>
                                      </p:cBhvr>
                                      <p:tavLst>
                                        <p:tav tm="0">
                                          <p:val>
                                            <p:strVal val="ppt_h"/>
                                          </p:val>
                                        </p:tav>
                                        <p:tav tm="100000">
                                          <p:val>
                                            <p:fltVal val="0"/>
                                          </p:val>
                                        </p:tav>
                                      </p:tavLst>
                                    </p:anim>
                                    <p:animEffect transition="out" filter="fade">
                                      <p:cBhvr>
                                        <p:cTn id="170" dur="5"/>
                                        <p:tgtEl>
                                          <p:spTgt spid="237593"/>
                                        </p:tgtEl>
                                      </p:cBhvr>
                                    </p:animEffect>
                                    <p:set>
                                      <p:cBhvr>
                                        <p:cTn id="171" dur="1" fill="hold">
                                          <p:stCondLst>
                                            <p:cond delay="4"/>
                                          </p:stCondLst>
                                        </p:cTn>
                                        <p:tgtEl>
                                          <p:spTgt spid="237593"/>
                                        </p:tgtEl>
                                        <p:attrNameLst>
                                          <p:attrName>style.visibility</p:attrName>
                                        </p:attrNameLst>
                                      </p:cBhvr>
                                      <p:to>
                                        <p:strVal val="hidden"/>
                                      </p:to>
                                    </p:set>
                                  </p:childTnLst>
                                </p:cTn>
                              </p:par>
                            </p:childTnLst>
                          </p:cTn>
                        </p:par>
                        <p:par>
                          <p:cTn id="172" fill="hold" nodeType="afterGroup">
                            <p:stCondLst>
                              <p:cond delay="13135"/>
                            </p:stCondLst>
                            <p:childTnLst>
                              <p:par>
                                <p:cTn id="173" presetID="53" presetClass="entr" presetSubtype="0" fill="hold" nodeType="afterEffect">
                                  <p:stCondLst>
                                    <p:cond delay="0"/>
                                  </p:stCondLst>
                                  <p:childTnLst>
                                    <p:set>
                                      <p:cBhvr>
                                        <p:cTn id="174" dur="1" fill="hold">
                                          <p:stCondLst>
                                            <p:cond delay="0"/>
                                          </p:stCondLst>
                                        </p:cTn>
                                        <p:tgtEl>
                                          <p:spTgt spid="237594"/>
                                        </p:tgtEl>
                                        <p:attrNameLst>
                                          <p:attrName>style.visibility</p:attrName>
                                        </p:attrNameLst>
                                      </p:cBhvr>
                                      <p:to>
                                        <p:strVal val="visible"/>
                                      </p:to>
                                    </p:set>
                                    <p:anim calcmode="lin" valueType="num">
                                      <p:cBhvr>
                                        <p:cTn id="175" dur="5" fill="hold"/>
                                        <p:tgtEl>
                                          <p:spTgt spid="237594"/>
                                        </p:tgtEl>
                                        <p:attrNameLst>
                                          <p:attrName>ppt_w</p:attrName>
                                        </p:attrNameLst>
                                      </p:cBhvr>
                                      <p:tavLst>
                                        <p:tav tm="0">
                                          <p:val>
                                            <p:fltVal val="0"/>
                                          </p:val>
                                        </p:tav>
                                        <p:tav tm="100000">
                                          <p:val>
                                            <p:strVal val="#ppt_w"/>
                                          </p:val>
                                        </p:tav>
                                      </p:tavLst>
                                    </p:anim>
                                    <p:anim calcmode="lin" valueType="num">
                                      <p:cBhvr>
                                        <p:cTn id="176" dur="5" fill="hold"/>
                                        <p:tgtEl>
                                          <p:spTgt spid="237594"/>
                                        </p:tgtEl>
                                        <p:attrNameLst>
                                          <p:attrName>ppt_h</p:attrName>
                                        </p:attrNameLst>
                                      </p:cBhvr>
                                      <p:tavLst>
                                        <p:tav tm="0">
                                          <p:val>
                                            <p:fltVal val="0"/>
                                          </p:val>
                                        </p:tav>
                                        <p:tav tm="100000">
                                          <p:val>
                                            <p:strVal val="#ppt_h"/>
                                          </p:val>
                                        </p:tav>
                                      </p:tavLst>
                                    </p:anim>
                                    <p:animEffect transition="in" filter="fade">
                                      <p:cBhvr>
                                        <p:cTn id="177" dur="5"/>
                                        <p:tgtEl>
                                          <p:spTgt spid="237594"/>
                                        </p:tgtEl>
                                      </p:cBhvr>
                                    </p:animEffect>
                                  </p:childTnLst>
                                  <p:subTnLst>
                                    <p:audio>
                                      <p:cMediaNode vol="100000">
                                        <p:cTn display="0" masterRel="sameClick">
                                          <p:stCondLst>
                                            <p:cond evt="begin" delay="0">
                                              <p:tn val="173"/>
                                            </p:cond>
                                          </p:stCondLst>
                                          <p:endCondLst>
                                            <p:cond evt="onStopAudio" delay="0">
                                              <p:tgtEl>
                                                <p:sldTgt/>
                                              </p:tgtEl>
                                            </p:cond>
                                          </p:endCondLst>
                                        </p:cTn>
                                        <p:tgtEl>
                                          <p:sndTgt r:embed="rId2" name="DESTROY.WAV"/>
                                        </p:tgtEl>
                                      </p:cMediaNode>
                                    </p:audio>
                                  </p:subTnLst>
                                </p:cTn>
                              </p:par>
                            </p:childTnLst>
                          </p:cTn>
                        </p:par>
                        <p:par>
                          <p:cTn id="178" fill="hold" nodeType="afterGroup">
                            <p:stCondLst>
                              <p:cond delay="13140"/>
                            </p:stCondLst>
                            <p:childTnLst>
                              <p:par>
                                <p:cTn id="179" presetID="53" presetClass="exit" presetSubtype="0" fill="hold" nodeType="afterEffect">
                                  <p:stCondLst>
                                    <p:cond delay="1000"/>
                                  </p:stCondLst>
                                  <p:childTnLst>
                                    <p:anim calcmode="lin" valueType="num">
                                      <p:cBhvr>
                                        <p:cTn id="180" dur="5"/>
                                        <p:tgtEl>
                                          <p:spTgt spid="237594"/>
                                        </p:tgtEl>
                                        <p:attrNameLst>
                                          <p:attrName>ppt_w</p:attrName>
                                        </p:attrNameLst>
                                      </p:cBhvr>
                                      <p:tavLst>
                                        <p:tav tm="0">
                                          <p:val>
                                            <p:strVal val="ppt_w"/>
                                          </p:val>
                                        </p:tav>
                                        <p:tav tm="100000">
                                          <p:val>
                                            <p:fltVal val="0"/>
                                          </p:val>
                                        </p:tav>
                                      </p:tavLst>
                                    </p:anim>
                                    <p:anim calcmode="lin" valueType="num">
                                      <p:cBhvr>
                                        <p:cTn id="181" dur="5"/>
                                        <p:tgtEl>
                                          <p:spTgt spid="237594"/>
                                        </p:tgtEl>
                                        <p:attrNameLst>
                                          <p:attrName>ppt_h</p:attrName>
                                        </p:attrNameLst>
                                      </p:cBhvr>
                                      <p:tavLst>
                                        <p:tav tm="0">
                                          <p:val>
                                            <p:strVal val="ppt_h"/>
                                          </p:val>
                                        </p:tav>
                                        <p:tav tm="100000">
                                          <p:val>
                                            <p:fltVal val="0"/>
                                          </p:val>
                                        </p:tav>
                                      </p:tavLst>
                                    </p:anim>
                                    <p:animEffect transition="out" filter="fade">
                                      <p:cBhvr>
                                        <p:cTn id="182" dur="5"/>
                                        <p:tgtEl>
                                          <p:spTgt spid="237594"/>
                                        </p:tgtEl>
                                      </p:cBhvr>
                                    </p:animEffect>
                                    <p:set>
                                      <p:cBhvr>
                                        <p:cTn id="183" dur="1" fill="hold">
                                          <p:stCondLst>
                                            <p:cond delay="4"/>
                                          </p:stCondLst>
                                        </p:cTn>
                                        <p:tgtEl>
                                          <p:spTgt spid="237594"/>
                                        </p:tgtEl>
                                        <p:attrNameLst>
                                          <p:attrName>style.visibility</p:attrName>
                                        </p:attrNameLst>
                                      </p:cBhvr>
                                      <p:to>
                                        <p:strVal val="hidden"/>
                                      </p:to>
                                    </p:set>
                                  </p:childTnLst>
                                </p:cTn>
                              </p:par>
                            </p:childTnLst>
                          </p:cTn>
                        </p:par>
                        <p:par>
                          <p:cTn id="184" fill="hold" nodeType="afterGroup">
                            <p:stCondLst>
                              <p:cond delay="14145"/>
                            </p:stCondLst>
                            <p:childTnLst>
                              <p:par>
                                <p:cTn id="185" presetID="53" presetClass="entr" presetSubtype="0" fill="hold" nodeType="afterEffect">
                                  <p:stCondLst>
                                    <p:cond delay="0"/>
                                  </p:stCondLst>
                                  <p:childTnLst>
                                    <p:set>
                                      <p:cBhvr>
                                        <p:cTn id="186" dur="1" fill="hold">
                                          <p:stCondLst>
                                            <p:cond delay="0"/>
                                          </p:stCondLst>
                                        </p:cTn>
                                        <p:tgtEl>
                                          <p:spTgt spid="237595"/>
                                        </p:tgtEl>
                                        <p:attrNameLst>
                                          <p:attrName>style.visibility</p:attrName>
                                        </p:attrNameLst>
                                      </p:cBhvr>
                                      <p:to>
                                        <p:strVal val="visible"/>
                                      </p:to>
                                    </p:set>
                                    <p:anim calcmode="lin" valueType="num">
                                      <p:cBhvr>
                                        <p:cTn id="187" dur="5" fill="hold"/>
                                        <p:tgtEl>
                                          <p:spTgt spid="237595"/>
                                        </p:tgtEl>
                                        <p:attrNameLst>
                                          <p:attrName>ppt_w</p:attrName>
                                        </p:attrNameLst>
                                      </p:cBhvr>
                                      <p:tavLst>
                                        <p:tav tm="0">
                                          <p:val>
                                            <p:fltVal val="0"/>
                                          </p:val>
                                        </p:tav>
                                        <p:tav tm="100000">
                                          <p:val>
                                            <p:strVal val="#ppt_w"/>
                                          </p:val>
                                        </p:tav>
                                      </p:tavLst>
                                    </p:anim>
                                    <p:anim calcmode="lin" valueType="num">
                                      <p:cBhvr>
                                        <p:cTn id="188" dur="5" fill="hold"/>
                                        <p:tgtEl>
                                          <p:spTgt spid="237595"/>
                                        </p:tgtEl>
                                        <p:attrNameLst>
                                          <p:attrName>ppt_h</p:attrName>
                                        </p:attrNameLst>
                                      </p:cBhvr>
                                      <p:tavLst>
                                        <p:tav tm="0">
                                          <p:val>
                                            <p:fltVal val="0"/>
                                          </p:val>
                                        </p:tav>
                                        <p:tav tm="100000">
                                          <p:val>
                                            <p:strVal val="#ppt_h"/>
                                          </p:val>
                                        </p:tav>
                                      </p:tavLst>
                                    </p:anim>
                                    <p:animEffect transition="in" filter="fade">
                                      <p:cBhvr>
                                        <p:cTn id="189" dur="5"/>
                                        <p:tgtEl>
                                          <p:spTgt spid="237595"/>
                                        </p:tgtEl>
                                      </p:cBhvr>
                                    </p:animEffect>
                                  </p:childTnLst>
                                  <p:subTnLst>
                                    <p:audio>
                                      <p:cMediaNode vol="100000">
                                        <p:cTn display="0" masterRel="sameClick">
                                          <p:stCondLst>
                                            <p:cond evt="begin" delay="0">
                                              <p:tn val="185"/>
                                            </p:cond>
                                          </p:stCondLst>
                                          <p:endCondLst>
                                            <p:cond evt="onStopAudio" delay="0">
                                              <p:tgtEl>
                                                <p:sldTgt/>
                                              </p:tgtEl>
                                            </p:cond>
                                          </p:endCondLst>
                                        </p:cTn>
                                        <p:tgtEl>
                                          <p:sndTgt r:embed="rId2" name="DESTROY.WAV"/>
                                        </p:tgtEl>
                                      </p:cMediaNode>
                                    </p:audio>
                                  </p:subTnLst>
                                </p:cTn>
                              </p:par>
                            </p:childTnLst>
                          </p:cTn>
                        </p:par>
                        <p:par>
                          <p:cTn id="190" fill="hold" nodeType="afterGroup">
                            <p:stCondLst>
                              <p:cond delay="14150"/>
                            </p:stCondLst>
                            <p:childTnLst>
                              <p:par>
                                <p:cTn id="191" presetID="53" presetClass="exit" presetSubtype="0" fill="hold" nodeType="afterEffect">
                                  <p:stCondLst>
                                    <p:cond delay="1000"/>
                                  </p:stCondLst>
                                  <p:childTnLst>
                                    <p:anim calcmode="lin" valueType="num">
                                      <p:cBhvr>
                                        <p:cTn id="192" dur="5"/>
                                        <p:tgtEl>
                                          <p:spTgt spid="237595"/>
                                        </p:tgtEl>
                                        <p:attrNameLst>
                                          <p:attrName>ppt_w</p:attrName>
                                        </p:attrNameLst>
                                      </p:cBhvr>
                                      <p:tavLst>
                                        <p:tav tm="0">
                                          <p:val>
                                            <p:strVal val="ppt_w"/>
                                          </p:val>
                                        </p:tav>
                                        <p:tav tm="100000">
                                          <p:val>
                                            <p:fltVal val="0"/>
                                          </p:val>
                                        </p:tav>
                                      </p:tavLst>
                                    </p:anim>
                                    <p:anim calcmode="lin" valueType="num">
                                      <p:cBhvr>
                                        <p:cTn id="193" dur="5"/>
                                        <p:tgtEl>
                                          <p:spTgt spid="237595"/>
                                        </p:tgtEl>
                                        <p:attrNameLst>
                                          <p:attrName>ppt_h</p:attrName>
                                        </p:attrNameLst>
                                      </p:cBhvr>
                                      <p:tavLst>
                                        <p:tav tm="0">
                                          <p:val>
                                            <p:strVal val="ppt_h"/>
                                          </p:val>
                                        </p:tav>
                                        <p:tav tm="100000">
                                          <p:val>
                                            <p:fltVal val="0"/>
                                          </p:val>
                                        </p:tav>
                                      </p:tavLst>
                                    </p:anim>
                                    <p:animEffect transition="out" filter="fade">
                                      <p:cBhvr>
                                        <p:cTn id="194" dur="5"/>
                                        <p:tgtEl>
                                          <p:spTgt spid="237595"/>
                                        </p:tgtEl>
                                      </p:cBhvr>
                                    </p:animEffect>
                                    <p:set>
                                      <p:cBhvr>
                                        <p:cTn id="195" dur="1" fill="hold">
                                          <p:stCondLst>
                                            <p:cond delay="4"/>
                                          </p:stCondLst>
                                        </p:cTn>
                                        <p:tgtEl>
                                          <p:spTgt spid="237595"/>
                                        </p:tgtEl>
                                        <p:attrNameLst>
                                          <p:attrName>style.visibility</p:attrName>
                                        </p:attrNameLst>
                                      </p:cBhvr>
                                      <p:to>
                                        <p:strVal val="hidden"/>
                                      </p:to>
                                    </p:set>
                                  </p:childTnLst>
                                </p:cTn>
                              </p:par>
                            </p:childTnLst>
                          </p:cTn>
                        </p:par>
                        <p:par>
                          <p:cTn id="196" fill="hold" nodeType="afterGroup">
                            <p:stCondLst>
                              <p:cond delay="15155"/>
                            </p:stCondLst>
                            <p:childTnLst>
                              <p:par>
                                <p:cTn id="197" presetID="53" presetClass="entr" presetSubtype="0" fill="hold" nodeType="afterEffect">
                                  <p:stCondLst>
                                    <p:cond delay="0"/>
                                  </p:stCondLst>
                                  <p:childTnLst>
                                    <p:set>
                                      <p:cBhvr>
                                        <p:cTn id="198" dur="1" fill="hold">
                                          <p:stCondLst>
                                            <p:cond delay="0"/>
                                          </p:stCondLst>
                                        </p:cTn>
                                        <p:tgtEl>
                                          <p:spTgt spid="237586"/>
                                        </p:tgtEl>
                                        <p:attrNameLst>
                                          <p:attrName>style.visibility</p:attrName>
                                        </p:attrNameLst>
                                      </p:cBhvr>
                                      <p:to>
                                        <p:strVal val="visible"/>
                                      </p:to>
                                    </p:set>
                                    <p:anim calcmode="lin" valueType="num">
                                      <p:cBhvr>
                                        <p:cTn id="199" dur="5" fill="hold"/>
                                        <p:tgtEl>
                                          <p:spTgt spid="237586"/>
                                        </p:tgtEl>
                                        <p:attrNameLst>
                                          <p:attrName>ppt_w</p:attrName>
                                        </p:attrNameLst>
                                      </p:cBhvr>
                                      <p:tavLst>
                                        <p:tav tm="0">
                                          <p:val>
                                            <p:fltVal val="0"/>
                                          </p:val>
                                        </p:tav>
                                        <p:tav tm="100000">
                                          <p:val>
                                            <p:strVal val="#ppt_w"/>
                                          </p:val>
                                        </p:tav>
                                      </p:tavLst>
                                    </p:anim>
                                    <p:anim calcmode="lin" valueType="num">
                                      <p:cBhvr>
                                        <p:cTn id="200" dur="5" fill="hold"/>
                                        <p:tgtEl>
                                          <p:spTgt spid="237586"/>
                                        </p:tgtEl>
                                        <p:attrNameLst>
                                          <p:attrName>ppt_h</p:attrName>
                                        </p:attrNameLst>
                                      </p:cBhvr>
                                      <p:tavLst>
                                        <p:tav tm="0">
                                          <p:val>
                                            <p:fltVal val="0"/>
                                          </p:val>
                                        </p:tav>
                                        <p:tav tm="100000">
                                          <p:val>
                                            <p:strVal val="#ppt_h"/>
                                          </p:val>
                                        </p:tav>
                                      </p:tavLst>
                                    </p:anim>
                                    <p:animEffect transition="in" filter="fade">
                                      <p:cBhvr>
                                        <p:cTn id="201" dur="5"/>
                                        <p:tgtEl>
                                          <p:spTgt spid="237586"/>
                                        </p:tgtEl>
                                      </p:cBhvr>
                                    </p:animEffect>
                                  </p:childTnLst>
                                  <p:subTnLst>
                                    <p:audio>
                                      <p:cMediaNode vol="100000">
                                        <p:cTn display="0" masterRel="sameClick">
                                          <p:stCondLst>
                                            <p:cond evt="begin" delay="0">
                                              <p:tn val="197"/>
                                            </p:cond>
                                          </p:stCondLst>
                                          <p:endCondLst>
                                            <p:cond evt="onStopAudio" delay="0">
                                              <p:tgtEl>
                                                <p:sldTgt/>
                                              </p:tgtEl>
                                            </p:cond>
                                          </p:endCondLst>
                                        </p:cTn>
                                        <p:tgtEl>
                                          <p:sndTgt r:embed="rId2" name="DESTROY.WAV"/>
                                        </p:tgtEl>
                                      </p:cMediaNode>
                                    </p:audio>
                                  </p:subTnLst>
                                </p:cTn>
                              </p:par>
                            </p:childTnLst>
                          </p:cTn>
                        </p:par>
                        <p:par>
                          <p:cTn id="202" fill="hold" nodeType="afterGroup">
                            <p:stCondLst>
                              <p:cond delay="15160"/>
                            </p:stCondLst>
                            <p:childTnLst>
                              <p:par>
                                <p:cTn id="203" presetID="53" presetClass="exit" presetSubtype="0" fill="hold" nodeType="afterEffect">
                                  <p:stCondLst>
                                    <p:cond delay="1000"/>
                                  </p:stCondLst>
                                  <p:childTnLst>
                                    <p:anim calcmode="lin" valueType="num">
                                      <p:cBhvr>
                                        <p:cTn id="204" dur="5"/>
                                        <p:tgtEl>
                                          <p:spTgt spid="237586"/>
                                        </p:tgtEl>
                                        <p:attrNameLst>
                                          <p:attrName>ppt_w</p:attrName>
                                        </p:attrNameLst>
                                      </p:cBhvr>
                                      <p:tavLst>
                                        <p:tav tm="0">
                                          <p:val>
                                            <p:strVal val="ppt_w"/>
                                          </p:val>
                                        </p:tav>
                                        <p:tav tm="100000">
                                          <p:val>
                                            <p:fltVal val="0"/>
                                          </p:val>
                                        </p:tav>
                                      </p:tavLst>
                                    </p:anim>
                                    <p:anim calcmode="lin" valueType="num">
                                      <p:cBhvr>
                                        <p:cTn id="205" dur="5"/>
                                        <p:tgtEl>
                                          <p:spTgt spid="237586"/>
                                        </p:tgtEl>
                                        <p:attrNameLst>
                                          <p:attrName>ppt_h</p:attrName>
                                        </p:attrNameLst>
                                      </p:cBhvr>
                                      <p:tavLst>
                                        <p:tav tm="0">
                                          <p:val>
                                            <p:strVal val="ppt_h"/>
                                          </p:val>
                                        </p:tav>
                                        <p:tav tm="100000">
                                          <p:val>
                                            <p:fltVal val="0"/>
                                          </p:val>
                                        </p:tav>
                                      </p:tavLst>
                                    </p:anim>
                                    <p:animEffect transition="out" filter="fade">
                                      <p:cBhvr>
                                        <p:cTn id="206" dur="5"/>
                                        <p:tgtEl>
                                          <p:spTgt spid="237586"/>
                                        </p:tgtEl>
                                      </p:cBhvr>
                                    </p:animEffect>
                                    <p:set>
                                      <p:cBhvr>
                                        <p:cTn id="207" dur="1" fill="hold">
                                          <p:stCondLst>
                                            <p:cond delay="4"/>
                                          </p:stCondLst>
                                        </p:cTn>
                                        <p:tgtEl>
                                          <p:spTgt spid="237586"/>
                                        </p:tgtEl>
                                        <p:attrNameLst>
                                          <p:attrName>style.visibility</p:attrName>
                                        </p:attrNameLst>
                                      </p:cBhvr>
                                      <p:to>
                                        <p:strVal val="hidden"/>
                                      </p:to>
                                    </p:set>
                                  </p:childTnLst>
                                </p:cTn>
                              </p:par>
                            </p:childTnLst>
                          </p:cTn>
                        </p:par>
                        <p:par>
                          <p:cTn id="208" fill="hold" nodeType="afterGroup">
                            <p:stCondLst>
                              <p:cond delay="16165"/>
                            </p:stCondLst>
                            <p:childTnLst>
                              <p:par>
                                <p:cTn id="209" presetID="53" presetClass="entr" presetSubtype="0" fill="hold" nodeType="afterEffect">
                                  <p:stCondLst>
                                    <p:cond delay="0"/>
                                  </p:stCondLst>
                                  <p:childTnLst>
                                    <p:set>
                                      <p:cBhvr>
                                        <p:cTn id="210" dur="1" fill="hold">
                                          <p:stCondLst>
                                            <p:cond delay="0"/>
                                          </p:stCondLst>
                                        </p:cTn>
                                        <p:tgtEl>
                                          <p:spTgt spid="237587"/>
                                        </p:tgtEl>
                                        <p:attrNameLst>
                                          <p:attrName>style.visibility</p:attrName>
                                        </p:attrNameLst>
                                      </p:cBhvr>
                                      <p:to>
                                        <p:strVal val="visible"/>
                                      </p:to>
                                    </p:set>
                                    <p:anim calcmode="lin" valueType="num">
                                      <p:cBhvr>
                                        <p:cTn id="211" dur="5" fill="hold"/>
                                        <p:tgtEl>
                                          <p:spTgt spid="237587"/>
                                        </p:tgtEl>
                                        <p:attrNameLst>
                                          <p:attrName>ppt_w</p:attrName>
                                        </p:attrNameLst>
                                      </p:cBhvr>
                                      <p:tavLst>
                                        <p:tav tm="0">
                                          <p:val>
                                            <p:fltVal val="0"/>
                                          </p:val>
                                        </p:tav>
                                        <p:tav tm="100000">
                                          <p:val>
                                            <p:strVal val="#ppt_w"/>
                                          </p:val>
                                        </p:tav>
                                      </p:tavLst>
                                    </p:anim>
                                    <p:anim calcmode="lin" valueType="num">
                                      <p:cBhvr>
                                        <p:cTn id="212" dur="5" fill="hold"/>
                                        <p:tgtEl>
                                          <p:spTgt spid="237587"/>
                                        </p:tgtEl>
                                        <p:attrNameLst>
                                          <p:attrName>ppt_h</p:attrName>
                                        </p:attrNameLst>
                                      </p:cBhvr>
                                      <p:tavLst>
                                        <p:tav tm="0">
                                          <p:val>
                                            <p:fltVal val="0"/>
                                          </p:val>
                                        </p:tav>
                                        <p:tav tm="100000">
                                          <p:val>
                                            <p:strVal val="#ppt_h"/>
                                          </p:val>
                                        </p:tav>
                                      </p:tavLst>
                                    </p:anim>
                                    <p:animEffect transition="in" filter="fade">
                                      <p:cBhvr>
                                        <p:cTn id="213" dur="5"/>
                                        <p:tgtEl>
                                          <p:spTgt spid="237587"/>
                                        </p:tgtEl>
                                      </p:cBhvr>
                                    </p:animEffect>
                                  </p:childTnLst>
                                  <p:subTnLst>
                                    <p:audio>
                                      <p:cMediaNode vol="100000">
                                        <p:cTn display="0" masterRel="sameClick">
                                          <p:stCondLst>
                                            <p:cond evt="begin" delay="0">
                                              <p:tn val="209"/>
                                            </p:cond>
                                          </p:stCondLst>
                                          <p:endCondLst>
                                            <p:cond evt="onStopAudio" delay="0">
                                              <p:tgtEl>
                                                <p:sldTgt/>
                                              </p:tgtEl>
                                            </p:cond>
                                          </p:endCondLst>
                                        </p:cTn>
                                        <p:tgtEl>
                                          <p:sndTgt r:embed="rId2" name="DESTROY.WAV"/>
                                        </p:tgtEl>
                                      </p:cMediaNode>
                                    </p:audio>
                                  </p:subTnLst>
                                </p:cTn>
                              </p:par>
                            </p:childTnLst>
                          </p:cTn>
                        </p:par>
                        <p:par>
                          <p:cTn id="214" fill="hold" nodeType="afterGroup">
                            <p:stCondLst>
                              <p:cond delay="16170"/>
                            </p:stCondLst>
                            <p:childTnLst>
                              <p:par>
                                <p:cTn id="215" presetID="53" presetClass="exit" presetSubtype="0" fill="hold" nodeType="afterEffect">
                                  <p:stCondLst>
                                    <p:cond delay="1000"/>
                                  </p:stCondLst>
                                  <p:childTnLst>
                                    <p:anim calcmode="lin" valueType="num">
                                      <p:cBhvr>
                                        <p:cTn id="216" dur="5"/>
                                        <p:tgtEl>
                                          <p:spTgt spid="237587"/>
                                        </p:tgtEl>
                                        <p:attrNameLst>
                                          <p:attrName>ppt_w</p:attrName>
                                        </p:attrNameLst>
                                      </p:cBhvr>
                                      <p:tavLst>
                                        <p:tav tm="0">
                                          <p:val>
                                            <p:strVal val="ppt_w"/>
                                          </p:val>
                                        </p:tav>
                                        <p:tav tm="100000">
                                          <p:val>
                                            <p:fltVal val="0"/>
                                          </p:val>
                                        </p:tav>
                                      </p:tavLst>
                                    </p:anim>
                                    <p:anim calcmode="lin" valueType="num">
                                      <p:cBhvr>
                                        <p:cTn id="217" dur="5"/>
                                        <p:tgtEl>
                                          <p:spTgt spid="237587"/>
                                        </p:tgtEl>
                                        <p:attrNameLst>
                                          <p:attrName>ppt_h</p:attrName>
                                        </p:attrNameLst>
                                      </p:cBhvr>
                                      <p:tavLst>
                                        <p:tav tm="0">
                                          <p:val>
                                            <p:strVal val="ppt_h"/>
                                          </p:val>
                                        </p:tav>
                                        <p:tav tm="100000">
                                          <p:val>
                                            <p:fltVal val="0"/>
                                          </p:val>
                                        </p:tav>
                                      </p:tavLst>
                                    </p:anim>
                                    <p:animEffect transition="out" filter="fade">
                                      <p:cBhvr>
                                        <p:cTn id="218" dur="5"/>
                                        <p:tgtEl>
                                          <p:spTgt spid="237587"/>
                                        </p:tgtEl>
                                      </p:cBhvr>
                                    </p:animEffect>
                                    <p:set>
                                      <p:cBhvr>
                                        <p:cTn id="219" dur="1" fill="hold">
                                          <p:stCondLst>
                                            <p:cond delay="4"/>
                                          </p:stCondLst>
                                        </p:cTn>
                                        <p:tgtEl>
                                          <p:spTgt spid="237587"/>
                                        </p:tgtEl>
                                        <p:attrNameLst>
                                          <p:attrName>style.visibility</p:attrName>
                                        </p:attrNameLst>
                                      </p:cBhvr>
                                      <p:to>
                                        <p:strVal val="hidden"/>
                                      </p:to>
                                    </p:set>
                                  </p:childTnLst>
                                </p:cTn>
                              </p:par>
                            </p:childTnLst>
                          </p:cTn>
                        </p:par>
                        <p:par>
                          <p:cTn id="220" fill="hold" nodeType="afterGroup">
                            <p:stCondLst>
                              <p:cond delay="17175"/>
                            </p:stCondLst>
                            <p:childTnLst>
                              <p:par>
                                <p:cTn id="221" presetID="53" presetClass="entr" presetSubtype="0" fill="hold" nodeType="afterEffect">
                                  <p:stCondLst>
                                    <p:cond delay="0"/>
                                  </p:stCondLst>
                                  <p:childTnLst>
                                    <p:set>
                                      <p:cBhvr>
                                        <p:cTn id="222" dur="1" fill="hold">
                                          <p:stCondLst>
                                            <p:cond delay="0"/>
                                          </p:stCondLst>
                                        </p:cTn>
                                        <p:tgtEl>
                                          <p:spTgt spid="237588"/>
                                        </p:tgtEl>
                                        <p:attrNameLst>
                                          <p:attrName>style.visibility</p:attrName>
                                        </p:attrNameLst>
                                      </p:cBhvr>
                                      <p:to>
                                        <p:strVal val="visible"/>
                                      </p:to>
                                    </p:set>
                                    <p:anim calcmode="lin" valueType="num">
                                      <p:cBhvr>
                                        <p:cTn id="223" dur="5" fill="hold"/>
                                        <p:tgtEl>
                                          <p:spTgt spid="237588"/>
                                        </p:tgtEl>
                                        <p:attrNameLst>
                                          <p:attrName>ppt_w</p:attrName>
                                        </p:attrNameLst>
                                      </p:cBhvr>
                                      <p:tavLst>
                                        <p:tav tm="0">
                                          <p:val>
                                            <p:fltVal val="0"/>
                                          </p:val>
                                        </p:tav>
                                        <p:tav tm="100000">
                                          <p:val>
                                            <p:strVal val="#ppt_w"/>
                                          </p:val>
                                        </p:tav>
                                      </p:tavLst>
                                    </p:anim>
                                    <p:anim calcmode="lin" valueType="num">
                                      <p:cBhvr>
                                        <p:cTn id="224" dur="5" fill="hold"/>
                                        <p:tgtEl>
                                          <p:spTgt spid="237588"/>
                                        </p:tgtEl>
                                        <p:attrNameLst>
                                          <p:attrName>ppt_h</p:attrName>
                                        </p:attrNameLst>
                                      </p:cBhvr>
                                      <p:tavLst>
                                        <p:tav tm="0">
                                          <p:val>
                                            <p:fltVal val="0"/>
                                          </p:val>
                                        </p:tav>
                                        <p:tav tm="100000">
                                          <p:val>
                                            <p:strVal val="#ppt_h"/>
                                          </p:val>
                                        </p:tav>
                                      </p:tavLst>
                                    </p:anim>
                                    <p:animEffect transition="in" filter="fade">
                                      <p:cBhvr>
                                        <p:cTn id="225" dur="5"/>
                                        <p:tgtEl>
                                          <p:spTgt spid="237588"/>
                                        </p:tgtEl>
                                      </p:cBhvr>
                                    </p:animEffect>
                                  </p:childTnLst>
                                  <p:subTnLst>
                                    <p:audio>
                                      <p:cMediaNode vol="100000">
                                        <p:cTn display="0" masterRel="sameClick">
                                          <p:stCondLst>
                                            <p:cond evt="begin" delay="0">
                                              <p:tn val="221"/>
                                            </p:cond>
                                          </p:stCondLst>
                                          <p:endCondLst>
                                            <p:cond evt="onStopAudio" delay="0">
                                              <p:tgtEl>
                                                <p:sldTgt/>
                                              </p:tgtEl>
                                            </p:cond>
                                          </p:endCondLst>
                                        </p:cTn>
                                        <p:tgtEl>
                                          <p:sndTgt r:embed="rId2" name="DESTROY.WAV"/>
                                        </p:tgtEl>
                                      </p:cMediaNode>
                                    </p:audio>
                                  </p:subTnLst>
                                </p:cTn>
                              </p:par>
                            </p:childTnLst>
                          </p:cTn>
                        </p:par>
                        <p:par>
                          <p:cTn id="226" fill="hold" nodeType="afterGroup">
                            <p:stCondLst>
                              <p:cond delay="17180"/>
                            </p:stCondLst>
                            <p:childTnLst>
                              <p:par>
                                <p:cTn id="227" presetID="53" presetClass="exit" presetSubtype="0" fill="hold" nodeType="afterEffect">
                                  <p:stCondLst>
                                    <p:cond delay="1000"/>
                                  </p:stCondLst>
                                  <p:childTnLst>
                                    <p:anim calcmode="lin" valueType="num">
                                      <p:cBhvr>
                                        <p:cTn id="228" dur="5"/>
                                        <p:tgtEl>
                                          <p:spTgt spid="237588"/>
                                        </p:tgtEl>
                                        <p:attrNameLst>
                                          <p:attrName>ppt_w</p:attrName>
                                        </p:attrNameLst>
                                      </p:cBhvr>
                                      <p:tavLst>
                                        <p:tav tm="0">
                                          <p:val>
                                            <p:strVal val="ppt_w"/>
                                          </p:val>
                                        </p:tav>
                                        <p:tav tm="100000">
                                          <p:val>
                                            <p:fltVal val="0"/>
                                          </p:val>
                                        </p:tav>
                                      </p:tavLst>
                                    </p:anim>
                                    <p:anim calcmode="lin" valueType="num">
                                      <p:cBhvr>
                                        <p:cTn id="229" dur="5"/>
                                        <p:tgtEl>
                                          <p:spTgt spid="237588"/>
                                        </p:tgtEl>
                                        <p:attrNameLst>
                                          <p:attrName>ppt_h</p:attrName>
                                        </p:attrNameLst>
                                      </p:cBhvr>
                                      <p:tavLst>
                                        <p:tav tm="0">
                                          <p:val>
                                            <p:strVal val="ppt_h"/>
                                          </p:val>
                                        </p:tav>
                                        <p:tav tm="100000">
                                          <p:val>
                                            <p:fltVal val="0"/>
                                          </p:val>
                                        </p:tav>
                                      </p:tavLst>
                                    </p:anim>
                                    <p:animEffect transition="out" filter="fade">
                                      <p:cBhvr>
                                        <p:cTn id="230" dur="5"/>
                                        <p:tgtEl>
                                          <p:spTgt spid="237588"/>
                                        </p:tgtEl>
                                      </p:cBhvr>
                                    </p:animEffect>
                                    <p:set>
                                      <p:cBhvr>
                                        <p:cTn id="231" dur="1" fill="hold">
                                          <p:stCondLst>
                                            <p:cond delay="4"/>
                                          </p:stCondLst>
                                        </p:cTn>
                                        <p:tgtEl>
                                          <p:spTgt spid="237588"/>
                                        </p:tgtEl>
                                        <p:attrNameLst>
                                          <p:attrName>style.visibility</p:attrName>
                                        </p:attrNameLst>
                                      </p:cBhvr>
                                      <p:to>
                                        <p:strVal val="hidden"/>
                                      </p:to>
                                    </p:set>
                                  </p:childTnLst>
                                </p:cTn>
                              </p:par>
                            </p:childTnLst>
                          </p:cTn>
                        </p:par>
                        <p:par>
                          <p:cTn id="232" fill="hold" nodeType="afterGroup">
                            <p:stCondLst>
                              <p:cond delay="18185"/>
                            </p:stCondLst>
                            <p:childTnLst>
                              <p:par>
                                <p:cTn id="233" presetID="53" presetClass="entr" presetSubtype="0" fill="hold" nodeType="afterEffect">
                                  <p:stCondLst>
                                    <p:cond delay="0"/>
                                  </p:stCondLst>
                                  <p:childTnLst>
                                    <p:set>
                                      <p:cBhvr>
                                        <p:cTn id="234" dur="1" fill="hold">
                                          <p:stCondLst>
                                            <p:cond delay="0"/>
                                          </p:stCondLst>
                                        </p:cTn>
                                        <p:tgtEl>
                                          <p:spTgt spid="237589"/>
                                        </p:tgtEl>
                                        <p:attrNameLst>
                                          <p:attrName>style.visibility</p:attrName>
                                        </p:attrNameLst>
                                      </p:cBhvr>
                                      <p:to>
                                        <p:strVal val="visible"/>
                                      </p:to>
                                    </p:set>
                                    <p:anim calcmode="lin" valueType="num">
                                      <p:cBhvr>
                                        <p:cTn id="235" dur="5" fill="hold"/>
                                        <p:tgtEl>
                                          <p:spTgt spid="237589"/>
                                        </p:tgtEl>
                                        <p:attrNameLst>
                                          <p:attrName>ppt_w</p:attrName>
                                        </p:attrNameLst>
                                      </p:cBhvr>
                                      <p:tavLst>
                                        <p:tav tm="0">
                                          <p:val>
                                            <p:fltVal val="0"/>
                                          </p:val>
                                        </p:tav>
                                        <p:tav tm="100000">
                                          <p:val>
                                            <p:strVal val="#ppt_w"/>
                                          </p:val>
                                        </p:tav>
                                      </p:tavLst>
                                    </p:anim>
                                    <p:anim calcmode="lin" valueType="num">
                                      <p:cBhvr>
                                        <p:cTn id="236" dur="5" fill="hold"/>
                                        <p:tgtEl>
                                          <p:spTgt spid="237589"/>
                                        </p:tgtEl>
                                        <p:attrNameLst>
                                          <p:attrName>ppt_h</p:attrName>
                                        </p:attrNameLst>
                                      </p:cBhvr>
                                      <p:tavLst>
                                        <p:tav tm="0">
                                          <p:val>
                                            <p:fltVal val="0"/>
                                          </p:val>
                                        </p:tav>
                                        <p:tav tm="100000">
                                          <p:val>
                                            <p:strVal val="#ppt_h"/>
                                          </p:val>
                                        </p:tav>
                                      </p:tavLst>
                                    </p:anim>
                                    <p:animEffect transition="in" filter="fade">
                                      <p:cBhvr>
                                        <p:cTn id="237" dur="5"/>
                                        <p:tgtEl>
                                          <p:spTgt spid="237589"/>
                                        </p:tgtEl>
                                      </p:cBhvr>
                                    </p:animEffect>
                                  </p:childTnLst>
                                  <p:subTnLst>
                                    <p:audio>
                                      <p:cMediaNode vol="100000">
                                        <p:cTn display="0" masterRel="sameClick">
                                          <p:stCondLst>
                                            <p:cond evt="begin" delay="0">
                                              <p:tn val="233"/>
                                            </p:cond>
                                          </p:stCondLst>
                                          <p:endCondLst>
                                            <p:cond evt="onStopAudio" delay="0">
                                              <p:tgtEl>
                                                <p:sldTgt/>
                                              </p:tgtEl>
                                            </p:cond>
                                          </p:endCondLst>
                                        </p:cTn>
                                        <p:tgtEl>
                                          <p:sndTgt r:embed="rId2" name="DESTROY.WAV"/>
                                        </p:tgtEl>
                                      </p:cMediaNode>
                                    </p:audio>
                                  </p:subTnLst>
                                </p:cTn>
                              </p:par>
                            </p:childTnLst>
                          </p:cTn>
                        </p:par>
                        <p:par>
                          <p:cTn id="238" fill="hold" nodeType="afterGroup">
                            <p:stCondLst>
                              <p:cond delay="18190"/>
                            </p:stCondLst>
                            <p:childTnLst>
                              <p:par>
                                <p:cTn id="239" presetID="53" presetClass="exit" presetSubtype="0" fill="hold" nodeType="afterEffect">
                                  <p:stCondLst>
                                    <p:cond delay="1000"/>
                                  </p:stCondLst>
                                  <p:childTnLst>
                                    <p:anim calcmode="lin" valueType="num">
                                      <p:cBhvr>
                                        <p:cTn id="240" dur="5"/>
                                        <p:tgtEl>
                                          <p:spTgt spid="237589"/>
                                        </p:tgtEl>
                                        <p:attrNameLst>
                                          <p:attrName>ppt_w</p:attrName>
                                        </p:attrNameLst>
                                      </p:cBhvr>
                                      <p:tavLst>
                                        <p:tav tm="0">
                                          <p:val>
                                            <p:strVal val="ppt_w"/>
                                          </p:val>
                                        </p:tav>
                                        <p:tav tm="100000">
                                          <p:val>
                                            <p:fltVal val="0"/>
                                          </p:val>
                                        </p:tav>
                                      </p:tavLst>
                                    </p:anim>
                                    <p:anim calcmode="lin" valueType="num">
                                      <p:cBhvr>
                                        <p:cTn id="241" dur="5"/>
                                        <p:tgtEl>
                                          <p:spTgt spid="237589"/>
                                        </p:tgtEl>
                                        <p:attrNameLst>
                                          <p:attrName>ppt_h</p:attrName>
                                        </p:attrNameLst>
                                      </p:cBhvr>
                                      <p:tavLst>
                                        <p:tav tm="0">
                                          <p:val>
                                            <p:strVal val="ppt_h"/>
                                          </p:val>
                                        </p:tav>
                                        <p:tav tm="100000">
                                          <p:val>
                                            <p:fltVal val="0"/>
                                          </p:val>
                                        </p:tav>
                                      </p:tavLst>
                                    </p:anim>
                                    <p:animEffect transition="out" filter="fade">
                                      <p:cBhvr>
                                        <p:cTn id="242" dur="5"/>
                                        <p:tgtEl>
                                          <p:spTgt spid="237589"/>
                                        </p:tgtEl>
                                      </p:cBhvr>
                                    </p:animEffect>
                                    <p:set>
                                      <p:cBhvr>
                                        <p:cTn id="243" dur="1" fill="hold">
                                          <p:stCondLst>
                                            <p:cond delay="4"/>
                                          </p:stCondLst>
                                        </p:cTn>
                                        <p:tgtEl>
                                          <p:spTgt spid="237589"/>
                                        </p:tgtEl>
                                        <p:attrNameLst>
                                          <p:attrName>style.visibility</p:attrName>
                                        </p:attrNameLst>
                                      </p:cBhvr>
                                      <p:to>
                                        <p:strVal val="hidden"/>
                                      </p:to>
                                    </p:set>
                                  </p:childTnLst>
                                </p:cTn>
                              </p:par>
                            </p:childTnLst>
                          </p:cTn>
                        </p:par>
                        <p:par>
                          <p:cTn id="244" fill="hold" nodeType="afterGroup">
                            <p:stCondLst>
                              <p:cond delay="19195"/>
                            </p:stCondLst>
                            <p:childTnLst>
                              <p:par>
                                <p:cTn id="245" presetID="53" presetClass="entr" presetSubtype="0" fill="hold" nodeType="afterEffect">
                                  <p:stCondLst>
                                    <p:cond delay="0"/>
                                  </p:stCondLst>
                                  <p:childTnLst>
                                    <p:set>
                                      <p:cBhvr>
                                        <p:cTn id="246" dur="1" fill="hold">
                                          <p:stCondLst>
                                            <p:cond delay="0"/>
                                          </p:stCondLst>
                                        </p:cTn>
                                        <p:tgtEl>
                                          <p:spTgt spid="237590"/>
                                        </p:tgtEl>
                                        <p:attrNameLst>
                                          <p:attrName>style.visibility</p:attrName>
                                        </p:attrNameLst>
                                      </p:cBhvr>
                                      <p:to>
                                        <p:strVal val="visible"/>
                                      </p:to>
                                    </p:set>
                                    <p:anim calcmode="lin" valueType="num">
                                      <p:cBhvr>
                                        <p:cTn id="247" dur="5" fill="hold"/>
                                        <p:tgtEl>
                                          <p:spTgt spid="237590"/>
                                        </p:tgtEl>
                                        <p:attrNameLst>
                                          <p:attrName>ppt_w</p:attrName>
                                        </p:attrNameLst>
                                      </p:cBhvr>
                                      <p:tavLst>
                                        <p:tav tm="0">
                                          <p:val>
                                            <p:fltVal val="0"/>
                                          </p:val>
                                        </p:tav>
                                        <p:tav tm="100000">
                                          <p:val>
                                            <p:strVal val="#ppt_w"/>
                                          </p:val>
                                        </p:tav>
                                      </p:tavLst>
                                    </p:anim>
                                    <p:anim calcmode="lin" valueType="num">
                                      <p:cBhvr>
                                        <p:cTn id="248" dur="5" fill="hold"/>
                                        <p:tgtEl>
                                          <p:spTgt spid="237590"/>
                                        </p:tgtEl>
                                        <p:attrNameLst>
                                          <p:attrName>ppt_h</p:attrName>
                                        </p:attrNameLst>
                                      </p:cBhvr>
                                      <p:tavLst>
                                        <p:tav tm="0">
                                          <p:val>
                                            <p:fltVal val="0"/>
                                          </p:val>
                                        </p:tav>
                                        <p:tav tm="100000">
                                          <p:val>
                                            <p:strVal val="#ppt_h"/>
                                          </p:val>
                                        </p:tav>
                                      </p:tavLst>
                                    </p:anim>
                                    <p:animEffect transition="in" filter="fade">
                                      <p:cBhvr>
                                        <p:cTn id="249" dur="5"/>
                                        <p:tgtEl>
                                          <p:spTgt spid="237590"/>
                                        </p:tgtEl>
                                      </p:cBhvr>
                                    </p:animEffect>
                                  </p:childTnLst>
                                  <p:subTnLst>
                                    <p:audio>
                                      <p:cMediaNode vol="100000">
                                        <p:cTn display="0" masterRel="sameClick">
                                          <p:stCondLst>
                                            <p:cond evt="begin" delay="0">
                                              <p:tn val="245"/>
                                            </p:cond>
                                          </p:stCondLst>
                                          <p:endCondLst>
                                            <p:cond evt="onStopAudio" delay="0">
                                              <p:tgtEl>
                                                <p:sldTgt/>
                                              </p:tgtEl>
                                            </p:cond>
                                          </p:endCondLst>
                                        </p:cTn>
                                        <p:tgtEl>
                                          <p:sndTgt r:embed="rId2" name="DESTROY.WAV"/>
                                        </p:tgtEl>
                                      </p:cMediaNode>
                                    </p:audio>
                                  </p:subTnLst>
                                </p:cTn>
                              </p:par>
                            </p:childTnLst>
                          </p:cTn>
                        </p:par>
                        <p:par>
                          <p:cTn id="250" fill="hold" nodeType="afterGroup">
                            <p:stCondLst>
                              <p:cond delay="19200"/>
                            </p:stCondLst>
                            <p:childTnLst>
                              <p:par>
                                <p:cTn id="251" presetID="53" presetClass="exit" presetSubtype="0" fill="hold" nodeType="afterEffect">
                                  <p:stCondLst>
                                    <p:cond delay="1000"/>
                                  </p:stCondLst>
                                  <p:childTnLst>
                                    <p:anim calcmode="lin" valueType="num">
                                      <p:cBhvr>
                                        <p:cTn id="252" dur="5"/>
                                        <p:tgtEl>
                                          <p:spTgt spid="237590"/>
                                        </p:tgtEl>
                                        <p:attrNameLst>
                                          <p:attrName>ppt_w</p:attrName>
                                        </p:attrNameLst>
                                      </p:cBhvr>
                                      <p:tavLst>
                                        <p:tav tm="0">
                                          <p:val>
                                            <p:strVal val="ppt_w"/>
                                          </p:val>
                                        </p:tav>
                                        <p:tav tm="100000">
                                          <p:val>
                                            <p:fltVal val="0"/>
                                          </p:val>
                                        </p:tav>
                                      </p:tavLst>
                                    </p:anim>
                                    <p:anim calcmode="lin" valueType="num">
                                      <p:cBhvr>
                                        <p:cTn id="253" dur="5"/>
                                        <p:tgtEl>
                                          <p:spTgt spid="237590"/>
                                        </p:tgtEl>
                                        <p:attrNameLst>
                                          <p:attrName>ppt_h</p:attrName>
                                        </p:attrNameLst>
                                      </p:cBhvr>
                                      <p:tavLst>
                                        <p:tav tm="0">
                                          <p:val>
                                            <p:strVal val="ppt_h"/>
                                          </p:val>
                                        </p:tav>
                                        <p:tav tm="100000">
                                          <p:val>
                                            <p:fltVal val="0"/>
                                          </p:val>
                                        </p:tav>
                                      </p:tavLst>
                                    </p:anim>
                                    <p:animEffect transition="out" filter="fade">
                                      <p:cBhvr>
                                        <p:cTn id="254" dur="5"/>
                                        <p:tgtEl>
                                          <p:spTgt spid="237590"/>
                                        </p:tgtEl>
                                      </p:cBhvr>
                                    </p:animEffect>
                                    <p:set>
                                      <p:cBhvr>
                                        <p:cTn id="255" dur="1" fill="hold">
                                          <p:stCondLst>
                                            <p:cond delay="4"/>
                                          </p:stCondLst>
                                        </p:cTn>
                                        <p:tgtEl>
                                          <p:spTgt spid="237590"/>
                                        </p:tgtEl>
                                        <p:attrNameLst>
                                          <p:attrName>style.visibility</p:attrName>
                                        </p:attrNameLst>
                                      </p:cBhvr>
                                      <p:to>
                                        <p:strVal val="hidden"/>
                                      </p:to>
                                    </p:set>
                                  </p:childTnLst>
                                </p:cTn>
                              </p:par>
                            </p:childTnLst>
                          </p:cTn>
                        </p:par>
                        <p:par>
                          <p:cTn id="256" fill="hold" nodeType="afterGroup">
                            <p:stCondLst>
                              <p:cond delay="20205"/>
                            </p:stCondLst>
                            <p:childTnLst>
                              <p:par>
                                <p:cTn id="257" presetID="53" presetClass="entr" presetSubtype="0" fill="hold" nodeType="afterEffect">
                                  <p:stCondLst>
                                    <p:cond delay="0"/>
                                  </p:stCondLst>
                                  <p:childTnLst>
                                    <p:set>
                                      <p:cBhvr>
                                        <p:cTn id="258" dur="1" fill="hold">
                                          <p:stCondLst>
                                            <p:cond delay="0"/>
                                          </p:stCondLst>
                                        </p:cTn>
                                        <p:tgtEl>
                                          <p:spTgt spid="237581"/>
                                        </p:tgtEl>
                                        <p:attrNameLst>
                                          <p:attrName>style.visibility</p:attrName>
                                        </p:attrNameLst>
                                      </p:cBhvr>
                                      <p:to>
                                        <p:strVal val="visible"/>
                                      </p:to>
                                    </p:set>
                                    <p:anim calcmode="lin" valueType="num">
                                      <p:cBhvr>
                                        <p:cTn id="259" dur="5" fill="hold"/>
                                        <p:tgtEl>
                                          <p:spTgt spid="237581"/>
                                        </p:tgtEl>
                                        <p:attrNameLst>
                                          <p:attrName>ppt_w</p:attrName>
                                        </p:attrNameLst>
                                      </p:cBhvr>
                                      <p:tavLst>
                                        <p:tav tm="0">
                                          <p:val>
                                            <p:fltVal val="0"/>
                                          </p:val>
                                        </p:tav>
                                        <p:tav tm="100000">
                                          <p:val>
                                            <p:strVal val="#ppt_w"/>
                                          </p:val>
                                        </p:tav>
                                      </p:tavLst>
                                    </p:anim>
                                    <p:anim calcmode="lin" valueType="num">
                                      <p:cBhvr>
                                        <p:cTn id="260" dur="5" fill="hold"/>
                                        <p:tgtEl>
                                          <p:spTgt spid="237581"/>
                                        </p:tgtEl>
                                        <p:attrNameLst>
                                          <p:attrName>ppt_h</p:attrName>
                                        </p:attrNameLst>
                                      </p:cBhvr>
                                      <p:tavLst>
                                        <p:tav tm="0">
                                          <p:val>
                                            <p:fltVal val="0"/>
                                          </p:val>
                                        </p:tav>
                                        <p:tav tm="100000">
                                          <p:val>
                                            <p:strVal val="#ppt_h"/>
                                          </p:val>
                                        </p:tav>
                                      </p:tavLst>
                                    </p:anim>
                                    <p:animEffect transition="in" filter="fade">
                                      <p:cBhvr>
                                        <p:cTn id="261" dur="5"/>
                                        <p:tgtEl>
                                          <p:spTgt spid="237581"/>
                                        </p:tgtEl>
                                      </p:cBhvr>
                                    </p:animEffect>
                                  </p:childTnLst>
                                  <p:subTnLst>
                                    <p:audio>
                                      <p:cMediaNode vol="100000">
                                        <p:cTn display="0" masterRel="sameClick">
                                          <p:stCondLst>
                                            <p:cond evt="begin" delay="0">
                                              <p:tn val="257"/>
                                            </p:cond>
                                          </p:stCondLst>
                                          <p:endCondLst>
                                            <p:cond evt="onStopAudio" delay="0">
                                              <p:tgtEl>
                                                <p:sldTgt/>
                                              </p:tgtEl>
                                            </p:cond>
                                          </p:endCondLst>
                                        </p:cTn>
                                        <p:tgtEl>
                                          <p:sndTgt r:embed="rId2" name="DESTROY.WAV"/>
                                        </p:tgtEl>
                                      </p:cMediaNode>
                                    </p:audio>
                                  </p:subTnLst>
                                </p:cTn>
                              </p:par>
                            </p:childTnLst>
                          </p:cTn>
                        </p:par>
                        <p:par>
                          <p:cTn id="262" fill="hold" nodeType="afterGroup">
                            <p:stCondLst>
                              <p:cond delay="20210"/>
                            </p:stCondLst>
                            <p:childTnLst>
                              <p:par>
                                <p:cTn id="263" presetID="53" presetClass="exit" presetSubtype="0" fill="hold" nodeType="afterEffect">
                                  <p:stCondLst>
                                    <p:cond delay="1000"/>
                                  </p:stCondLst>
                                  <p:childTnLst>
                                    <p:anim calcmode="lin" valueType="num">
                                      <p:cBhvr>
                                        <p:cTn id="264" dur="5"/>
                                        <p:tgtEl>
                                          <p:spTgt spid="237581"/>
                                        </p:tgtEl>
                                        <p:attrNameLst>
                                          <p:attrName>ppt_w</p:attrName>
                                        </p:attrNameLst>
                                      </p:cBhvr>
                                      <p:tavLst>
                                        <p:tav tm="0">
                                          <p:val>
                                            <p:strVal val="ppt_w"/>
                                          </p:val>
                                        </p:tav>
                                        <p:tav tm="100000">
                                          <p:val>
                                            <p:fltVal val="0"/>
                                          </p:val>
                                        </p:tav>
                                      </p:tavLst>
                                    </p:anim>
                                    <p:anim calcmode="lin" valueType="num">
                                      <p:cBhvr>
                                        <p:cTn id="265" dur="5"/>
                                        <p:tgtEl>
                                          <p:spTgt spid="237581"/>
                                        </p:tgtEl>
                                        <p:attrNameLst>
                                          <p:attrName>ppt_h</p:attrName>
                                        </p:attrNameLst>
                                      </p:cBhvr>
                                      <p:tavLst>
                                        <p:tav tm="0">
                                          <p:val>
                                            <p:strVal val="ppt_h"/>
                                          </p:val>
                                        </p:tav>
                                        <p:tav tm="100000">
                                          <p:val>
                                            <p:fltVal val="0"/>
                                          </p:val>
                                        </p:tav>
                                      </p:tavLst>
                                    </p:anim>
                                    <p:animEffect transition="out" filter="fade">
                                      <p:cBhvr>
                                        <p:cTn id="266" dur="5"/>
                                        <p:tgtEl>
                                          <p:spTgt spid="237581"/>
                                        </p:tgtEl>
                                      </p:cBhvr>
                                    </p:animEffect>
                                    <p:set>
                                      <p:cBhvr>
                                        <p:cTn id="267" dur="1" fill="hold">
                                          <p:stCondLst>
                                            <p:cond delay="4"/>
                                          </p:stCondLst>
                                        </p:cTn>
                                        <p:tgtEl>
                                          <p:spTgt spid="237581"/>
                                        </p:tgtEl>
                                        <p:attrNameLst>
                                          <p:attrName>style.visibility</p:attrName>
                                        </p:attrNameLst>
                                      </p:cBhvr>
                                      <p:to>
                                        <p:strVal val="hidden"/>
                                      </p:to>
                                    </p:set>
                                  </p:childTnLst>
                                </p:cTn>
                              </p:par>
                            </p:childTnLst>
                          </p:cTn>
                        </p:par>
                        <p:par>
                          <p:cTn id="268" fill="hold" nodeType="afterGroup">
                            <p:stCondLst>
                              <p:cond delay="21215"/>
                            </p:stCondLst>
                            <p:childTnLst>
                              <p:par>
                                <p:cTn id="269" presetID="53" presetClass="entr" presetSubtype="0" fill="hold" nodeType="afterEffect">
                                  <p:stCondLst>
                                    <p:cond delay="0"/>
                                  </p:stCondLst>
                                  <p:childTnLst>
                                    <p:set>
                                      <p:cBhvr>
                                        <p:cTn id="270" dur="1" fill="hold">
                                          <p:stCondLst>
                                            <p:cond delay="0"/>
                                          </p:stCondLst>
                                        </p:cTn>
                                        <p:tgtEl>
                                          <p:spTgt spid="237582"/>
                                        </p:tgtEl>
                                        <p:attrNameLst>
                                          <p:attrName>style.visibility</p:attrName>
                                        </p:attrNameLst>
                                      </p:cBhvr>
                                      <p:to>
                                        <p:strVal val="visible"/>
                                      </p:to>
                                    </p:set>
                                    <p:anim calcmode="lin" valueType="num">
                                      <p:cBhvr>
                                        <p:cTn id="271" dur="5" fill="hold"/>
                                        <p:tgtEl>
                                          <p:spTgt spid="237582"/>
                                        </p:tgtEl>
                                        <p:attrNameLst>
                                          <p:attrName>ppt_w</p:attrName>
                                        </p:attrNameLst>
                                      </p:cBhvr>
                                      <p:tavLst>
                                        <p:tav tm="0">
                                          <p:val>
                                            <p:fltVal val="0"/>
                                          </p:val>
                                        </p:tav>
                                        <p:tav tm="100000">
                                          <p:val>
                                            <p:strVal val="#ppt_w"/>
                                          </p:val>
                                        </p:tav>
                                      </p:tavLst>
                                    </p:anim>
                                    <p:anim calcmode="lin" valueType="num">
                                      <p:cBhvr>
                                        <p:cTn id="272" dur="5" fill="hold"/>
                                        <p:tgtEl>
                                          <p:spTgt spid="237582"/>
                                        </p:tgtEl>
                                        <p:attrNameLst>
                                          <p:attrName>ppt_h</p:attrName>
                                        </p:attrNameLst>
                                      </p:cBhvr>
                                      <p:tavLst>
                                        <p:tav tm="0">
                                          <p:val>
                                            <p:fltVal val="0"/>
                                          </p:val>
                                        </p:tav>
                                        <p:tav tm="100000">
                                          <p:val>
                                            <p:strVal val="#ppt_h"/>
                                          </p:val>
                                        </p:tav>
                                      </p:tavLst>
                                    </p:anim>
                                    <p:animEffect transition="in" filter="fade">
                                      <p:cBhvr>
                                        <p:cTn id="273" dur="5"/>
                                        <p:tgtEl>
                                          <p:spTgt spid="237582"/>
                                        </p:tgtEl>
                                      </p:cBhvr>
                                    </p:animEffect>
                                  </p:childTnLst>
                                  <p:subTnLst>
                                    <p:audio>
                                      <p:cMediaNode vol="100000">
                                        <p:cTn display="0" masterRel="sameClick">
                                          <p:stCondLst>
                                            <p:cond evt="begin" delay="0">
                                              <p:tn val="269"/>
                                            </p:cond>
                                          </p:stCondLst>
                                          <p:endCondLst>
                                            <p:cond evt="onStopAudio" delay="0">
                                              <p:tgtEl>
                                                <p:sldTgt/>
                                              </p:tgtEl>
                                            </p:cond>
                                          </p:endCondLst>
                                        </p:cTn>
                                        <p:tgtEl>
                                          <p:sndTgt r:embed="rId2" name="DESTROY.WAV"/>
                                        </p:tgtEl>
                                      </p:cMediaNode>
                                    </p:audio>
                                  </p:subTnLst>
                                </p:cTn>
                              </p:par>
                            </p:childTnLst>
                          </p:cTn>
                        </p:par>
                        <p:par>
                          <p:cTn id="274" fill="hold" nodeType="afterGroup">
                            <p:stCondLst>
                              <p:cond delay="21220"/>
                            </p:stCondLst>
                            <p:childTnLst>
                              <p:par>
                                <p:cTn id="275" presetID="53" presetClass="exit" presetSubtype="0" fill="hold" nodeType="afterEffect">
                                  <p:stCondLst>
                                    <p:cond delay="1000"/>
                                  </p:stCondLst>
                                  <p:childTnLst>
                                    <p:anim calcmode="lin" valueType="num">
                                      <p:cBhvr>
                                        <p:cTn id="276" dur="5"/>
                                        <p:tgtEl>
                                          <p:spTgt spid="237582"/>
                                        </p:tgtEl>
                                        <p:attrNameLst>
                                          <p:attrName>ppt_w</p:attrName>
                                        </p:attrNameLst>
                                      </p:cBhvr>
                                      <p:tavLst>
                                        <p:tav tm="0">
                                          <p:val>
                                            <p:strVal val="ppt_w"/>
                                          </p:val>
                                        </p:tav>
                                        <p:tav tm="100000">
                                          <p:val>
                                            <p:fltVal val="0"/>
                                          </p:val>
                                        </p:tav>
                                      </p:tavLst>
                                    </p:anim>
                                    <p:anim calcmode="lin" valueType="num">
                                      <p:cBhvr>
                                        <p:cTn id="277" dur="5"/>
                                        <p:tgtEl>
                                          <p:spTgt spid="237582"/>
                                        </p:tgtEl>
                                        <p:attrNameLst>
                                          <p:attrName>ppt_h</p:attrName>
                                        </p:attrNameLst>
                                      </p:cBhvr>
                                      <p:tavLst>
                                        <p:tav tm="0">
                                          <p:val>
                                            <p:strVal val="ppt_h"/>
                                          </p:val>
                                        </p:tav>
                                        <p:tav tm="100000">
                                          <p:val>
                                            <p:fltVal val="0"/>
                                          </p:val>
                                        </p:tav>
                                      </p:tavLst>
                                    </p:anim>
                                    <p:animEffect transition="out" filter="fade">
                                      <p:cBhvr>
                                        <p:cTn id="278" dur="5"/>
                                        <p:tgtEl>
                                          <p:spTgt spid="237582"/>
                                        </p:tgtEl>
                                      </p:cBhvr>
                                    </p:animEffect>
                                    <p:set>
                                      <p:cBhvr>
                                        <p:cTn id="279" dur="1" fill="hold">
                                          <p:stCondLst>
                                            <p:cond delay="4"/>
                                          </p:stCondLst>
                                        </p:cTn>
                                        <p:tgtEl>
                                          <p:spTgt spid="237582"/>
                                        </p:tgtEl>
                                        <p:attrNameLst>
                                          <p:attrName>style.visibility</p:attrName>
                                        </p:attrNameLst>
                                      </p:cBhvr>
                                      <p:to>
                                        <p:strVal val="hidden"/>
                                      </p:to>
                                    </p:set>
                                  </p:childTnLst>
                                </p:cTn>
                              </p:par>
                            </p:childTnLst>
                          </p:cTn>
                        </p:par>
                        <p:par>
                          <p:cTn id="280" fill="hold" nodeType="afterGroup">
                            <p:stCondLst>
                              <p:cond delay="22225"/>
                            </p:stCondLst>
                            <p:childTnLst>
                              <p:par>
                                <p:cTn id="281" presetID="53" presetClass="entr" presetSubtype="0" fill="hold" nodeType="afterEffect">
                                  <p:stCondLst>
                                    <p:cond delay="0"/>
                                  </p:stCondLst>
                                  <p:childTnLst>
                                    <p:set>
                                      <p:cBhvr>
                                        <p:cTn id="282" dur="1" fill="hold">
                                          <p:stCondLst>
                                            <p:cond delay="0"/>
                                          </p:stCondLst>
                                        </p:cTn>
                                        <p:tgtEl>
                                          <p:spTgt spid="237583"/>
                                        </p:tgtEl>
                                        <p:attrNameLst>
                                          <p:attrName>style.visibility</p:attrName>
                                        </p:attrNameLst>
                                      </p:cBhvr>
                                      <p:to>
                                        <p:strVal val="visible"/>
                                      </p:to>
                                    </p:set>
                                    <p:anim calcmode="lin" valueType="num">
                                      <p:cBhvr>
                                        <p:cTn id="283" dur="5" fill="hold"/>
                                        <p:tgtEl>
                                          <p:spTgt spid="237583"/>
                                        </p:tgtEl>
                                        <p:attrNameLst>
                                          <p:attrName>ppt_w</p:attrName>
                                        </p:attrNameLst>
                                      </p:cBhvr>
                                      <p:tavLst>
                                        <p:tav tm="0">
                                          <p:val>
                                            <p:fltVal val="0"/>
                                          </p:val>
                                        </p:tav>
                                        <p:tav tm="100000">
                                          <p:val>
                                            <p:strVal val="#ppt_w"/>
                                          </p:val>
                                        </p:tav>
                                      </p:tavLst>
                                    </p:anim>
                                    <p:anim calcmode="lin" valueType="num">
                                      <p:cBhvr>
                                        <p:cTn id="284" dur="5" fill="hold"/>
                                        <p:tgtEl>
                                          <p:spTgt spid="237583"/>
                                        </p:tgtEl>
                                        <p:attrNameLst>
                                          <p:attrName>ppt_h</p:attrName>
                                        </p:attrNameLst>
                                      </p:cBhvr>
                                      <p:tavLst>
                                        <p:tav tm="0">
                                          <p:val>
                                            <p:fltVal val="0"/>
                                          </p:val>
                                        </p:tav>
                                        <p:tav tm="100000">
                                          <p:val>
                                            <p:strVal val="#ppt_h"/>
                                          </p:val>
                                        </p:tav>
                                      </p:tavLst>
                                    </p:anim>
                                    <p:animEffect transition="in" filter="fade">
                                      <p:cBhvr>
                                        <p:cTn id="285" dur="5"/>
                                        <p:tgtEl>
                                          <p:spTgt spid="237583"/>
                                        </p:tgtEl>
                                      </p:cBhvr>
                                    </p:animEffect>
                                  </p:childTnLst>
                                  <p:subTnLst>
                                    <p:audio>
                                      <p:cMediaNode vol="100000">
                                        <p:cTn display="0" masterRel="sameClick">
                                          <p:stCondLst>
                                            <p:cond evt="begin" delay="0">
                                              <p:tn val="281"/>
                                            </p:cond>
                                          </p:stCondLst>
                                          <p:endCondLst>
                                            <p:cond evt="onStopAudio" delay="0">
                                              <p:tgtEl>
                                                <p:sldTgt/>
                                              </p:tgtEl>
                                            </p:cond>
                                          </p:endCondLst>
                                        </p:cTn>
                                        <p:tgtEl>
                                          <p:sndTgt r:embed="rId2" name="DESTROY.WAV"/>
                                        </p:tgtEl>
                                      </p:cMediaNode>
                                    </p:audio>
                                  </p:subTnLst>
                                </p:cTn>
                              </p:par>
                            </p:childTnLst>
                          </p:cTn>
                        </p:par>
                        <p:par>
                          <p:cTn id="286" fill="hold" nodeType="afterGroup">
                            <p:stCondLst>
                              <p:cond delay="22230"/>
                            </p:stCondLst>
                            <p:childTnLst>
                              <p:par>
                                <p:cTn id="287" presetID="53" presetClass="exit" presetSubtype="0" fill="hold" nodeType="afterEffect">
                                  <p:stCondLst>
                                    <p:cond delay="1000"/>
                                  </p:stCondLst>
                                  <p:childTnLst>
                                    <p:anim calcmode="lin" valueType="num">
                                      <p:cBhvr>
                                        <p:cTn id="288" dur="5"/>
                                        <p:tgtEl>
                                          <p:spTgt spid="237583"/>
                                        </p:tgtEl>
                                        <p:attrNameLst>
                                          <p:attrName>ppt_w</p:attrName>
                                        </p:attrNameLst>
                                      </p:cBhvr>
                                      <p:tavLst>
                                        <p:tav tm="0">
                                          <p:val>
                                            <p:strVal val="ppt_w"/>
                                          </p:val>
                                        </p:tav>
                                        <p:tav tm="100000">
                                          <p:val>
                                            <p:fltVal val="0"/>
                                          </p:val>
                                        </p:tav>
                                      </p:tavLst>
                                    </p:anim>
                                    <p:anim calcmode="lin" valueType="num">
                                      <p:cBhvr>
                                        <p:cTn id="289" dur="5"/>
                                        <p:tgtEl>
                                          <p:spTgt spid="237583"/>
                                        </p:tgtEl>
                                        <p:attrNameLst>
                                          <p:attrName>ppt_h</p:attrName>
                                        </p:attrNameLst>
                                      </p:cBhvr>
                                      <p:tavLst>
                                        <p:tav tm="0">
                                          <p:val>
                                            <p:strVal val="ppt_h"/>
                                          </p:val>
                                        </p:tav>
                                        <p:tav tm="100000">
                                          <p:val>
                                            <p:fltVal val="0"/>
                                          </p:val>
                                        </p:tav>
                                      </p:tavLst>
                                    </p:anim>
                                    <p:animEffect transition="out" filter="fade">
                                      <p:cBhvr>
                                        <p:cTn id="290" dur="5"/>
                                        <p:tgtEl>
                                          <p:spTgt spid="237583"/>
                                        </p:tgtEl>
                                      </p:cBhvr>
                                    </p:animEffect>
                                    <p:set>
                                      <p:cBhvr>
                                        <p:cTn id="291" dur="1" fill="hold">
                                          <p:stCondLst>
                                            <p:cond delay="4"/>
                                          </p:stCondLst>
                                        </p:cTn>
                                        <p:tgtEl>
                                          <p:spTgt spid="237583"/>
                                        </p:tgtEl>
                                        <p:attrNameLst>
                                          <p:attrName>style.visibility</p:attrName>
                                        </p:attrNameLst>
                                      </p:cBhvr>
                                      <p:to>
                                        <p:strVal val="hidden"/>
                                      </p:to>
                                    </p:set>
                                  </p:childTnLst>
                                </p:cTn>
                              </p:par>
                            </p:childTnLst>
                          </p:cTn>
                        </p:par>
                        <p:par>
                          <p:cTn id="292" fill="hold" nodeType="afterGroup">
                            <p:stCondLst>
                              <p:cond delay="23235"/>
                            </p:stCondLst>
                            <p:childTnLst>
                              <p:par>
                                <p:cTn id="293" presetID="53" presetClass="entr" presetSubtype="0" fill="hold" nodeType="afterEffect">
                                  <p:stCondLst>
                                    <p:cond delay="0"/>
                                  </p:stCondLst>
                                  <p:childTnLst>
                                    <p:set>
                                      <p:cBhvr>
                                        <p:cTn id="294" dur="1" fill="hold">
                                          <p:stCondLst>
                                            <p:cond delay="0"/>
                                          </p:stCondLst>
                                        </p:cTn>
                                        <p:tgtEl>
                                          <p:spTgt spid="237584"/>
                                        </p:tgtEl>
                                        <p:attrNameLst>
                                          <p:attrName>style.visibility</p:attrName>
                                        </p:attrNameLst>
                                      </p:cBhvr>
                                      <p:to>
                                        <p:strVal val="visible"/>
                                      </p:to>
                                    </p:set>
                                    <p:anim calcmode="lin" valueType="num">
                                      <p:cBhvr>
                                        <p:cTn id="295" dur="5" fill="hold"/>
                                        <p:tgtEl>
                                          <p:spTgt spid="237584"/>
                                        </p:tgtEl>
                                        <p:attrNameLst>
                                          <p:attrName>ppt_w</p:attrName>
                                        </p:attrNameLst>
                                      </p:cBhvr>
                                      <p:tavLst>
                                        <p:tav tm="0">
                                          <p:val>
                                            <p:fltVal val="0"/>
                                          </p:val>
                                        </p:tav>
                                        <p:tav tm="100000">
                                          <p:val>
                                            <p:strVal val="#ppt_w"/>
                                          </p:val>
                                        </p:tav>
                                      </p:tavLst>
                                    </p:anim>
                                    <p:anim calcmode="lin" valueType="num">
                                      <p:cBhvr>
                                        <p:cTn id="296" dur="5" fill="hold"/>
                                        <p:tgtEl>
                                          <p:spTgt spid="237584"/>
                                        </p:tgtEl>
                                        <p:attrNameLst>
                                          <p:attrName>ppt_h</p:attrName>
                                        </p:attrNameLst>
                                      </p:cBhvr>
                                      <p:tavLst>
                                        <p:tav tm="0">
                                          <p:val>
                                            <p:fltVal val="0"/>
                                          </p:val>
                                        </p:tav>
                                        <p:tav tm="100000">
                                          <p:val>
                                            <p:strVal val="#ppt_h"/>
                                          </p:val>
                                        </p:tav>
                                      </p:tavLst>
                                    </p:anim>
                                    <p:animEffect transition="in" filter="fade">
                                      <p:cBhvr>
                                        <p:cTn id="297" dur="5"/>
                                        <p:tgtEl>
                                          <p:spTgt spid="237584"/>
                                        </p:tgtEl>
                                      </p:cBhvr>
                                    </p:animEffect>
                                  </p:childTnLst>
                                  <p:subTnLst>
                                    <p:audio>
                                      <p:cMediaNode vol="100000">
                                        <p:cTn display="0" masterRel="sameClick">
                                          <p:stCondLst>
                                            <p:cond evt="begin" delay="0">
                                              <p:tn val="293"/>
                                            </p:cond>
                                          </p:stCondLst>
                                          <p:endCondLst>
                                            <p:cond evt="onStopAudio" delay="0">
                                              <p:tgtEl>
                                                <p:sldTgt/>
                                              </p:tgtEl>
                                            </p:cond>
                                          </p:endCondLst>
                                        </p:cTn>
                                        <p:tgtEl>
                                          <p:sndTgt r:embed="rId2" name="DESTROY.WAV"/>
                                        </p:tgtEl>
                                      </p:cMediaNode>
                                    </p:audio>
                                  </p:subTnLst>
                                </p:cTn>
                              </p:par>
                            </p:childTnLst>
                          </p:cTn>
                        </p:par>
                        <p:par>
                          <p:cTn id="298" fill="hold" nodeType="afterGroup">
                            <p:stCondLst>
                              <p:cond delay="23240"/>
                            </p:stCondLst>
                            <p:childTnLst>
                              <p:par>
                                <p:cTn id="299" presetID="53" presetClass="exit" presetSubtype="0" fill="hold" nodeType="afterEffect">
                                  <p:stCondLst>
                                    <p:cond delay="1000"/>
                                  </p:stCondLst>
                                  <p:childTnLst>
                                    <p:anim calcmode="lin" valueType="num">
                                      <p:cBhvr>
                                        <p:cTn id="300" dur="5"/>
                                        <p:tgtEl>
                                          <p:spTgt spid="237584"/>
                                        </p:tgtEl>
                                        <p:attrNameLst>
                                          <p:attrName>ppt_w</p:attrName>
                                        </p:attrNameLst>
                                      </p:cBhvr>
                                      <p:tavLst>
                                        <p:tav tm="0">
                                          <p:val>
                                            <p:strVal val="ppt_w"/>
                                          </p:val>
                                        </p:tav>
                                        <p:tav tm="100000">
                                          <p:val>
                                            <p:fltVal val="0"/>
                                          </p:val>
                                        </p:tav>
                                      </p:tavLst>
                                    </p:anim>
                                    <p:anim calcmode="lin" valueType="num">
                                      <p:cBhvr>
                                        <p:cTn id="301" dur="5"/>
                                        <p:tgtEl>
                                          <p:spTgt spid="237584"/>
                                        </p:tgtEl>
                                        <p:attrNameLst>
                                          <p:attrName>ppt_h</p:attrName>
                                        </p:attrNameLst>
                                      </p:cBhvr>
                                      <p:tavLst>
                                        <p:tav tm="0">
                                          <p:val>
                                            <p:strVal val="ppt_h"/>
                                          </p:val>
                                        </p:tav>
                                        <p:tav tm="100000">
                                          <p:val>
                                            <p:fltVal val="0"/>
                                          </p:val>
                                        </p:tav>
                                      </p:tavLst>
                                    </p:anim>
                                    <p:animEffect transition="out" filter="fade">
                                      <p:cBhvr>
                                        <p:cTn id="302" dur="5"/>
                                        <p:tgtEl>
                                          <p:spTgt spid="237584"/>
                                        </p:tgtEl>
                                      </p:cBhvr>
                                    </p:animEffect>
                                    <p:set>
                                      <p:cBhvr>
                                        <p:cTn id="303" dur="1" fill="hold">
                                          <p:stCondLst>
                                            <p:cond delay="4"/>
                                          </p:stCondLst>
                                        </p:cTn>
                                        <p:tgtEl>
                                          <p:spTgt spid="237584"/>
                                        </p:tgtEl>
                                        <p:attrNameLst>
                                          <p:attrName>style.visibility</p:attrName>
                                        </p:attrNameLst>
                                      </p:cBhvr>
                                      <p:to>
                                        <p:strVal val="hidden"/>
                                      </p:to>
                                    </p:set>
                                  </p:childTnLst>
                                </p:cTn>
                              </p:par>
                            </p:childTnLst>
                          </p:cTn>
                        </p:par>
                        <p:par>
                          <p:cTn id="304" fill="hold" nodeType="afterGroup">
                            <p:stCondLst>
                              <p:cond delay="24245"/>
                            </p:stCondLst>
                            <p:childTnLst>
                              <p:par>
                                <p:cTn id="305" presetID="53" presetClass="entr" presetSubtype="0" fill="hold" nodeType="afterEffect">
                                  <p:stCondLst>
                                    <p:cond delay="0"/>
                                  </p:stCondLst>
                                  <p:childTnLst>
                                    <p:set>
                                      <p:cBhvr>
                                        <p:cTn id="306" dur="1" fill="hold">
                                          <p:stCondLst>
                                            <p:cond delay="0"/>
                                          </p:stCondLst>
                                        </p:cTn>
                                        <p:tgtEl>
                                          <p:spTgt spid="237585"/>
                                        </p:tgtEl>
                                        <p:attrNameLst>
                                          <p:attrName>style.visibility</p:attrName>
                                        </p:attrNameLst>
                                      </p:cBhvr>
                                      <p:to>
                                        <p:strVal val="visible"/>
                                      </p:to>
                                    </p:set>
                                    <p:anim calcmode="lin" valueType="num">
                                      <p:cBhvr>
                                        <p:cTn id="307" dur="5" fill="hold"/>
                                        <p:tgtEl>
                                          <p:spTgt spid="237585"/>
                                        </p:tgtEl>
                                        <p:attrNameLst>
                                          <p:attrName>ppt_w</p:attrName>
                                        </p:attrNameLst>
                                      </p:cBhvr>
                                      <p:tavLst>
                                        <p:tav tm="0">
                                          <p:val>
                                            <p:fltVal val="0"/>
                                          </p:val>
                                        </p:tav>
                                        <p:tav tm="100000">
                                          <p:val>
                                            <p:strVal val="#ppt_w"/>
                                          </p:val>
                                        </p:tav>
                                      </p:tavLst>
                                    </p:anim>
                                    <p:anim calcmode="lin" valueType="num">
                                      <p:cBhvr>
                                        <p:cTn id="308" dur="5" fill="hold"/>
                                        <p:tgtEl>
                                          <p:spTgt spid="237585"/>
                                        </p:tgtEl>
                                        <p:attrNameLst>
                                          <p:attrName>ppt_h</p:attrName>
                                        </p:attrNameLst>
                                      </p:cBhvr>
                                      <p:tavLst>
                                        <p:tav tm="0">
                                          <p:val>
                                            <p:fltVal val="0"/>
                                          </p:val>
                                        </p:tav>
                                        <p:tav tm="100000">
                                          <p:val>
                                            <p:strVal val="#ppt_h"/>
                                          </p:val>
                                        </p:tav>
                                      </p:tavLst>
                                    </p:anim>
                                    <p:animEffect transition="in" filter="fade">
                                      <p:cBhvr>
                                        <p:cTn id="309" dur="5"/>
                                        <p:tgtEl>
                                          <p:spTgt spid="237585"/>
                                        </p:tgtEl>
                                      </p:cBhvr>
                                    </p:animEffect>
                                  </p:childTnLst>
                                  <p:subTnLst>
                                    <p:audio>
                                      <p:cMediaNode vol="100000">
                                        <p:cTn display="0" masterRel="sameClick">
                                          <p:stCondLst>
                                            <p:cond evt="begin" delay="0">
                                              <p:tn val="305"/>
                                            </p:cond>
                                          </p:stCondLst>
                                          <p:endCondLst>
                                            <p:cond evt="onStopAudio" delay="0">
                                              <p:tgtEl>
                                                <p:sldTgt/>
                                              </p:tgtEl>
                                            </p:cond>
                                          </p:endCondLst>
                                        </p:cTn>
                                        <p:tgtEl>
                                          <p:sndTgt r:embed="rId2" name="DESTROY.WAV"/>
                                        </p:tgtEl>
                                      </p:cMediaNode>
                                    </p:audio>
                                  </p:subTnLst>
                                </p:cTn>
                              </p:par>
                            </p:childTnLst>
                          </p:cTn>
                        </p:par>
                        <p:par>
                          <p:cTn id="310" fill="hold" nodeType="afterGroup">
                            <p:stCondLst>
                              <p:cond delay="24250"/>
                            </p:stCondLst>
                            <p:childTnLst>
                              <p:par>
                                <p:cTn id="311" presetID="53" presetClass="exit" presetSubtype="0" fill="hold" nodeType="afterEffect">
                                  <p:stCondLst>
                                    <p:cond delay="1000"/>
                                  </p:stCondLst>
                                  <p:childTnLst>
                                    <p:anim calcmode="lin" valueType="num">
                                      <p:cBhvr>
                                        <p:cTn id="312" dur="5"/>
                                        <p:tgtEl>
                                          <p:spTgt spid="237585"/>
                                        </p:tgtEl>
                                        <p:attrNameLst>
                                          <p:attrName>ppt_w</p:attrName>
                                        </p:attrNameLst>
                                      </p:cBhvr>
                                      <p:tavLst>
                                        <p:tav tm="0">
                                          <p:val>
                                            <p:strVal val="ppt_w"/>
                                          </p:val>
                                        </p:tav>
                                        <p:tav tm="100000">
                                          <p:val>
                                            <p:fltVal val="0"/>
                                          </p:val>
                                        </p:tav>
                                      </p:tavLst>
                                    </p:anim>
                                    <p:anim calcmode="lin" valueType="num">
                                      <p:cBhvr>
                                        <p:cTn id="313" dur="5"/>
                                        <p:tgtEl>
                                          <p:spTgt spid="237585"/>
                                        </p:tgtEl>
                                        <p:attrNameLst>
                                          <p:attrName>ppt_h</p:attrName>
                                        </p:attrNameLst>
                                      </p:cBhvr>
                                      <p:tavLst>
                                        <p:tav tm="0">
                                          <p:val>
                                            <p:strVal val="ppt_h"/>
                                          </p:val>
                                        </p:tav>
                                        <p:tav tm="100000">
                                          <p:val>
                                            <p:fltVal val="0"/>
                                          </p:val>
                                        </p:tav>
                                      </p:tavLst>
                                    </p:anim>
                                    <p:animEffect transition="out" filter="fade">
                                      <p:cBhvr>
                                        <p:cTn id="314" dur="5"/>
                                        <p:tgtEl>
                                          <p:spTgt spid="237585"/>
                                        </p:tgtEl>
                                      </p:cBhvr>
                                    </p:animEffect>
                                    <p:set>
                                      <p:cBhvr>
                                        <p:cTn id="315" dur="1" fill="hold">
                                          <p:stCondLst>
                                            <p:cond delay="4"/>
                                          </p:stCondLst>
                                        </p:cTn>
                                        <p:tgtEl>
                                          <p:spTgt spid="237585"/>
                                        </p:tgtEl>
                                        <p:attrNameLst>
                                          <p:attrName>style.visibility</p:attrName>
                                        </p:attrNameLst>
                                      </p:cBhvr>
                                      <p:to>
                                        <p:strVal val="hidden"/>
                                      </p:to>
                                    </p:set>
                                  </p:childTnLst>
                                </p:cTn>
                              </p:par>
                            </p:childTnLst>
                          </p:cTn>
                        </p:par>
                        <p:par>
                          <p:cTn id="316" fill="hold" nodeType="afterGroup">
                            <p:stCondLst>
                              <p:cond delay="25255"/>
                            </p:stCondLst>
                            <p:childTnLst>
                              <p:par>
                                <p:cTn id="317" presetID="53" presetClass="entr" presetSubtype="0" fill="hold" nodeType="afterEffect">
                                  <p:stCondLst>
                                    <p:cond delay="0"/>
                                  </p:stCondLst>
                                  <p:childTnLst>
                                    <p:set>
                                      <p:cBhvr>
                                        <p:cTn id="318" dur="1" fill="hold">
                                          <p:stCondLst>
                                            <p:cond delay="0"/>
                                          </p:stCondLst>
                                        </p:cTn>
                                        <p:tgtEl>
                                          <p:spTgt spid="237573"/>
                                        </p:tgtEl>
                                        <p:attrNameLst>
                                          <p:attrName>style.visibility</p:attrName>
                                        </p:attrNameLst>
                                      </p:cBhvr>
                                      <p:to>
                                        <p:strVal val="visible"/>
                                      </p:to>
                                    </p:set>
                                    <p:anim calcmode="lin" valueType="num">
                                      <p:cBhvr>
                                        <p:cTn id="319" dur="5" fill="hold"/>
                                        <p:tgtEl>
                                          <p:spTgt spid="237573"/>
                                        </p:tgtEl>
                                        <p:attrNameLst>
                                          <p:attrName>ppt_w</p:attrName>
                                        </p:attrNameLst>
                                      </p:cBhvr>
                                      <p:tavLst>
                                        <p:tav tm="0">
                                          <p:val>
                                            <p:fltVal val="0"/>
                                          </p:val>
                                        </p:tav>
                                        <p:tav tm="100000">
                                          <p:val>
                                            <p:strVal val="#ppt_w"/>
                                          </p:val>
                                        </p:tav>
                                      </p:tavLst>
                                    </p:anim>
                                    <p:anim calcmode="lin" valueType="num">
                                      <p:cBhvr>
                                        <p:cTn id="320" dur="5" fill="hold"/>
                                        <p:tgtEl>
                                          <p:spTgt spid="237573"/>
                                        </p:tgtEl>
                                        <p:attrNameLst>
                                          <p:attrName>ppt_h</p:attrName>
                                        </p:attrNameLst>
                                      </p:cBhvr>
                                      <p:tavLst>
                                        <p:tav tm="0">
                                          <p:val>
                                            <p:fltVal val="0"/>
                                          </p:val>
                                        </p:tav>
                                        <p:tav tm="100000">
                                          <p:val>
                                            <p:strVal val="#ppt_h"/>
                                          </p:val>
                                        </p:tav>
                                      </p:tavLst>
                                    </p:anim>
                                    <p:animEffect transition="in" filter="fade">
                                      <p:cBhvr>
                                        <p:cTn id="321" dur="5"/>
                                        <p:tgtEl>
                                          <p:spTgt spid="237573"/>
                                        </p:tgtEl>
                                      </p:cBhvr>
                                    </p:animEffect>
                                  </p:childTnLst>
                                  <p:subTnLst>
                                    <p:audio>
                                      <p:cMediaNode vol="100000">
                                        <p:cTn display="0" masterRel="sameClick">
                                          <p:stCondLst>
                                            <p:cond evt="begin" delay="0">
                                              <p:tn val="317"/>
                                            </p:cond>
                                          </p:stCondLst>
                                          <p:endCondLst>
                                            <p:cond evt="onStopAudio" delay="0">
                                              <p:tgtEl>
                                                <p:sldTgt/>
                                              </p:tgtEl>
                                            </p:cond>
                                          </p:endCondLst>
                                        </p:cTn>
                                        <p:tgtEl>
                                          <p:sndTgt r:embed="rId2" name="DESTROY.WAV"/>
                                        </p:tgtEl>
                                      </p:cMediaNode>
                                    </p:audio>
                                  </p:subTnLst>
                                </p:cTn>
                              </p:par>
                            </p:childTnLst>
                          </p:cTn>
                        </p:par>
                        <p:par>
                          <p:cTn id="322" fill="hold" nodeType="afterGroup">
                            <p:stCondLst>
                              <p:cond delay="25260"/>
                            </p:stCondLst>
                            <p:childTnLst>
                              <p:par>
                                <p:cTn id="323" presetID="53" presetClass="exit" presetSubtype="0" fill="hold" nodeType="afterEffect">
                                  <p:stCondLst>
                                    <p:cond delay="1000"/>
                                  </p:stCondLst>
                                  <p:childTnLst>
                                    <p:anim calcmode="lin" valueType="num">
                                      <p:cBhvr>
                                        <p:cTn id="324" dur="5"/>
                                        <p:tgtEl>
                                          <p:spTgt spid="237573"/>
                                        </p:tgtEl>
                                        <p:attrNameLst>
                                          <p:attrName>ppt_w</p:attrName>
                                        </p:attrNameLst>
                                      </p:cBhvr>
                                      <p:tavLst>
                                        <p:tav tm="0">
                                          <p:val>
                                            <p:strVal val="ppt_w"/>
                                          </p:val>
                                        </p:tav>
                                        <p:tav tm="100000">
                                          <p:val>
                                            <p:fltVal val="0"/>
                                          </p:val>
                                        </p:tav>
                                      </p:tavLst>
                                    </p:anim>
                                    <p:anim calcmode="lin" valueType="num">
                                      <p:cBhvr>
                                        <p:cTn id="325" dur="5"/>
                                        <p:tgtEl>
                                          <p:spTgt spid="237573"/>
                                        </p:tgtEl>
                                        <p:attrNameLst>
                                          <p:attrName>ppt_h</p:attrName>
                                        </p:attrNameLst>
                                      </p:cBhvr>
                                      <p:tavLst>
                                        <p:tav tm="0">
                                          <p:val>
                                            <p:strVal val="ppt_h"/>
                                          </p:val>
                                        </p:tav>
                                        <p:tav tm="100000">
                                          <p:val>
                                            <p:fltVal val="0"/>
                                          </p:val>
                                        </p:tav>
                                      </p:tavLst>
                                    </p:anim>
                                    <p:animEffect transition="out" filter="fade">
                                      <p:cBhvr>
                                        <p:cTn id="326" dur="5"/>
                                        <p:tgtEl>
                                          <p:spTgt spid="237573"/>
                                        </p:tgtEl>
                                      </p:cBhvr>
                                    </p:animEffect>
                                    <p:set>
                                      <p:cBhvr>
                                        <p:cTn id="327" dur="1" fill="hold">
                                          <p:stCondLst>
                                            <p:cond delay="4"/>
                                          </p:stCondLst>
                                        </p:cTn>
                                        <p:tgtEl>
                                          <p:spTgt spid="237573"/>
                                        </p:tgtEl>
                                        <p:attrNameLst>
                                          <p:attrName>style.visibility</p:attrName>
                                        </p:attrNameLst>
                                      </p:cBhvr>
                                      <p:to>
                                        <p:strVal val="hidden"/>
                                      </p:to>
                                    </p:set>
                                  </p:childTnLst>
                                </p:cTn>
                              </p:par>
                            </p:childTnLst>
                          </p:cTn>
                        </p:par>
                        <p:par>
                          <p:cTn id="328" fill="hold" nodeType="afterGroup">
                            <p:stCondLst>
                              <p:cond delay="26265"/>
                            </p:stCondLst>
                            <p:childTnLst>
                              <p:par>
                                <p:cTn id="329" presetID="53" presetClass="entr" presetSubtype="0" fill="hold" nodeType="afterEffect">
                                  <p:stCondLst>
                                    <p:cond delay="0"/>
                                  </p:stCondLst>
                                  <p:childTnLst>
                                    <p:set>
                                      <p:cBhvr>
                                        <p:cTn id="330" dur="1" fill="hold">
                                          <p:stCondLst>
                                            <p:cond delay="0"/>
                                          </p:stCondLst>
                                        </p:cTn>
                                        <p:tgtEl>
                                          <p:spTgt spid="237574"/>
                                        </p:tgtEl>
                                        <p:attrNameLst>
                                          <p:attrName>style.visibility</p:attrName>
                                        </p:attrNameLst>
                                      </p:cBhvr>
                                      <p:to>
                                        <p:strVal val="visible"/>
                                      </p:to>
                                    </p:set>
                                    <p:anim calcmode="lin" valueType="num">
                                      <p:cBhvr>
                                        <p:cTn id="331" dur="5" fill="hold"/>
                                        <p:tgtEl>
                                          <p:spTgt spid="237574"/>
                                        </p:tgtEl>
                                        <p:attrNameLst>
                                          <p:attrName>ppt_w</p:attrName>
                                        </p:attrNameLst>
                                      </p:cBhvr>
                                      <p:tavLst>
                                        <p:tav tm="0">
                                          <p:val>
                                            <p:fltVal val="0"/>
                                          </p:val>
                                        </p:tav>
                                        <p:tav tm="100000">
                                          <p:val>
                                            <p:strVal val="#ppt_w"/>
                                          </p:val>
                                        </p:tav>
                                      </p:tavLst>
                                    </p:anim>
                                    <p:anim calcmode="lin" valueType="num">
                                      <p:cBhvr>
                                        <p:cTn id="332" dur="5" fill="hold"/>
                                        <p:tgtEl>
                                          <p:spTgt spid="237574"/>
                                        </p:tgtEl>
                                        <p:attrNameLst>
                                          <p:attrName>ppt_h</p:attrName>
                                        </p:attrNameLst>
                                      </p:cBhvr>
                                      <p:tavLst>
                                        <p:tav tm="0">
                                          <p:val>
                                            <p:fltVal val="0"/>
                                          </p:val>
                                        </p:tav>
                                        <p:tav tm="100000">
                                          <p:val>
                                            <p:strVal val="#ppt_h"/>
                                          </p:val>
                                        </p:tav>
                                      </p:tavLst>
                                    </p:anim>
                                    <p:animEffect transition="in" filter="fade">
                                      <p:cBhvr>
                                        <p:cTn id="333" dur="5"/>
                                        <p:tgtEl>
                                          <p:spTgt spid="237574"/>
                                        </p:tgtEl>
                                      </p:cBhvr>
                                    </p:animEffect>
                                  </p:childTnLst>
                                  <p:subTnLst>
                                    <p:audio>
                                      <p:cMediaNode vol="100000">
                                        <p:cTn display="0" masterRel="sameClick">
                                          <p:stCondLst>
                                            <p:cond evt="begin" delay="0">
                                              <p:tn val="329"/>
                                            </p:cond>
                                          </p:stCondLst>
                                          <p:endCondLst>
                                            <p:cond evt="onStopAudio" delay="0">
                                              <p:tgtEl>
                                                <p:sldTgt/>
                                              </p:tgtEl>
                                            </p:cond>
                                          </p:endCondLst>
                                        </p:cTn>
                                        <p:tgtEl>
                                          <p:sndTgt r:embed="rId2" name="DESTROY.WAV"/>
                                        </p:tgtEl>
                                      </p:cMediaNode>
                                    </p:audio>
                                  </p:subTnLst>
                                </p:cTn>
                              </p:par>
                            </p:childTnLst>
                          </p:cTn>
                        </p:par>
                        <p:par>
                          <p:cTn id="334" fill="hold" nodeType="afterGroup">
                            <p:stCondLst>
                              <p:cond delay="26270"/>
                            </p:stCondLst>
                            <p:childTnLst>
                              <p:par>
                                <p:cTn id="335" presetID="53" presetClass="exit" presetSubtype="0" fill="hold" nodeType="afterEffect">
                                  <p:stCondLst>
                                    <p:cond delay="1000"/>
                                  </p:stCondLst>
                                  <p:childTnLst>
                                    <p:anim calcmode="lin" valueType="num">
                                      <p:cBhvr>
                                        <p:cTn id="336" dur="5"/>
                                        <p:tgtEl>
                                          <p:spTgt spid="237574"/>
                                        </p:tgtEl>
                                        <p:attrNameLst>
                                          <p:attrName>ppt_w</p:attrName>
                                        </p:attrNameLst>
                                      </p:cBhvr>
                                      <p:tavLst>
                                        <p:tav tm="0">
                                          <p:val>
                                            <p:strVal val="ppt_w"/>
                                          </p:val>
                                        </p:tav>
                                        <p:tav tm="100000">
                                          <p:val>
                                            <p:fltVal val="0"/>
                                          </p:val>
                                        </p:tav>
                                      </p:tavLst>
                                    </p:anim>
                                    <p:anim calcmode="lin" valueType="num">
                                      <p:cBhvr>
                                        <p:cTn id="337" dur="5"/>
                                        <p:tgtEl>
                                          <p:spTgt spid="237574"/>
                                        </p:tgtEl>
                                        <p:attrNameLst>
                                          <p:attrName>ppt_h</p:attrName>
                                        </p:attrNameLst>
                                      </p:cBhvr>
                                      <p:tavLst>
                                        <p:tav tm="0">
                                          <p:val>
                                            <p:strVal val="ppt_h"/>
                                          </p:val>
                                        </p:tav>
                                        <p:tav tm="100000">
                                          <p:val>
                                            <p:fltVal val="0"/>
                                          </p:val>
                                        </p:tav>
                                      </p:tavLst>
                                    </p:anim>
                                    <p:animEffect transition="out" filter="fade">
                                      <p:cBhvr>
                                        <p:cTn id="338" dur="5"/>
                                        <p:tgtEl>
                                          <p:spTgt spid="237574"/>
                                        </p:tgtEl>
                                      </p:cBhvr>
                                    </p:animEffect>
                                    <p:set>
                                      <p:cBhvr>
                                        <p:cTn id="339" dur="1" fill="hold">
                                          <p:stCondLst>
                                            <p:cond delay="4"/>
                                          </p:stCondLst>
                                        </p:cTn>
                                        <p:tgtEl>
                                          <p:spTgt spid="237574"/>
                                        </p:tgtEl>
                                        <p:attrNameLst>
                                          <p:attrName>style.visibility</p:attrName>
                                        </p:attrNameLst>
                                      </p:cBhvr>
                                      <p:to>
                                        <p:strVal val="hidden"/>
                                      </p:to>
                                    </p:set>
                                  </p:childTnLst>
                                </p:cTn>
                              </p:par>
                            </p:childTnLst>
                          </p:cTn>
                        </p:par>
                        <p:par>
                          <p:cTn id="340" fill="hold" nodeType="afterGroup">
                            <p:stCondLst>
                              <p:cond delay="27275"/>
                            </p:stCondLst>
                            <p:childTnLst>
                              <p:par>
                                <p:cTn id="341" presetID="53" presetClass="entr" presetSubtype="0" fill="hold" nodeType="afterEffect">
                                  <p:stCondLst>
                                    <p:cond delay="0"/>
                                  </p:stCondLst>
                                  <p:childTnLst>
                                    <p:set>
                                      <p:cBhvr>
                                        <p:cTn id="342" dur="1" fill="hold">
                                          <p:stCondLst>
                                            <p:cond delay="0"/>
                                          </p:stCondLst>
                                        </p:cTn>
                                        <p:tgtEl>
                                          <p:spTgt spid="237575"/>
                                        </p:tgtEl>
                                        <p:attrNameLst>
                                          <p:attrName>style.visibility</p:attrName>
                                        </p:attrNameLst>
                                      </p:cBhvr>
                                      <p:to>
                                        <p:strVal val="visible"/>
                                      </p:to>
                                    </p:set>
                                    <p:anim calcmode="lin" valueType="num">
                                      <p:cBhvr>
                                        <p:cTn id="343" dur="5" fill="hold"/>
                                        <p:tgtEl>
                                          <p:spTgt spid="237575"/>
                                        </p:tgtEl>
                                        <p:attrNameLst>
                                          <p:attrName>ppt_w</p:attrName>
                                        </p:attrNameLst>
                                      </p:cBhvr>
                                      <p:tavLst>
                                        <p:tav tm="0">
                                          <p:val>
                                            <p:fltVal val="0"/>
                                          </p:val>
                                        </p:tav>
                                        <p:tav tm="100000">
                                          <p:val>
                                            <p:strVal val="#ppt_w"/>
                                          </p:val>
                                        </p:tav>
                                      </p:tavLst>
                                    </p:anim>
                                    <p:anim calcmode="lin" valueType="num">
                                      <p:cBhvr>
                                        <p:cTn id="344" dur="5" fill="hold"/>
                                        <p:tgtEl>
                                          <p:spTgt spid="237575"/>
                                        </p:tgtEl>
                                        <p:attrNameLst>
                                          <p:attrName>ppt_h</p:attrName>
                                        </p:attrNameLst>
                                      </p:cBhvr>
                                      <p:tavLst>
                                        <p:tav tm="0">
                                          <p:val>
                                            <p:fltVal val="0"/>
                                          </p:val>
                                        </p:tav>
                                        <p:tav tm="100000">
                                          <p:val>
                                            <p:strVal val="#ppt_h"/>
                                          </p:val>
                                        </p:tav>
                                      </p:tavLst>
                                    </p:anim>
                                    <p:animEffect transition="in" filter="fade">
                                      <p:cBhvr>
                                        <p:cTn id="345" dur="5"/>
                                        <p:tgtEl>
                                          <p:spTgt spid="237575"/>
                                        </p:tgtEl>
                                      </p:cBhvr>
                                    </p:animEffect>
                                  </p:childTnLst>
                                  <p:subTnLst>
                                    <p:audio>
                                      <p:cMediaNode vol="100000">
                                        <p:cTn display="0" masterRel="sameClick">
                                          <p:stCondLst>
                                            <p:cond evt="begin" delay="0">
                                              <p:tn val="341"/>
                                            </p:cond>
                                          </p:stCondLst>
                                          <p:endCondLst>
                                            <p:cond evt="onStopAudio" delay="0">
                                              <p:tgtEl>
                                                <p:sldTgt/>
                                              </p:tgtEl>
                                            </p:cond>
                                          </p:endCondLst>
                                        </p:cTn>
                                        <p:tgtEl>
                                          <p:sndTgt r:embed="rId2" name="DESTROY.WAV"/>
                                        </p:tgtEl>
                                      </p:cMediaNode>
                                    </p:audio>
                                  </p:subTnLst>
                                </p:cTn>
                              </p:par>
                            </p:childTnLst>
                          </p:cTn>
                        </p:par>
                        <p:par>
                          <p:cTn id="346" fill="hold" nodeType="afterGroup">
                            <p:stCondLst>
                              <p:cond delay="27280"/>
                            </p:stCondLst>
                            <p:childTnLst>
                              <p:par>
                                <p:cTn id="347" presetID="53" presetClass="exit" presetSubtype="0" fill="hold" nodeType="afterEffect">
                                  <p:stCondLst>
                                    <p:cond delay="1000"/>
                                  </p:stCondLst>
                                  <p:childTnLst>
                                    <p:anim calcmode="lin" valueType="num">
                                      <p:cBhvr>
                                        <p:cTn id="348" dur="5"/>
                                        <p:tgtEl>
                                          <p:spTgt spid="237575"/>
                                        </p:tgtEl>
                                        <p:attrNameLst>
                                          <p:attrName>ppt_w</p:attrName>
                                        </p:attrNameLst>
                                      </p:cBhvr>
                                      <p:tavLst>
                                        <p:tav tm="0">
                                          <p:val>
                                            <p:strVal val="ppt_w"/>
                                          </p:val>
                                        </p:tav>
                                        <p:tav tm="100000">
                                          <p:val>
                                            <p:fltVal val="0"/>
                                          </p:val>
                                        </p:tav>
                                      </p:tavLst>
                                    </p:anim>
                                    <p:anim calcmode="lin" valueType="num">
                                      <p:cBhvr>
                                        <p:cTn id="349" dur="5"/>
                                        <p:tgtEl>
                                          <p:spTgt spid="237575"/>
                                        </p:tgtEl>
                                        <p:attrNameLst>
                                          <p:attrName>ppt_h</p:attrName>
                                        </p:attrNameLst>
                                      </p:cBhvr>
                                      <p:tavLst>
                                        <p:tav tm="0">
                                          <p:val>
                                            <p:strVal val="ppt_h"/>
                                          </p:val>
                                        </p:tav>
                                        <p:tav tm="100000">
                                          <p:val>
                                            <p:fltVal val="0"/>
                                          </p:val>
                                        </p:tav>
                                      </p:tavLst>
                                    </p:anim>
                                    <p:animEffect transition="out" filter="fade">
                                      <p:cBhvr>
                                        <p:cTn id="350" dur="5"/>
                                        <p:tgtEl>
                                          <p:spTgt spid="237575"/>
                                        </p:tgtEl>
                                      </p:cBhvr>
                                    </p:animEffect>
                                    <p:set>
                                      <p:cBhvr>
                                        <p:cTn id="351" dur="1" fill="hold">
                                          <p:stCondLst>
                                            <p:cond delay="4"/>
                                          </p:stCondLst>
                                        </p:cTn>
                                        <p:tgtEl>
                                          <p:spTgt spid="237575"/>
                                        </p:tgtEl>
                                        <p:attrNameLst>
                                          <p:attrName>style.visibility</p:attrName>
                                        </p:attrNameLst>
                                      </p:cBhvr>
                                      <p:to>
                                        <p:strVal val="hidden"/>
                                      </p:to>
                                    </p:set>
                                  </p:childTnLst>
                                </p:cTn>
                              </p:par>
                            </p:childTnLst>
                          </p:cTn>
                        </p:par>
                        <p:par>
                          <p:cTn id="352" fill="hold" nodeType="afterGroup">
                            <p:stCondLst>
                              <p:cond delay="28285"/>
                            </p:stCondLst>
                            <p:childTnLst>
                              <p:par>
                                <p:cTn id="353" presetID="53" presetClass="entr" presetSubtype="0" fill="hold" nodeType="afterEffect">
                                  <p:stCondLst>
                                    <p:cond delay="0"/>
                                  </p:stCondLst>
                                  <p:childTnLst>
                                    <p:set>
                                      <p:cBhvr>
                                        <p:cTn id="354" dur="1" fill="hold">
                                          <p:stCondLst>
                                            <p:cond delay="0"/>
                                          </p:stCondLst>
                                        </p:cTn>
                                        <p:tgtEl>
                                          <p:spTgt spid="237576"/>
                                        </p:tgtEl>
                                        <p:attrNameLst>
                                          <p:attrName>style.visibility</p:attrName>
                                        </p:attrNameLst>
                                      </p:cBhvr>
                                      <p:to>
                                        <p:strVal val="visible"/>
                                      </p:to>
                                    </p:set>
                                    <p:anim calcmode="lin" valueType="num">
                                      <p:cBhvr>
                                        <p:cTn id="355" dur="5" fill="hold"/>
                                        <p:tgtEl>
                                          <p:spTgt spid="237576"/>
                                        </p:tgtEl>
                                        <p:attrNameLst>
                                          <p:attrName>ppt_w</p:attrName>
                                        </p:attrNameLst>
                                      </p:cBhvr>
                                      <p:tavLst>
                                        <p:tav tm="0">
                                          <p:val>
                                            <p:fltVal val="0"/>
                                          </p:val>
                                        </p:tav>
                                        <p:tav tm="100000">
                                          <p:val>
                                            <p:strVal val="#ppt_w"/>
                                          </p:val>
                                        </p:tav>
                                      </p:tavLst>
                                    </p:anim>
                                    <p:anim calcmode="lin" valueType="num">
                                      <p:cBhvr>
                                        <p:cTn id="356" dur="5" fill="hold"/>
                                        <p:tgtEl>
                                          <p:spTgt spid="237576"/>
                                        </p:tgtEl>
                                        <p:attrNameLst>
                                          <p:attrName>ppt_h</p:attrName>
                                        </p:attrNameLst>
                                      </p:cBhvr>
                                      <p:tavLst>
                                        <p:tav tm="0">
                                          <p:val>
                                            <p:fltVal val="0"/>
                                          </p:val>
                                        </p:tav>
                                        <p:tav tm="100000">
                                          <p:val>
                                            <p:strVal val="#ppt_h"/>
                                          </p:val>
                                        </p:tav>
                                      </p:tavLst>
                                    </p:anim>
                                    <p:animEffect transition="in" filter="fade">
                                      <p:cBhvr>
                                        <p:cTn id="357" dur="5"/>
                                        <p:tgtEl>
                                          <p:spTgt spid="237576"/>
                                        </p:tgtEl>
                                      </p:cBhvr>
                                    </p:animEffect>
                                  </p:childTnLst>
                                  <p:subTnLst>
                                    <p:audio>
                                      <p:cMediaNode vol="100000">
                                        <p:cTn display="0" masterRel="sameClick">
                                          <p:stCondLst>
                                            <p:cond evt="begin" delay="0">
                                              <p:tn val="353"/>
                                            </p:cond>
                                          </p:stCondLst>
                                          <p:endCondLst>
                                            <p:cond evt="onStopAudio" delay="0">
                                              <p:tgtEl>
                                                <p:sldTgt/>
                                              </p:tgtEl>
                                            </p:cond>
                                          </p:endCondLst>
                                        </p:cTn>
                                        <p:tgtEl>
                                          <p:sndTgt r:embed="rId2" name="DESTROY.WAV"/>
                                        </p:tgtEl>
                                      </p:cMediaNode>
                                    </p:audio>
                                  </p:subTnLst>
                                </p:cTn>
                              </p:par>
                            </p:childTnLst>
                          </p:cTn>
                        </p:par>
                        <p:par>
                          <p:cTn id="358" fill="hold" nodeType="afterGroup">
                            <p:stCondLst>
                              <p:cond delay="28290"/>
                            </p:stCondLst>
                            <p:childTnLst>
                              <p:par>
                                <p:cTn id="359" presetID="53" presetClass="exit" presetSubtype="0" fill="hold" nodeType="afterEffect">
                                  <p:stCondLst>
                                    <p:cond delay="1000"/>
                                  </p:stCondLst>
                                  <p:childTnLst>
                                    <p:anim calcmode="lin" valueType="num">
                                      <p:cBhvr>
                                        <p:cTn id="360" dur="5"/>
                                        <p:tgtEl>
                                          <p:spTgt spid="237576"/>
                                        </p:tgtEl>
                                        <p:attrNameLst>
                                          <p:attrName>ppt_w</p:attrName>
                                        </p:attrNameLst>
                                      </p:cBhvr>
                                      <p:tavLst>
                                        <p:tav tm="0">
                                          <p:val>
                                            <p:strVal val="ppt_w"/>
                                          </p:val>
                                        </p:tav>
                                        <p:tav tm="100000">
                                          <p:val>
                                            <p:fltVal val="0"/>
                                          </p:val>
                                        </p:tav>
                                      </p:tavLst>
                                    </p:anim>
                                    <p:anim calcmode="lin" valueType="num">
                                      <p:cBhvr>
                                        <p:cTn id="361" dur="5"/>
                                        <p:tgtEl>
                                          <p:spTgt spid="237576"/>
                                        </p:tgtEl>
                                        <p:attrNameLst>
                                          <p:attrName>ppt_h</p:attrName>
                                        </p:attrNameLst>
                                      </p:cBhvr>
                                      <p:tavLst>
                                        <p:tav tm="0">
                                          <p:val>
                                            <p:strVal val="ppt_h"/>
                                          </p:val>
                                        </p:tav>
                                        <p:tav tm="100000">
                                          <p:val>
                                            <p:fltVal val="0"/>
                                          </p:val>
                                        </p:tav>
                                      </p:tavLst>
                                    </p:anim>
                                    <p:animEffect transition="out" filter="fade">
                                      <p:cBhvr>
                                        <p:cTn id="362" dur="5"/>
                                        <p:tgtEl>
                                          <p:spTgt spid="237576"/>
                                        </p:tgtEl>
                                      </p:cBhvr>
                                    </p:animEffect>
                                    <p:set>
                                      <p:cBhvr>
                                        <p:cTn id="363" dur="1" fill="hold">
                                          <p:stCondLst>
                                            <p:cond delay="4"/>
                                          </p:stCondLst>
                                        </p:cTn>
                                        <p:tgtEl>
                                          <p:spTgt spid="237576"/>
                                        </p:tgtEl>
                                        <p:attrNameLst>
                                          <p:attrName>style.visibility</p:attrName>
                                        </p:attrNameLst>
                                      </p:cBhvr>
                                      <p:to>
                                        <p:strVal val="hidden"/>
                                      </p:to>
                                    </p:set>
                                  </p:childTnLst>
                                </p:cTn>
                              </p:par>
                            </p:childTnLst>
                          </p:cTn>
                        </p:par>
                        <p:par>
                          <p:cTn id="364" fill="hold" nodeType="afterGroup">
                            <p:stCondLst>
                              <p:cond delay="29295"/>
                            </p:stCondLst>
                            <p:childTnLst>
                              <p:par>
                                <p:cTn id="365" presetID="53" presetClass="entr" presetSubtype="0" fill="hold" nodeType="afterEffect">
                                  <p:stCondLst>
                                    <p:cond delay="0"/>
                                  </p:stCondLst>
                                  <p:childTnLst>
                                    <p:set>
                                      <p:cBhvr>
                                        <p:cTn id="366" dur="1" fill="hold">
                                          <p:stCondLst>
                                            <p:cond delay="0"/>
                                          </p:stCondLst>
                                        </p:cTn>
                                        <p:tgtEl>
                                          <p:spTgt spid="237577"/>
                                        </p:tgtEl>
                                        <p:attrNameLst>
                                          <p:attrName>style.visibility</p:attrName>
                                        </p:attrNameLst>
                                      </p:cBhvr>
                                      <p:to>
                                        <p:strVal val="visible"/>
                                      </p:to>
                                    </p:set>
                                    <p:anim calcmode="lin" valueType="num">
                                      <p:cBhvr>
                                        <p:cTn id="367" dur="2000" fill="hold"/>
                                        <p:tgtEl>
                                          <p:spTgt spid="237577"/>
                                        </p:tgtEl>
                                        <p:attrNameLst>
                                          <p:attrName>ppt_w</p:attrName>
                                        </p:attrNameLst>
                                      </p:cBhvr>
                                      <p:tavLst>
                                        <p:tav tm="0">
                                          <p:val>
                                            <p:fltVal val="0"/>
                                          </p:val>
                                        </p:tav>
                                        <p:tav tm="100000">
                                          <p:val>
                                            <p:strVal val="#ppt_w"/>
                                          </p:val>
                                        </p:tav>
                                      </p:tavLst>
                                    </p:anim>
                                    <p:anim calcmode="lin" valueType="num">
                                      <p:cBhvr>
                                        <p:cTn id="368" dur="2000" fill="hold"/>
                                        <p:tgtEl>
                                          <p:spTgt spid="237577"/>
                                        </p:tgtEl>
                                        <p:attrNameLst>
                                          <p:attrName>ppt_h</p:attrName>
                                        </p:attrNameLst>
                                      </p:cBhvr>
                                      <p:tavLst>
                                        <p:tav tm="0">
                                          <p:val>
                                            <p:fltVal val="0"/>
                                          </p:val>
                                        </p:tav>
                                        <p:tav tm="100000">
                                          <p:val>
                                            <p:strVal val="#ppt_h"/>
                                          </p:val>
                                        </p:tav>
                                      </p:tavLst>
                                    </p:anim>
                                    <p:animEffect transition="in" filter="fade">
                                      <p:cBhvr>
                                        <p:cTn id="369" dur="2000"/>
                                        <p:tgtEl>
                                          <p:spTgt spid="237577"/>
                                        </p:tgtEl>
                                      </p:cBhvr>
                                    </p:animEffect>
                                  </p:childTnLst>
                                  <p:subTnLst>
                                    <p:audio>
                                      <p:cMediaNode>
                                        <p:cTn display="0" masterRel="sameClick">
                                          <p:stCondLst>
                                            <p:cond evt="begin" delay="0">
                                              <p:tn val="365"/>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237571"/>
                  </p:tgtEl>
                </p:cond>
              </p:nextCondLst>
            </p:seq>
          </p:childTnLst>
        </p:cTn>
      </p:par>
    </p:tnLst>
    <p:bldLst>
      <p:bldP spid="23757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1" name="Picture 3" descr="CLOCK_FW">
            <a:extLst>
              <a:ext uri="{FF2B5EF4-FFF2-40B4-BE49-F238E27FC236}">
                <a16:creationId xmlns:a16="http://schemas.microsoft.com/office/drawing/2014/main" xmlns="" id="{06BA7B59-735A-690A-D2C2-7AA5C4AC3F1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23383" y="917225"/>
            <a:ext cx="1147288" cy="106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2" name="Rectangle 4">
            <a:extLst>
              <a:ext uri="{FF2B5EF4-FFF2-40B4-BE49-F238E27FC236}">
                <a16:creationId xmlns:a16="http://schemas.microsoft.com/office/drawing/2014/main" xmlns="" id="{F7A14FB4-9F3A-936C-4AA0-375E9BC03DF3}"/>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30</a:t>
            </a:r>
          </a:p>
        </p:txBody>
      </p:sp>
      <p:sp>
        <p:nvSpPr>
          <p:cNvPr id="237573" name="Rectangle 5">
            <a:extLst>
              <a:ext uri="{FF2B5EF4-FFF2-40B4-BE49-F238E27FC236}">
                <a16:creationId xmlns:a16="http://schemas.microsoft.com/office/drawing/2014/main" xmlns="" id="{5BFD8E2C-2495-8B84-096D-39B7625FBDF8}"/>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4</a:t>
            </a:r>
          </a:p>
        </p:txBody>
      </p:sp>
      <p:sp>
        <p:nvSpPr>
          <p:cNvPr id="237574" name="Rectangle 6">
            <a:extLst>
              <a:ext uri="{FF2B5EF4-FFF2-40B4-BE49-F238E27FC236}">
                <a16:creationId xmlns:a16="http://schemas.microsoft.com/office/drawing/2014/main" xmlns="" id="{D734C5C6-1A58-DD4C-B099-C9F4E37569D0}"/>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3</a:t>
            </a:r>
          </a:p>
        </p:txBody>
      </p:sp>
      <p:sp>
        <p:nvSpPr>
          <p:cNvPr id="237575" name="Rectangle 7">
            <a:extLst>
              <a:ext uri="{FF2B5EF4-FFF2-40B4-BE49-F238E27FC236}">
                <a16:creationId xmlns:a16="http://schemas.microsoft.com/office/drawing/2014/main" xmlns="" id="{38538AB9-BCBB-A333-DD36-158DBBEAED46}"/>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a:t>
            </a:r>
          </a:p>
        </p:txBody>
      </p:sp>
      <p:sp>
        <p:nvSpPr>
          <p:cNvPr id="237576" name="Rectangle 8">
            <a:extLst>
              <a:ext uri="{FF2B5EF4-FFF2-40B4-BE49-F238E27FC236}">
                <a16:creationId xmlns:a16="http://schemas.microsoft.com/office/drawing/2014/main" xmlns="" id="{1BCE4242-C4C8-C5C8-BB9B-C89A1528C34F}"/>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a:t>
            </a:r>
          </a:p>
        </p:txBody>
      </p:sp>
      <p:sp>
        <p:nvSpPr>
          <p:cNvPr id="237577" name="Rectangle 9">
            <a:extLst>
              <a:ext uri="{FF2B5EF4-FFF2-40B4-BE49-F238E27FC236}">
                <a16:creationId xmlns:a16="http://schemas.microsoft.com/office/drawing/2014/main" xmlns="" id="{BA0A5C84-5005-8422-290F-06E909D0CB54}"/>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0</a:t>
            </a:r>
          </a:p>
        </p:txBody>
      </p:sp>
      <p:sp>
        <p:nvSpPr>
          <p:cNvPr id="237579" name="Text Box 11">
            <a:extLst>
              <a:ext uri="{FF2B5EF4-FFF2-40B4-BE49-F238E27FC236}">
                <a16:creationId xmlns:a16="http://schemas.microsoft.com/office/drawing/2014/main" xmlns="" id="{33FE6EBC-CD0E-209F-B313-7F3273C36203}"/>
              </a:ext>
            </a:extLst>
          </p:cNvPr>
          <p:cNvSpPr txBox="1">
            <a:spLocks noChangeArrowheads="1"/>
          </p:cNvSpPr>
          <p:nvPr/>
        </p:nvSpPr>
        <p:spPr bwMode="auto">
          <a:xfrm>
            <a:off x="1543929" y="4643022"/>
            <a:ext cx="9226742" cy="81671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95384" tIns="47694" rIns="95384" bIns="47694">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lvl="0">
              <a:lnSpc>
                <a:spcPct val="130000"/>
              </a:lnSpc>
              <a:spcAft>
                <a:spcPts val="800"/>
              </a:spcAft>
            </a:pPr>
            <a:r>
              <a:rPr lang="vi-VN" sz="4000">
                <a:solidFill>
                  <a:srgbClr val="0D0D0D"/>
                </a:solidFill>
                <a:ea typeface="Calibri" panose="020F0502020204030204" pitchFamily="34" charset="0"/>
              </a:rPr>
              <a:t> Bắc hành tạp lục</a:t>
            </a:r>
            <a:endParaRPr kumimoji="0" lang="en-US" altLang="en-US" sz="3623" b="1" i="1" u="none" strike="noStrike" kern="1200" cap="none" spc="0" normalizeH="0" baseline="0" noProof="0" dirty="0">
              <a:ln>
                <a:noFill/>
              </a:ln>
              <a:solidFill>
                <a:srgbClr val="FF3300"/>
              </a:solidFill>
              <a:effectLst/>
              <a:uLnTx/>
              <a:uFillTx/>
              <a:latin typeface="Times New Roman" panose="02020603050405020304" pitchFamily="18" charset="0"/>
              <a:ea typeface="+mn-ea"/>
              <a:cs typeface="+mn-cs"/>
            </a:endParaRPr>
          </a:p>
        </p:txBody>
      </p:sp>
      <p:sp>
        <p:nvSpPr>
          <p:cNvPr id="53260" name="Text Box 12">
            <a:extLst>
              <a:ext uri="{FF2B5EF4-FFF2-40B4-BE49-F238E27FC236}">
                <a16:creationId xmlns:a16="http://schemas.microsoft.com/office/drawing/2014/main" xmlns="" id="{31A41DD8-FE29-16BE-25E9-3AA56906DD01}"/>
              </a:ext>
            </a:extLst>
          </p:cNvPr>
          <p:cNvSpPr txBox="1">
            <a:spLocks noChangeArrowheads="1"/>
          </p:cNvSpPr>
          <p:nvPr/>
        </p:nvSpPr>
        <p:spPr bwMode="auto">
          <a:xfrm>
            <a:off x="3223995" y="231578"/>
            <a:ext cx="6072456" cy="756500"/>
          </a:xfrm>
          <a:prstGeom prst="rect">
            <a:avLst/>
          </a:prstGeom>
          <a:gradFill rotWithShape="1">
            <a:gsLst>
              <a:gs pos="0">
                <a:srgbClr val="FF0000"/>
              </a:gs>
              <a:gs pos="50000">
                <a:srgbClr val="BBE0E3"/>
              </a:gs>
              <a:gs pos="100000">
                <a:srgbClr val="FF0000"/>
              </a:gs>
            </a:gsLst>
            <a:lin ang="5400000" scaled="1"/>
          </a:gradFill>
          <a:ln w="9525">
            <a:solidFill>
              <a:srgbClr val="9900CC"/>
            </a:solidFill>
            <a:miter lim="800000"/>
            <a:headEnd/>
            <a:tailEnd/>
          </a:ln>
        </p:spPr>
        <p:txBody>
          <a:bodyPr lIns="95384" tIns="47694" rIns="95384" bIns="47694">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955033" rtl="0" eaLnBrk="1" fontAlgn="base" latinLnBrk="0" hangingPunct="1">
              <a:lnSpc>
                <a:spcPct val="100000"/>
              </a:lnSpc>
              <a:spcBef>
                <a:spcPct val="50000"/>
              </a:spcBef>
              <a:spcAft>
                <a:spcPct val="0"/>
              </a:spcAft>
              <a:buClrTx/>
              <a:buSzTx/>
              <a:buFontTx/>
              <a:buNone/>
              <a:tabLst/>
              <a:defRPr/>
            </a:pPr>
            <a:r>
              <a:rPr kumimoji="0" lang="en-US" altLang="en-US" sz="429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TĂNG TỐC</a:t>
            </a:r>
          </a:p>
        </p:txBody>
      </p:sp>
      <p:sp>
        <p:nvSpPr>
          <p:cNvPr id="237581" name="Rectangle 13">
            <a:extLst>
              <a:ext uri="{FF2B5EF4-FFF2-40B4-BE49-F238E27FC236}">
                <a16:creationId xmlns:a16="http://schemas.microsoft.com/office/drawing/2014/main" xmlns="" id="{100221A4-A971-8F04-3EA6-F794B2EF6469}"/>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9</a:t>
            </a:r>
          </a:p>
        </p:txBody>
      </p:sp>
      <p:sp>
        <p:nvSpPr>
          <p:cNvPr id="237582" name="Rectangle 14">
            <a:extLst>
              <a:ext uri="{FF2B5EF4-FFF2-40B4-BE49-F238E27FC236}">
                <a16:creationId xmlns:a16="http://schemas.microsoft.com/office/drawing/2014/main" xmlns="" id="{C0BC1853-5190-8DBA-C6EE-E240FCCF5352}"/>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8</a:t>
            </a:r>
          </a:p>
        </p:txBody>
      </p:sp>
      <p:sp>
        <p:nvSpPr>
          <p:cNvPr id="237583" name="Rectangle 15">
            <a:extLst>
              <a:ext uri="{FF2B5EF4-FFF2-40B4-BE49-F238E27FC236}">
                <a16:creationId xmlns:a16="http://schemas.microsoft.com/office/drawing/2014/main" xmlns="" id="{F4B02F2E-0956-737E-A474-453AACCA8E29}"/>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7</a:t>
            </a:r>
          </a:p>
        </p:txBody>
      </p:sp>
      <p:sp>
        <p:nvSpPr>
          <p:cNvPr id="237584" name="Rectangle 16">
            <a:extLst>
              <a:ext uri="{FF2B5EF4-FFF2-40B4-BE49-F238E27FC236}">
                <a16:creationId xmlns:a16="http://schemas.microsoft.com/office/drawing/2014/main" xmlns="" id="{323D5895-1D30-CFC9-7955-EA012D035C25}"/>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6</a:t>
            </a:r>
          </a:p>
        </p:txBody>
      </p:sp>
      <p:sp>
        <p:nvSpPr>
          <p:cNvPr id="237585" name="Rectangle 17">
            <a:extLst>
              <a:ext uri="{FF2B5EF4-FFF2-40B4-BE49-F238E27FC236}">
                <a16:creationId xmlns:a16="http://schemas.microsoft.com/office/drawing/2014/main" xmlns="" id="{0EEB3C5F-8E6B-98DA-CFEA-0344C61BE95F}"/>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5</a:t>
            </a:r>
          </a:p>
        </p:txBody>
      </p:sp>
      <p:sp>
        <p:nvSpPr>
          <p:cNvPr id="237586" name="Rectangle 18">
            <a:extLst>
              <a:ext uri="{FF2B5EF4-FFF2-40B4-BE49-F238E27FC236}">
                <a16:creationId xmlns:a16="http://schemas.microsoft.com/office/drawing/2014/main" xmlns="" id="{E7719A19-7269-DC35-FE3A-BAF4E9182A5C}"/>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14</a:t>
            </a:r>
          </a:p>
        </p:txBody>
      </p:sp>
      <p:sp>
        <p:nvSpPr>
          <p:cNvPr id="237587" name="Rectangle 19">
            <a:extLst>
              <a:ext uri="{FF2B5EF4-FFF2-40B4-BE49-F238E27FC236}">
                <a16:creationId xmlns:a16="http://schemas.microsoft.com/office/drawing/2014/main" xmlns="" id="{7650A627-01D4-AC2B-A090-66BE9A89D392}"/>
              </a:ext>
            </a:extLst>
          </p:cNvPr>
          <p:cNvSpPr>
            <a:spLocks noChangeArrowheads="1"/>
          </p:cNvSpPr>
          <p:nvPr/>
        </p:nvSpPr>
        <p:spPr bwMode="auto">
          <a:xfrm>
            <a:off x="9378183"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13</a:t>
            </a:r>
          </a:p>
        </p:txBody>
      </p:sp>
      <p:sp>
        <p:nvSpPr>
          <p:cNvPr id="237588" name="Rectangle 20">
            <a:extLst>
              <a:ext uri="{FF2B5EF4-FFF2-40B4-BE49-F238E27FC236}">
                <a16:creationId xmlns:a16="http://schemas.microsoft.com/office/drawing/2014/main" xmlns="" id="{836AA980-8A38-F66C-459C-1CE0BFBAE9C6}"/>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12</a:t>
            </a:r>
          </a:p>
        </p:txBody>
      </p:sp>
      <p:sp>
        <p:nvSpPr>
          <p:cNvPr id="237589" name="Rectangle 21">
            <a:extLst>
              <a:ext uri="{FF2B5EF4-FFF2-40B4-BE49-F238E27FC236}">
                <a16:creationId xmlns:a16="http://schemas.microsoft.com/office/drawing/2014/main" xmlns="" id="{9B126DCE-177D-9CD5-1D17-51EF2011AFEE}"/>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11</a:t>
            </a:r>
          </a:p>
        </p:txBody>
      </p:sp>
      <p:sp>
        <p:nvSpPr>
          <p:cNvPr id="237590" name="Rectangle 22">
            <a:extLst>
              <a:ext uri="{FF2B5EF4-FFF2-40B4-BE49-F238E27FC236}">
                <a16:creationId xmlns:a16="http://schemas.microsoft.com/office/drawing/2014/main" xmlns="" id="{D92D2362-F88D-7CE0-859B-AE81F12137B1}"/>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10</a:t>
            </a:r>
          </a:p>
        </p:txBody>
      </p:sp>
      <p:sp>
        <p:nvSpPr>
          <p:cNvPr id="237591" name="Rectangle 23">
            <a:extLst>
              <a:ext uri="{FF2B5EF4-FFF2-40B4-BE49-F238E27FC236}">
                <a16:creationId xmlns:a16="http://schemas.microsoft.com/office/drawing/2014/main" xmlns="" id="{99644978-E86C-A4FC-C7E2-111D4E43713F}"/>
              </a:ext>
            </a:extLst>
          </p:cNvPr>
          <p:cNvSpPr>
            <a:spLocks noChangeArrowheads="1"/>
          </p:cNvSpPr>
          <p:nvPr/>
        </p:nvSpPr>
        <p:spPr bwMode="auto">
          <a:xfrm>
            <a:off x="9540136" y="1219941"/>
            <a:ext cx="1230535"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19</a:t>
            </a:r>
          </a:p>
        </p:txBody>
      </p:sp>
      <p:sp>
        <p:nvSpPr>
          <p:cNvPr id="237592" name="Rectangle 24">
            <a:extLst>
              <a:ext uri="{FF2B5EF4-FFF2-40B4-BE49-F238E27FC236}">
                <a16:creationId xmlns:a16="http://schemas.microsoft.com/office/drawing/2014/main" xmlns="" id="{1AF7CC02-64B3-AAE0-739F-ED915B2AA34B}"/>
              </a:ext>
            </a:extLst>
          </p:cNvPr>
          <p:cNvSpPr>
            <a:spLocks noChangeArrowheads="1"/>
          </p:cNvSpPr>
          <p:nvPr/>
        </p:nvSpPr>
        <p:spPr bwMode="auto">
          <a:xfrm>
            <a:off x="9458403" y="1295619"/>
            <a:ext cx="1238103" cy="428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18</a:t>
            </a:r>
          </a:p>
        </p:txBody>
      </p:sp>
      <p:sp>
        <p:nvSpPr>
          <p:cNvPr id="237593" name="Rectangle 25">
            <a:extLst>
              <a:ext uri="{FF2B5EF4-FFF2-40B4-BE49-F238E27FC236}">
                <a16:creationId xmlns:a16="http://schemas.microsoft.com/office/drawing/2014/main" xmlns="" id="{0ED6B31E-F81A-45DC-E3EA-6DCAEDBFC0BA}"/>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17</a:t>
            </a:r>
          </a:p>
        </p:txBody>
      </p:sp>
      <p:sp>
        <p:nvSpPr>
          <p:cNvPr id="237594" name="Rectangle 26">
            <a:extLst>
              <a:ext uri="{FF2B5EF4-FFF2-40B4-BE49-F238E27FC236}">
                <a16:creationId xmlns:a16="http://schemas.microsoft.com/office/drawing/2014/main" xmlns="" id="{4C5C149D-3657-07DC-EA0E-7A29D6E2E646}"/>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16</a:t>
            </a:r>
          </a:p>
        </p:txBody>
      </p:sp>
      <p:sp>
        <p:nvSpPr>
          <p:cNvPr id="237595" name="Rectangle 27">
            <a:extLst>
              <a:ext uri="{FF2B5EF4-FFF2-40B4-BE49-F238E27FC236}">
                <a16:creationId xmlns:a16="http://schemas.microsoft.com/office/drawing/2014/main" xmlns="" id="{A79E53E6-0403-1715-DC56-A7A68F82A22F}"/>
              </a:ext>
            </a:extLst>
          </p:cNvPr>
          <p:cNvSpPr>
            <a:spLocks noChangeArrowheads="1"/>
          </p:cNvSpPr>
          <p:nvPr/>
        </p:nvSpPr>
        <p:spPr bwMode="auto">
          <a:xfrm>
            <a:off x="9458403" y="1295619"/>
            <a:ext cx="1238103" cy="428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15</a:t>
            </a:r>
          </a:p>
        </p:txBody>
      </p:sp>
      <p:sp>
        <p:nvSpPr>
          <p:cNvPr id="237596" name="Rectangle 28">
            <a:extLst>
              <a:ext uri="{FF2B5EF4-FFF2-40B4-BE49-F238E27FC236}">
                <a16:creationId xmlns:a16="http://schemas.microsoft.com/office/drawing/2014/main" xmlns="" id="{C69CBBB0-1369-4C19-4742-E7960AAB6E91}"/>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29</a:t>
            </a:r>
          </a:p>
        </p:txBody>
      </p:sp>
      <p:sp>
        <p:nvSpPr>
          <p:cNvPr id="237597" name="Rectangle 29">
            <a:extLst>
              <a:ext uri="{FF2B5EF4-FFF2-40B4-BE49-F238E27FC236}">
                <a16:creationId xmlns:a16="http://schemas.microsoft.com/office/drawing/2014/main" xmlns="" id="{E0AC1EE3-C7E8-887C-4E00-F9DDAEEEEEEB}"/>
              </a:ext>
            </a:extLst>
          </p:cNvPr>
          <p:cNvSpPr>
            <a:spLocks noChangeArrowheads="1"/>
          </p:cNvSpPr>
          <p:nvPr/>
        </p:nvSpPr>
        <p:spPr bwMode="auto">
          <a:xfrm>
            <a:off x="9540136" y="1219941"/>
            <a:ext cx="1230535"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28</a:t>
            </a:r>
          </a:p>
        </p:txBody>
      </p:sp>
      <p:sp>
        <p:nvSpPr>
          <p:cNvPr id="237598" name="Rectangle 30">
            <a:extLst>
              <a:ext uri="{FF2B5EF4-FFF2-40B4-BE49-F238E27FC236}">
                <a16:creationId xmlns:a16="http://schemas.microsoft.com/office/drawing/2014/main" xmlns="" id="{D391B22D-F75D-047C-11F7-9DDF89DA1B11}"/>
              </a:ext>
            </a:extLst>
          </p:cNvPr>
          <p:cNvSpPr>
            <a:spLocks noChangeArrowheads="1"/>
          </p:cNvSpPr>
          <p:nvPr/>
        </p:nvSpPr>
        <p:spPr bwMode="auto">
          <a:xfrm>
            <a:off x="9540136" y="1219941"/>
            <a:ext cx="1230535"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27</a:t>
            </a:r>
          </a:p>
        </p:txBody>
      </p:sp>
      <p:sp>
        <p:nvSpPr>
          <p:cNvPr id="237599" name="Rectangle 31">
            <a:extLst>
              <a:ext uri="{FF2B5EF4-FFF2-40B4-BE49-F238E27FC236}">
                <a16:creationId xmlns:a16="http://schemas.microsoft.com/office/drawing/2014/main" xmlns="" id="{0342EA26-5FC0-9DB9-2561-7472F986E3B6}"/>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26</a:t>
            </a:r>
          </a:p>
        </p:txBody>
      </p:sp>
      <p:sp>
        <p:nvSpPr>
          <p:cNvPr id="237600" name="Rectangle 32">
            <a:extLst>
              <a:ext uri="{FF2B5EF4-FFF2-40B4-BE49-F238E27FC236}">
                <a16:creationId xmlns:a16="http://schemas.microsoft.com/office/drawing/2014/main" xmlns="" id="{43F7312C-4B79-2A30-1137-DE494FBEA0CC}"/>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25</a:t>
            </a:r>
          </a:p>
        </p:txBody>
      </p:sp>
      <p:sp>
        <p:nvSpPr>
          <p:cNvPr id="237601" name="Rectangle 33">
            <a:extLst>
              <a:ext uri="{FF2B5EF4-FFF2-40B4-BE49-F238E27FC236}">
                <a16:creationId xmlns:a16="http://schemas.microsoft.com/office/drawing/2014/main" xmlns="" id="{1185D8CD-68F5-0E01-5574-EDDDA615BB22}"/>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24</a:t>
            </a:r>
          </a:p>
        </p:txBody>
      </p:sp>
      <p:sp>
        <p:nvSpPr>
          <p:cNvPr id="237602" name="Rectangle 34">
            <a:extLst>
              <a:ext uri="{FF2B5EF4-FFF2-40B4-BE49-F238E27FC236}">
                <a16:creationId xmlns:a16="http://schemas.microsoft.com/office/drawing/2014/main" xmlns="" id="{5BE9D64F-24A4-38B2-4E2A-493EDDB3AA49}"/>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23</a:t>
            </a:r>
          </a:p>
        </p:txBody>
      </p:sp>
      <p:sp>
        <p:nvSpPr>
          <p:cNvPr id="237603" name="Rectangle 35">
            <a:extLst>
              <a:ext uri="{FF2B5EF4-FFF2-40B4-BE49-F238E27FC236}">
                <a16:creationId xmlns:a16="http://schemas.microsoft.com/office/drawing/2014/main" xmlns="" id="{E864AD82-E750-67BB-092E-415354D9F814}"/>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22</a:t>
            </a:r>
          </a:p>
        </p:txBody>
      </p:sp>
      <p:sp>
        <p:nvSpPr>
          <p:cNvPr id="237604" name="Rectangle 36">
            <a:extLst>
              <a:ext uri="{FF2B5EF4-FFF2-40B4-BE49-F238E27FC236}">
                <a16:creationId xmlns:a16="http://schemas.microsoft.com/office/drawing/2014/main" xmlns="" id="{53A18DE1-C701-B23E-D228-701D4180CCAD}"/>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21</a:t>
            </a:r>
          </a:p>
        </p:txBody>
      </p:sp>
      <p:sp>
        <p:nvSpPr>
          <p:cNvPr id="237605" name="Rectangle 37">
            <a:extLst>
              <a:ext uri="{FF2B5EF4-FFF2-40B4-BE49-F238E27FC236}">
                <a16:creationId xmlns:a16="http://schemas.microsoft.com/office/drawing/2014/main" xmlns="" id="{4638C608-6B51-B82E-BC2E-6560BAB89C76}"/>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20</a:t>
            </a:r>
          </a:p>
        </p:txBody>
      </p:sp>
      <p:sp>
        <p:nvSpPr>
          <p:cNvPr id="3" name="TextBox 2">
            <a:extLst>
              <a:ext uri="{FF2B5EF4-FFF2-40B4-BE49-F238E27FC236}">
                <a16:creationId xmlns:a16="http://schemas.microsoft.com/office/drawing/2014/main" xmlns="" id="{00A79571-2F1C-0D3F-2353-037E82DA4EBA}"/>
              </a:ext>
            </a:extLst>
          </p:cNvPr>
          <p:cNvSpPr txBox="1"/>
          <p:nvPr/>
        </p:nvSpPr>
        <p:spPr>
          <a:xfrm>
            <a:off x="660400" y="2214978"/>
            <a:ext cx="10858500" cy="2123658"/>
          </a:xfrm>
          <a:prstGeom prst="rect">
            <a:avLst/>
          </a:prstGeom>
          <a:noFill/>
        </p:spPr>
        <p:txBody>
          <a:bodyPr wrap="square">
            <a:spAutoFit/>
          </a:bodyPr>
          <a:lstStyle/>
          <a:p>
            <a:r>
              <a:rPr lang="vi-VN" sz="4400" b="1" dirty="0">
                <a:solidFill>
                  <a:srgbClr val="0D0D0D"/>
                </a:solidFill>
                <a:effectLst/>
                <a:latin typeface="Times New Roman" panose="02020603050405020304" pitchFamily="18" charset="0"/>
                <a:ea typeface="Calibri" panose="020F0502020204030204" pitchFamily="34" charset="0"/>
              </a:rPr>
              <a:t>Câu 8</a:t>
            </a:r>
            <a:r>
              <a:rPr lang="vi-VN" sz="4400" dirty="0">
                <a:solidFill>
                  <a:srgbClr val="0D0D0D"/>
                </a:solidFill>
                <a:effectLst/>
                <a:latin typeface="Times New Roman" panose="02020603050405020304" pitchFamily="18" charset="0"/>
                <a:ea typeface="Calibri" panose="020F0502020204030204" pitchFamily="34" charset="0"/>
              </a:rPr>
              <a:t>. Sáng tác chữ Hán của Nguyễn Du gồm 3 tập thơ: </a:t>
            </a:r>
            <a:r>
              <a:rPr lang="vi-VN" sz="4400" i="1" dirty="0">
                <a:solidFill>
                  <a:srgbClr val="0D0D0D"/>
                </a:solidFill>
                <a:effectLst/>
                <a:latin typeface="Times New Roman" panose="02020603050405020304" pitchFamily="18" charset="0"/>
                <a:ea typeface="Calibri" panose="020F0502020204030204" pitchFamily="34" charset="0"/>
              </a:rPr>
              <a:t>Thanh Hiên thi tập, Nam Trung tạp ngâm </a:t>
            </a:r>
            <a:r>
              <a:rPr lang="vi-VN" sz="4400" dirty="0">
                <a:solidFill>
                  <a:srgbClr val="0D0D0D"/>
                </a:solidFill>
                <a:effectLst/>
                <a:latin typeface="Times New Roman" panose="02020603050405020304" pitchFamily="18" charset="0"/>
                <a:ea typeface="Calibri" panose="020F0502020204030204" pitchFamily="34" charset="0"/>
              </a:rPr>
              <a:t>và.</a:t>
            </a:r>
            <a:r>
              <a:rPr lang="vi-VN" sz="4400" i="1" dirty="0">
                <a:solidFill>
                  <a:srgbClr val="0D0D0D"/>
                </a:solidFill>
                <a:effectLst/>
                <a:latin typeface="Times New Roman" panose="02020603050405020304" pitchFamily="18" charset="0"/>
                <a:ea typeface="Calibri" panose="020F0502020204030204" pitchFamily="34" charset="0"/>
              </a:rPr>
              <a:t>...</a:t>
            </a:r>
            <a:endParaRPr lang="en-US" sz="4400" dirty="0"/>
          </a:p>
        </p:txBody>
      </p:sp>
    </p:spTree>
    <p:extLst>
      <p:ext uri="{BB962C8B-B14F-4D97-AF65-F5344CB8AC3E}">
        <p14:creationId xmlns:p14="http://schemas.microsoft.com/office/powerpoint/2010/main" val="3049022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37579"/>
                                        </p:tgtEl>
                                        <p:attrNameLst>
                                          <p:attrName>style.visibility</p:attrName>
                                        </p:attrNameLst>
                                      </p:cBhvr>
                                      <p:to>
                                        <p:strVal val="visible"/>
                                      </p:to>
                                    </p:set>
                                    <p:animEffect transition="in" filter="barn(inHorizontal)">
                                      <p:cBhvr>
                                        <p:cTn id="7" dur="500"/>
                                        <p:tgtEl>
                                          <p:spTgt spid="23757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3757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53" presetClass="exit" presetSubtype="0" fill="hold" nodeType="clickEffect">
                                  <p:stCondLst>
                                    <p:cond delay="0"/>
                                  </p:stCondLst>
                                  <p:childTnLst>
                                    <p:anim calcmode="lin" valueType="num">
                                      <p:cBhvr>
                                        <p:cTn id="12" dur="5"/>
                                        <p:tgtEl>
                                          <p:spTgt spid="237572"/>
                                        </p:tgtEl>
                                        <p:attrNameLst>
                                          <p:attrName>ppt_w</p:attrName>
                                        </p:attrNameLst>
                                      </p:cBhvr>
                                      <p:tavLst>
                                        <p:tav tm="0">
                                          <p:val>
                                            <p:strVal val="ppt_w"/>
                                          </p:val>
                                        </p:tav>
                                        <p:tav tm="100000">
                                          <p:val>
                                            <p:fltVal val="0"/>
                                          </p:val>
                                        </p:tav>
                                      </p:tavLst>
                                    </p:anim>
                                    <p:anim calcmode="lin" valueType="num">
                                      <p:cBhvr>
                                        <p:cTn id="13" dur="5"/>
                                        <p:tgtEl>
                                          <p:spTgt spid="237572"/>
                                        </p:tgtEl>
                                        <p:attrNameLst>
                                          <p:attrName>ppt_h</p:attrName>
                                        </p:attrNameLst>
                                      </p:cBhvr>
                                      <p:tavLst>
                                        <p:tav tm="0">
                                          <p:val>
                                            <p:strVal val="ppt_h"/>
                                          </p:val>
                                        </p:tav>
                                        <p:tav tm="100000">
                                          <p:val>
                                            <p:fltVal val="0"/>
                                          </p:val>
                                        </p:tav>
                                      </p:tavLst>
                                    </p:anim>
                                    <p:animEffect transition="out" filter="fade">
                                      <p:cBhvr>
                                        <p:cTn id="14" dur="5"/>
                                        <p:tgtEl>
                                          <p:spTgt spid="237572"/>
                                        </p:tgtEl>
                                      </p:cBhvr>
                                    </p:animEffect>
                                    <p:set>
                                      <p:cBhvr>
                                        <p:cTn id="15" dur="1" fill="hold">
                                          <p:stCondLst>
                                            <p:cond delay="4"/>
                                          </p:stCondLst>
                                        </p:cTn>
                                        <p:tgtEl>
                                          <p:spTgt spid="237572"/>
                                        </p:tgtEl>
                                        <p:attrNameLst>
                                          <p:attrName>style.visibility</p:attrName>
                                        </p:attrNameLst>
                                      </p:cBhvr>
                                      <p:to>
                                        <p:strVal val="hidden"/>
                                      </p:to>
                                    </p:set>
                                  </p:childTnLst>
                                </p:cTn>
                              </p:par>
                            </p:childTnLst>
                          </p:cTn>
                        </p:par>
                        <p:par>
                          <p:cTn id="16" fill="hold" nodeType="afterGroup">
                            <p:stCondLst>
                              <p:cond delay="5"/>
                            </p:stCondLst>
                            <p:childTnLst>
                              <p:par>
                                <p:cTn id="17" presetID="53" presetClass="entr" presetSubtype="0" fill="hold" nodeType="afterEffect">
                                  <p:stCondLst>
                                    <p:cond delay="0"/>
                                  </p:stCondLst>
                                  <p:childTnLst>
                                    <p:set>
                                      <p:cBhvr>
                                        <p:cTn id="18" dur="1" fill="hold">
                                          <p:stCondLst>
                                            <p:cond delay="0"/>
                                          </p:stCondLst>
                                        </p:cTn>
                                        <p:tgtEl>
                                          <p:spTgt spid="237596"/>
                                        </p:tgtEl>
                                        <p:attrNameLst>
                                          <p:attrName>style.visibility</p:attrName>
                                        </p:attrNameLst>
                                      </p:cBhvr>
                                      <p:to>
                                        <p:strVal val="visible"/>
                                      </p:to>
                                    </p:set>
                                    <p:anim calcmode="lin" valueType="num">
                                      <p:cBhvr>
                                        <p:cTn id="19" dur="5" fill="hold"/>
                                        <p:tgtEl>
                                          <p:spTgt spid="237596"/>
                                        </p:tgtEl>
                                        <p:attrNameLst>
                                          <p:attrName>ppt_w</p:attrName>
                                        </p:attrNameLst>
                                      </p:cBhvr>
                                      <p:tavLst>
                                        <p:tav tm="0">
                                          <p:val>
                                            <p:fltVal val="0"/>
                                          </p:val>
                                        </p:tav>
                                        <p:tav tm="100000">
                                          <p:val>
                                            <p:strVal val="#ppt_w"/>
                                          </p:val>
                                        </p:tav>
                                      </p:tavLst>
                                    </p:anim>
                                    <p:anim calcmode="lin" valueType="num">
                                      <p:cBhvr>
                                        <p:cTn id="20" dur="5" fill="hold"/>
                                        <p:tgtEl>
                                          <p:spTgt spid="237596"/>
                                        </p:tgtEl>
                                        <p:attrNameLst>
                                          <p:attrName>ppt_h</p:attrName>
                                        </p:attrNameLst>
                                      </p:cBhvr>
                                      <p:tavLst>
                                        <p:tav tm="0">
                                          <p:val>
                                            <p:fltVal val="0"/>
                                          </p:val>
                                        </p:tav>
                                        <p:tav tm="100000">
                                          <p:val>
                                            <p:strVal val="#ppt_h"/>
                                          </p:val>
                                        </p:tav>
                                      </p:tavLst>
                                    </p:anim>
                                    <p:animEffect transition="in" filter="fade">
                                      <p:cBhvr>
                                        <p:cTn id="21" dur="5"/>
                                        <p:tgtEl>
                                          <p:spTgt spid="237596"/>
                                        </p:tgtEl>
                                      </p:cBhvr>
                                    </p:animEffect>
                                  </p:childTnLst>
                                  <p:subTnLst>
                                    <p:audio>
                                      <p:cMediaNode vol="100000">
                                        <p:cTn display="0" masterRel="sameClick">
                                          <p:stCondLst>
                                            <p:cond evt="begin" delay="0">
                                              <p:tn val="17"/>
                                            </p:cond>
                                          </p:stCondLst>
                                          <p:endCondLst>
                                            <p:cond evt="onStopAudio" delay="0">
                                              <p:tgtEl>
                                                <p:sldTgt/>
                                              </p:tgtEl>
                                            </p:cond>
                                          </p:endCondLst>
                                        </p:cTn>
                                        <p:tgtEl>
                                          <p:sndTgt r:embed="rId2" name="DESTROY.WAV"/>
                                        </p:tgtEl>
                                      </p:cMediaNode>
                                    </p:audio>
                                  </p:subTnLst>
                                </p:cTn>
                              </p:par>
                            </p:childTnLst>
                          </p:cTn>
                        </p:par>
                        <p:par>
                          <p:cTn id="22" fill="hold" nodeType="afterGroup">
                            <p:stCondLst>
                              <p:cond delay="10"/>
                            </p:stCondLst>
                            <p:childTnLst>
                              <p:par>
                                <p:cTn id="23" presetID="53" presetClass="exit" presetSubtype="0" fill="hold" nodeType="afterEffect">
                                  <p:stCondLst>
                                    <p:cond delay="1000"/>
                                  </p:stCondLst>
                                  <p:childTnLst>
                                    <p:anim calcmode="lin" valueType="num">
                                      <p:cBhvr>
                                        <p:cTn id="24" dur="5"/>
                                        <p:tgtEl>
                                          <p:spTgt spid="237596"/>
                                        </p:tgtEl>
                                        <p:attrNameLst>
                                          <p:attrName>ppt_w</p:attrName>
                                        </p:attrNameLst>
                                      </p:cBhvr>
                                      <p:tavLst>
                                        <p:tav tm="0">
                                          <p:val>
                                            <p:strVal val="ppt_w"/>
                                          </p:val>
                                        </p:tav>
                                        <p:tav tm="100000">
                                          <p:val>
                                            <p:fltVal val="0"/>
                                          </p:val>
                                        </p:tav>
                                      </p:tavLst>
                                    </p:anim>
                                    <p:anim calcmode="lin" valueType="num">
                                      <p:cBhvr>
                                        <p:cTn id="25" dur="5"/>
                                        <p:tgtEl>
                                          <p:spTgt spid="237596"/>
                                        </p:tgtEl>
                                        <p:attrNameLst>
                                          <p:attrName>ppt_h</p:attrName>
                                        </p:attrNameLst>
                                      </p:cBhvr>
                                      <p:tavLst>
                                        <p:tav tm="0">
                                          <p:val>
                                            <p:strVal val="ppt_h"/>
                                          </p:val>
                                        </p:tav>
                                        <p:tav tm="100000">
                                          <p:val>
                                            <p:fltVal val="0"/>
                                          </p:val>
                                        </p:tav>
                                      </p:tavLst>
                                    </p:anim>
                                    <p:animEffect transition="out" filter="fade">
                                      <p:cBhvr>
                                        <p:cTn id="26" dur="5"/>
                                        <p:tgtEl>
                                          <p:spTgt spid="237596"/>
                                        </p:tgtEl>
                                      </p:cBhvr>
                                    </p:animEffect>
                                    <p:set>
                                      <p:cBhvr>
                                        <p:cTn id="27" dur="1" fill="hold">
                                          <p:stCondLst>
                                            <p:cond delay="4"/>
                                          </p:stCondLst>
                                        </p:cTn>
                                        <p:tgtEl>
                                          <p:spTgt spid="237596"/>
                                        </p:tgtEl>
                                        <p:attrNameLst>
                                          <p:attrName>style.visibility</p:attrName>
                                        </p:attrNameLst>
                                      </p:cBhvr>
                                      <p:to>
                                        <p:strVal val="hidden"/>
                                      </p:to>
                                    </p:set>
                                  </p:childTnLst>
                                </p:cTn>
                              </p:par>
                            </p:childTnLst>
                          </p:cTn>
                        </p:par>
                        <p:par>
                          <p:cTn id="28" fill="hold" nodeType="afterGroup">
                            <p:stCondLst>
                              <p:cond delay="1015"/>
                            </p:stCondLst>
                            <p:childTnLst>
                              <p:par>
                                <p:cTn id="29" presetID="53" presetClass="entr" presetSubtype="0" fill="hold" nodeType="afterEffect">
                                  <p:stCondLst>
                                    <p:cond delay="0"/>
                                  </p:stCondLst>
                                  <p:childTnLst>
                                    <p:set>
                                      <p:cBhvr>
                                        <p:cTn id="30" dur="1" fill="hold">
                                          <p:stCondLst>
                                            <p:cond delay="0"/>
                                          </p:stCondLst>
                                        </p:cTn>
                                        <p:tgtEl>
                                          <p:spTgt spid="237597"/>
                                        </p:tgtEl>
                                        <p:attrNameLst>
                                          <p:attrName>style.visibility</p:attrName>
                                        </p:attrNameLst>
                                      </p:cBhvr>
                                      <p:to>
                                        <p:strVal val="visible"/>
                                      </p:to>
                                    </p:set>
                                    <p:anim calcmode="lin" valueType="num">
                                      <p:cBhvr>
                                        <p:cTn id="31" dur="5" fill="hold"/>
                                        <p:tgtEl>
                                          <p:spTgt spid="237597"/>
                                        </p:tgtEl>
                                        <p:attrNameLst>
                                          <p:attrName>ppt_w</p:attrName>
                                        </p:attrNameLst>
                                      </p:cBhvr>
                                      <p:tavLst>
                                        <p:tav tm="0">
                                          <p:val>
                                            <p:fltVal val="0"/>
                                          </p:val>
                                        </p:tav>
                                        <p:tav tm="100000">
                                          <p:val>
                                            <p:strVal val="#ppt_w"/>
                                          </p:val>
                                        </p:tav>
                                      </p:tavLst>
                                    </p:anim>
                                    <p:anim calcmode="lin" valueType="num">
                                      <p:cBhvr>
                                        <p:cTn id="32" dur="5" fill="hold"/>
                                        <p:tgtEl>
                                          <p:spTgt spid="237597"/>
                                        </p:tgtEl>
                                        <p:attrNameLst>
                                          <p:attrName>ppt_h</p:attrName>
                                        </p:attrNameLst>
                                      </p:cBhvr>
                                      <p:tavLst>
                                        <p:tav tm="0">
                                          <p:val>
                                            <p:fltVal val="0"/>
                                          </p:val>
                                        </p:tav>
                                        <p:tav tm="100000">
                                          <p:val>
                                            <p:strVal val="#ppt_h"/>
                                          </p:val>
                                        </p:tav>
                                      </p:tavLst>
                                    </p:anim>
                                    <p:animEffect transition="in" filter="fade">
                                      <p:cBhvr>
                                        <p:cTn id="33" dur="5"/>
                                        <p:tgtEl>
                                          <p:spTgt spid="237597"/>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2" name="DESTROY.WAV"/>
                                        </p:tgtEl>
                                      </p:cMediaNode>
                                    </p:audio>
                                  </p:subTnLst>
                                </p:cTn>
                              </p:par>
                            </p:childTnLst>
                          </p:cTn>
                        </p:par>
                        <p:par>
                          <p:cTn id="34" fill="hold" nodeType="afterGroup">
                            <p:stCondLst>
                              <p:cond delay="1020"/>
                            </p:stCondLst>
                            <p:childTnLst>
                              <p:par>
                                <p:cTn id="35" presetID="53" presetClass="exit" presetSubtype="0" fill="hold" nodeType="afterEffect">
                                  <p:stCondLst>
                                    <p:cond delay="1000"/>
                                  </p:stCondLst>
                                  <p:childTnLst>
                                    <p:anim calcmode="lin" valueType="num">
                                      <p:cBhvr>
                                        <p:cTn id="36" dur="5"/>
                                        <p:tgtEl>
                                          <p:spTgt spid="237597"/>
                                        </p:tgtEl>
                                        <p:attrNameLst>
                                          <p:attrName>ppt_w</p:attrName>
                                        </p:attrNameLst>
                                      </p:cBhvr>
                                      <p:tavLst>
                                        <p:tav tm="0">
                                          <p:val>
                                            <p:strVal val="ppt_w"/>
                                          </p:val>
                                        </p:tav>
                                        <p:tav tm="100000">
                                          <p:val>
                                            <p:fltVal val="0"/>
                                          </p:val>
                                        </p:tav>
                                      </p:tavLst>
                                    </p:anim>
                                    <p:anim calcmode="lin" valueType="num">
                                      <p:cBhvr>
                                        <p:cTn id="37" dur="5"/>
                                        <p:tgtEl>
                                          <p:spTgt spid="237597"/>
                                        </p:tgtEl>
                                        <p:attrNameLst>
                                          <p:attrName>ppt_h</p:attrName>
                                        </p:attrNameLst>
                                      </p:cBhvr>
                                      <p:tavLst>
                                        <p:tav tm="0">
                                          <p:val>
                                            <p:strVal val="ppt_h"/>
                                          </p:val>
                                        </p:tav>
                                        <p:tav tm="100000">
                                          <p:val>
                                            <p:fltVal val="0"/>
                                          </p:val>
                                        </p:tav>
                                      </p:tavLst>
                                    </p:anim>
                                    <p:animEffect transition="out" filter="fade">
                                      <p:cBhvr>
                                        <p:cTn id="38" dur="5"/>
                                        <p:tgtEl>
                                          <p:spTgt spid="237597"/>
                                        </p:tgtEl>
                                      </p:cBhvr>
                                    </p:animEffect>
                                    <p:set>
                                      <p:cBhvr>
                                        <p:cTn id="39" dur="1" fill="hold">
                                          <p:stCondLst>
                                            <p:cond delay="4"/>
                                          </p:stCondLst>
                                        </p:cTn>
                                        <p:tgtEl>
                                          <p:spTgt spid="237597"/>
                                        </p:tgtEl>
                                        <p:attrNameLst>
                                          <p:attrName>style.visibility</p:attrName>
                                        </p:attrNameLst>
                                      </p:cBhvr>
                                      <p:to>
                                        <p:strVal val="hidden"/>
                                      </p:to>
                                    </p:set>
                                  </p:childTnLst>
                                </p:cTn>
                              </p:par>
                            </p:childTnLst>
                          </p:cTn>
                        </p:par>
                        <p:par>
                          <p:cTn id="40" fill="hold" nodeType="afterGroup">
                            <p:stCondLst>
                              <p:cond delay="2025"/>
                            </p:stCondLst>
                            <p:childTnLst>
                              <p:par>
                                <p:cTn id="41" presetID="53" presetClass="entr" presetSubtype="0" fill="hold" nodeType="afterEffect">
                                  <p:stCondLst>
                                    <p:cond delay="0"/>
                                  </p:stCondLst>
                                  <p:childTnLst>
                                    <p:set>
                                      <p:cBhvr>
                                        <p:cTn id="42" dur="1" fill="hold">
                                          <p:stCondLst>
                                            <p:cond delay="0"/>
                                          </p:stCondLst>
                                        </p:cTn>
                                        <p:tgtEl>
                                          <p:spTgt spid="237598"/>
                                        </p:tgtEl>
                                        <p:attrNameLst>
                                          <p:attrName>style.visibility</p:attrName>
                                        </p:attrNameLst>
                                      </p:cBhvr>
                                      <p:to>
                                        <p:strVal val="visible"/>
                                      </p:to>
                                    </p:set>
                                    <p:anim calcmode="lin" valueType="num">
                                      <p:cBhvr>
                                        <p:cTn id="43" dur="5" fill="hold"/>
                                        <p:tgtEl>
                                          <p:spTgt spid="237598"/>
                                        </p:tgtEl>
                                        <p:attrNameLst>
                                          <p:attrName>ppt_w</p:attrName>
                                        </p:attrNameLst>
                                      </p:cBhvr>
                                      <p:tavLst>
                                        <p:tav tm="0">
                                          <p:val>
                                            <p:fltVal val="0"/>
                                          </p:val>
                                        </p:tav>
                                        <p:tav tm="100000">
                                          <p:val>
                                            <p:strVal val="#ppt_w"/>
                                          </p:val>
                                        </p:tav>
                                      </p:tavLst>
                                    </p:anim>
                                    <p:anim calcmode="lin" valueType="num">
                                      <p:cBhvr>
                                        <p:cTn id="44" dur="5" fill="hold"/>
                                        <p:tgtEl>
                                          <p:spTgt spid="237598"/>
                                        </p:tgtEl>
                                        <p:attrNameLst>
                                          <p:attrName>ppt_h</p:attrName>
                                        </p:attrNameLst>
                                      </p:cBhvr>
                                      <p:tavLst>
                                        <p:tav tm="0">
                                          <p:val>
                                            <p:fltVal val="0"/>
                                          </p:val>
                                        </p:tav>
                                        <p:tav tm="100000">
                                          <p:val>
                                            <p:strVal val="#ppt_h"/>
                                          </p:val>
                                        </p:tav>
                                      </p:tavLst>
                                    </p:anim>
                                    <p:animEffect transition="in" filter="fade">
                                      <p:cBhvr>
                                        <p:cTn id="45" dur="5"/>
                                        <p:tgtEl>
                                          <p:spTgt spid="237598"/>
                                        </p:tgtEl>
                                      </p:cBhvr>
                                    </p:animEffect>
                                  </p:childTnLst>
                                  <p:subTnLst>
                                    <p:audio>
                                      <p:cMediaNode vol="100000">
                                        <p:cTn display="0" masterRel="sameClick">
                                          <p:stCondLst>
                                            <p:cond evt="begin" delay="0">
                                              <p:tn val="41"/>
                                            </p:cond>
                                          </p:stCondLst>
                                          <p:endCondLst>
                                            <p:cond evt="onStopAudio" delay="0">
                                              <p:tgtEl>
                                                <p:sldTgt/>
                                              </p:tgtEl>
                                            </p:cond>
                                          </p:endCondLst>
                                        </p:cTn>
                                        <p:tgtEl>
                                          <p:sndTgt r:embed="rId2" name="DESTROY.WAV"/>
                                        </p:tgtEl>
                                      </p:cMediaNode>
                                    </p:audio>
                                  </p:subTnLst>
                                </p:cTn>
                              </p:par>
                            </p:childTnLst>
                          </p:cTn>
                        </p:par>
                        <p:par>
                          <p:cTn id="46" fill="hold" nodeType="afterGroup">
                            <p:stCondLst>
                              <p:cond delay="2030"/>
                            </p:stCondLst>
                            <p:childTnLst>
                              <p:par>
                                <p:cTn id="47" presetID="53" presetClass="exit" presetSubtype="0" fill="hold" nodeType="afterEffect">
                                  <p:stCondLst>
                                    <p:cond delay="1000"/>
                                  </p:stCondLst>
                                  <p:childTnLst>
                                    <p:anim calcmode="lin" valueType="num">
                                      <p:cBhvr>
                                        <p:cTn id="48" dur="5"/>
                                        <p:tgtEl>
                                          <p:spTgt spid="237598"/>
                                        </p:tgtEl>
                                        <p:attrNameLst>
                                          <p:attrName>ppt_w</p:attrName>
                                        </p:attrNameLst>
                                      </p:cBhvr>
                                      <p:tavLst>
                                        <p:tav tm="0">
                                          <p:val>
                                            <p:strVal val="ppt_w"/>
                                          </p:val>
                                        </p:tav>
                                        <p:tav tm="100000">
                                          <p:val>
                                            <p:fltVal val="0"/>
                                          </p:val>
                                        </p:tav>
                                      </p:tavLst>
                                    </p:anim>
                                    <p:anim calcmode="lin" valueType="num">
                                      <p:cBhvr>
                                        <p:cTn id="49" dur="5"/>
                                        <p:tgtEl>
                                          <p:spTgt spid="237598"/>
                                        </p:tgtEl>
                                        <p:attrNameLst>
                                          <p:attrName>ppt_h</p:attrName>
                                        </p:attrNameLst>
                                      </p:cBhvr>
                                      <p:tavLst>
                                        <p:tav tm="0">
                                          <p:val>
                                            <p:strVal val="ppt_h"/>
                                          </p:val>
                                        </p:tav>
                                        <p:tav tm="100000">
                                          <p:val>
                                            <p:fltVal val="0"/>
                                          </p:val>
                                        </p:tav>
                                      </p:tavLst>
                                    </p:anim>
                                    <p:animEffect transition="out" filter="fade">
                                      <p:cBhvr>
                                        <p:cTn id="50" dur="5"/>
                                        <p:tgtEl>
                                          <p:spTgt spid="237598"/>
                                        </p:tgtEl>
                                      </p:cBhvr>
                                    </p:animEffect>
                                    <p:set>
                                      <p:cBhvr>
                                        <p:cTn id="51" dur="1" fill="hold">
                                          <p:stCondLst>
                                            <p:cond delay="4"/>
                                          </p:stCondLst>
                                        </p:cTn>
                                        <p:tgtEl>
                                          <p:spTgt spid="237598"/>
                                        </p:tgtEl>
                                        <p:attrNameLst>
                                          <p:attrName>style.visibility</p:attrName>
                                        </p:attrNameLst>
                                      </p:cBhvr>
                                      <p:to>
                                        <p:strVal val="hidden"/>
                                      </p:to>
                                    </p:set>
                                  </p:childTnLst>
                                </p:cTn>
                              </p:par>
                            </p:childTnLst>
                          </p:cTn>
                        </p:par>
                        <p:par>
                          <p:cTn id="52" fill="hold" nodeType="afterGroup">
                            <p:stCondLst>
                              <p:cond delay="3035"/>
                            </p:stCondLst>
                            <p:childTnLst>
                              <p:par>
                                <p:cTn id="53" presetID="53" presetClass="entr" presetSubtype="0" fill="hold" nodeType="afterEffect">
                                  <p:stCondLst>
                                    <p:cond delay="0"/>
                                  </p:stCondLst>
                                  <p:childTnLst>
                                    <p:set>
                                      <p:cBhvr>
                                        <p:cTn id="54" dur="1" fill="hold">
                                          <p:stCondLst>
                                            <p:cond delay="0"/>
                                          </p:stCondLst>
                                        </p:cTn>
                                        <p:tgtEl>
                                          <p:spTgt spid="237599"/>
                                        </p:tgtEl>
                                        <p:attrNameLst>
                                          <p:attrName>style.visibility</p:attrName>
                                        </p:attrNameLst>
                                      </p:cBhvr>
                                      <p:to>
                                        <p:strVal val="visible"/>
                                      </p:to>
                                    </p:set>
                                    <p:anim calcmode="lin" valueType="num">
                                      <p:cBhvr>
                                        <p:cTn id="55" dur="5" fill="hold"/>
                                        <p:tgtEl>
                                          <p:spTgt spid="237599"/>
                                        </p:tgtEl>
                                        <p:attrNameLst>
                                          <p:attrName>ppt_w</p:attrName>
                                        </p:attrNameLst>
                                      </p:cBhvr>
                                      <p:tavLst>
                                        <p:tav tm="0">
                                          <p:val>
                                            <p:fltVal val="0"/>
                                          </p:val>
                                        </p:tav>
                                        <p:tav tm="100000">
                                          <p:val>
                                            <p:strVal val="#ppt_w"/>
                                          </p:val>
                                        </p:tav>
                                      </p:tavLst>
                                    </p:anim>
                                    <p:anim calcmode="lin" valueType="num">
                                      <p:cBhvr>
                                        <p:cTn id="56" dur="5" fill="hold"/>
                                        <p:tgtEl>
                                          <p:spTgt spid="237599"/>
                                        </p:tgtEl>
                                        <p:attrNameLst>
                                          <p:attrName>ppt_h</p:attrName>
                                        </p:attrNameLst>
                                      </p:cBhvr>
                                      <p:tavLst>
                                        <p:tav tm="0">
                                          <p:val>
                                            <p:fltVal val="0"/>
                                          </p:val>
                                        </p:tav>
                                        <p:tav tm="100000">
                                          <p:val>
                                            <p:strVal val="#ppt_h"/>
                                          </p:val>
                                        </p:tav>
                                      </p:tavLst>
                                    </p:anim>
                                    <p:animEffect transition="in" filter="fade">
                                      <p:cBhvr>
                                        <p:cTn id="57" dur="5"/>
                                        <p:tgtEl>
                                          <p:spTgt spid="237599"/>
                                        </p:tgtEl>
                                      </p:cBhvr>
                                    </p:animEffect>
                                  </p:childTnLst>
                                  <p:subTnLst>
                                    <p:audio>
                                      <p:cMediaNode vol="100000">
                                        <p:cTn display="0" masterRel="sameClick">
                                          <p:stCondLst>
                                            <p:cond evt="begin" delay="0">
                                              <p:tn val="53"/>
                                            </p:cond>
                                          </p:stCondLst>
                                          <p:endCondLst>
                                            <p:cond evt="onStopAudio" delay="0">
                                              <p:tgtEl>
                                                <p:sldTgt/>
                                              </p:tgtEl>
                                            </p:cond>
                                          </p:endCondLst>
                                        </p:cTn>
                                        <p:tgtEl>
                                          <p:sndTgt r:embed="rId2" name="DESTROY.WAV"/>
                                        </p:tgtEl>
                                      </p:cMediaNode>
                                    </p:audio>
                                  </p:subTnLst>
                                </p:cTn>
                              </p:par>
                            </p:childTnLst>
                          </p:cTn>
                        </p:par>
                        <p:par>
                          <p:cTn id="58" fill="hold" nodeType="afterGroup">
                            <p:stCondLst>
                              <p:cond delay="3040"/>
                            </p:stCondLst>
                            <p:childTnLst>
                              <p:par>
                                <p:cTn id="59" presetID="53" presetClass="exit" presetSubtype="0" fill="hold" nodeType="afterEffect">
                                  <p:stCondLst>
                                    <p:cond delay="1000"/>
                                  </p:stCondLst>
                                  <p:childTnLst>
                                    <p:anim calcmode="lin" valueType="num">
                                      <p:cBhvr>
                                        <p:cTn id="60" dur="5"/>
                                        <p:tgtEl>
                                          <p:spTgt spid="237599"/>
                                        </p:tgtEl>
                                        <p:attrNameLst>
                                          <p:attrName>ppt_w</p:attrName>
                                        </p:attrNameLst>
                                      </p:cBhvr>
                                      <p:tavLst>
                                        <p:tav tm="0">
                                          <p:val>
                                            <p:strVal val="ppt_w"/>
                                          </p:val>
                                        </p:tav>
                                        <p:tav tm="100000">
                                          <p:val>
                                            <p:fltVal val="0"/>
                                          </p:val>
                                        </p:tav>
                                      </p:tavLst>
                                    </p:anim>
                                    <p:anim calcmode="lin" valueType="num">
                                      <p:cBhvr>
                                        <p:cTn id="61" dur="5"/>
                                        <p:tgtEl>
                                          <p:spTgt spid="237599"/>
                                        </p:tgtEl>
                                        <p:attrNameLst>
                                          <p:attrName>ppt_h</p:attrName>
                                        </p:attrNameLst>
                                      </p:cBhvr>
                                      <p:tavLst>
                                        <p:tav tm="0">
                                          <p:val>
                                            <p:strVal val="ppt_h"/>
                                          </p:val>
                                        </p:tav>
                                        <p:tav tm="100000">
                                          <p:val>
                                            <p:fltVal val="0"/>
                                          </p:val>
                                        </p:tav>
                                      </p:tavLst>
                                    </p:anim>
                                    <p:animEffect transition="out" filter="fade">
                                      <p:cBhvr>
                                        <p:cTn id="62" dur="5"/>
                                        <p:tgtEl>
                                          <p:spTgt spid="237599"/>
                                        </p:tgtEl>
                                      </p:cBhvr>
                                    </p:animEffect>
                                    <p:set>
                                      <p:cBhvr>
                                        <p:cTn id="63" dur="1" fill="hold">
                                          <p:stCondLst>
                                            <p:cond delay="4"/>
                                          </p:stCondLst>
                                        </p:cTn>
                                        <p:tgtEl>
                                          <p:spTgt spid="237599"/>
                                        </p:tgtEl>
                                        <p:attrNameLst>
                                          <p:attrName>style.visibility</p:attrName>
                                        </p:attrNameLst>
                                      </p:cBhvr>
                                      <p:to>
                                        <p:strVal val="hidden"/>
                                      </p:to>
                                    </p:set>
                                  </p:childTnLst>
                                </p:cTn>
                              </p:par>
                            </p:childTnLst>
                          </p:cTn>
                        </p:par>
                        <p:par>
                          <p:cTn id="64" fill="hold" nodeType="afterGroup">
                            <p:stCondLst>
                              <p:cond delay="4045"/>
                            </p:stCondLst>
                            <p:childTnLst>
                              <p:par>
                                <p:cTn id="65" presetID="53" presetClass="entr" presetSubtype="0" fill="hold" nodeType="afterEffect">
                                  <p:stCondLst>
                                    <p:cond delay="0"/>
                                  </p:stCondLst>
                                  <p:childTnLst>
                                    <p:set>
                                      <p:cBhvr>
                                        <p:cTn id="66" dur="1" fill="hold">
                                          <p:stCondLst>
                                            <p:cond delay="0"/>
                                          </p:stCondLst>
                                        </p:cTn>
                                        <p:tgtEl>
                                          <p:spTgt spid="237600"/>
                                        </p:tgtEl>
                                        <p:attrNameLst>
                                          <p:attrName>style.visibility</p:attrName>
                                        </p:attrNameLst>
                                      </p:cBhvr>
                                      <p:to>
                                        <p:strVal val="visible"/>
                                      </p:to>
                                    </p:set>
                                    <p:anim calcmode="lin" valueType="num">
                                      <p:cBhvr>
                                        <p:cTn id="67" dur="5" fill="hold"/>
                                        <p:tgtEl>
                                          <p:spTgt spid="237600"/>
                                        </p:tgtEl>
                                        <p:attrNameLst>
                                          <p:attrName>ppt_w</p:attrName>
                                        </p:attrNameLst>
                                      </p:cBhvr>
                                      <p:tavLst>
                                        <p:tav tm="0">
                                          <p:val>
                                            <p:fltVal val="0"/>
                                          </p:val>
                                        </p:tav>
                                        <p:tav tm="100000">
                                          <p:val>
                                            <p:strVal val="#ppt_w"/>
                                          </p:val>
                                        </p:tav>
                                      </p:tavLst>
                                    </p:anim>
                                    <p:anim calcmode="lin" valueType="num">
                                      <p:cBhvr>
                                        <p:cTn id="68" dur="5" fill="hold"/>
                                        <p:tgtEl>
                                          <p:spTgt spid="237600"/>
                                        </p:tgtEl>
                                        <p:attrNameLst>
                                          <p:attrName>ppt_h</p:attrName>
                                        </p:attrNameLst>
                                      </p:cBhvr>
                                      <p:tavLst>
                                        <p:tav tm="0">
                                          <p:val>
                                            <p:fltVal val="0"/>
                                          </p:val>
                                        </p:tav>
                                        <p:tav tm="100000">
                                          <p:val>
                                            <p:strVal val="#ppt_h"/>
                                          </p:val>
                                        </p:tav>
                                      </p:tavLst>
                                    </p:anim>
                                    <p:animEffect transition="in" filter="fade">
                                      <p:cBhvr>
                                        <p:cTn id="69" dur="5"/>
                                        <p:tgtEl>
                                          <p:spTgt spid="237600"/>
                                        </p:tgtEl>
                                      </p:cBhvr>
                                    </p:animEffect>
                                  </p:childTnLst>
                                  <p:subTnLst>
                                    <p:audio>
                                      <p:cMediaNode vol="100000">
                                        <p:cTn display="0" masterRel="sameClick">
                                          <p:stCondLst>
                                            <p:cond evt="begin" delay="0">
                                              <p:tn val="65"/>
                                            </p:cond>
                                          </p:stCondLst>
                                          <p:endCondLst>
                                            <p:cond evt="onStopAudio" delay="0">
                                              <p:tgtEl>
                                                <p:sldTgt/>
                                              </p:tgtEl>
                                            </p:cond>
                                          </p:endCondLst>
                                        </p:cTn>
                                        <p:tgtEl>
                                          <p:sndTgt r:embed="rId2" name="DESTROY.WAV"/>
                                        </p:tgtEl>
                                      </p:cMediaNode>
                                    </p:audio>
                                  </p:subTnLst>
                                </p:cTn>
                              </p:par>
                            </p:childTnLst>
                          </p:cTn>
                        </p:par>
                        <p:par>
                          <p:cTn id="70" fill="hold" nodeType="afterGroup">
                            <p:stCondLst>
                              <p:cond delay="4050"/>
                            </p:stCondLst>
                            <p:childTnLst>
                              <p:par>
                                <p:cTn id="71" presetID="53" presetClass="exit" presetSubtype="0" fill="hold" nodeType="afterEffect">
                                  <p:stCondLst>
                                    <p:cond delay="1000"/>
                                  </p:stCondLst>
                                  <p:childTnLst>
                                    <p:anim calcmode="lin" valueType="num">
                                      <p:cBhvr>
                                        <p:cTn id="72" dur="5"/>
                                        <p:tgtEl>
                                          <p:spTgt spid="237600"/>
                                        </p:tgtEl>
                                        <p:attrNameLst>
                                          <p:attrName>ppt_w</p:attrName>
                                        </p:attrNameLst>
                                      </p:cBhvr>
                                      <p:tavLst>
                                        <p:tav tm="0">
                                          <p:val>
                                            <p:strVal val="ppt_w"/>
                                          </p:val>
                                        </p:tav>
                                        <p:tav tm="100000">
                                          <p:val>
                                            <p:fltVal val="0"/>
                                          </p:val>
                                        </p:tav>
                                      </p:tavLst>
                                    </p:anim>
                                    <p:anim calcmode="lin" valueType="num">
                                      <p:cBhvr>
                                        <p:cTn id="73" dur="5"/>
                                        <p:tgtEl>
                                          <p:spTgt spid="237600"/>
                                        </p:tgtEl>
                                        <p:attrNameLst>
                                          <p:attrName>ppt_h</p:attrName>
                                        </p:attrNameLst>
                                      </p:cBhvr>
                                      <p:tavLst>
                                        <p:tav tm="0">
                                          <p:val>
                                            <p:strVal val="ppt_h"/>
                                          </p:val>
                                        </p:tav>
                                        <p:tav tm="100000">
                                          <p:val>
                                            <p:fltVal val="0"/>
                                          </p:val>
                                        </p:tav>
                                      </p:tavLst>
                                    </p:anim>
                                    <p:animEffect transition="out" filter="fade">
                                      <p:cBhvr>
                                        <p:cTn id="74" dur="5"/>
                                        <p:tgtEl>
                                          <p:spTgt spid="237600"/>
                                        </p:tgtEl>
                                      </p:cBhvr>
                                    </p:animEffect>
                                    <p:set>
                                      <p:cBhvr>
                                        <p:cTn id="75" dur="1" fill="hold">
                                          <p:stCondLst>
                                            <p:cond delay="4"/>
                                          </p:stCondLst>
                                        </p:cTn>
                                        <p:tgtEl>
                                          <p:spTgt spid="237600"/>
                                        </p:tgtEl>
                                        <p:attrNameLst>
                                          <p:attrName>style.visibility</p:attrName>
                                        </p:attrNameLst>
                                      </p:cBhvr>
                                      <p:to>
                                        <p:strVal val="hidden"/>
                                      </p:to>
                                    </p:set>
                                  </p:childTnLst>
                                </p:cTn>
                              </p:par>
                            </p:childTnLst>
                          </p:cTn>
                        </p:par>
                        <p:par>
                          <p:cTn id="76" fill="hold" nodeType="afterGroup">
                            <p:stCondLst>
                              <p:cond delay="5055"/>
                            </p:stCondLst>
                            <p:childTnLst>
                              <p:par>
                                <p:cTn id="77" presetID="53" presetClass="entr" presetSubtype="0" fill="hold" nodeType="afterEffect">
                                  <p:stCondLst>
                                    <p:cond delay="0"/>
                                  </p:stCondLst>
                                  <p:childTnLst>
                                    <p:set>
                                      <p:cBhvr>
                                        <p:cTn id="78" dur="1" fill="hold">
                                          <p:stCondLst>
                                            <p:cond delay="0"/>
                                          </p:stCondLst>
                                        </p:cTn>
                                        <p:tgtEl>
                                          <p:spTgt spid="237601"/>
                                        </p:tgtEl>
                                        <p:attrNameLst>
                                          <p:attrName>style.visibility</p:attrName>
                                        </p:attrNameLst>
                                      </p:cBhvr>
                                      <p:to>
                                        <p:strVal val="visible"/>
                                      </p:to>
                                    </p:set>
                                    <p:anim calcmode="lin" valueType="num">
                                      <p:cBhvr>
                                        <p:cTn id="79" dur="5" fill="hold"/>
                                        <p:tgtEl>
                                          <p:spTgt spid="237601"/>
                                        </p:tgtEl>
                                        <p:attrNameLst>
                                          <p:attrName>ppt_w</p:attrName>
                                        </p:attrNameLst>
                                      </p:cBhvr>
                                      <p:tavLst>
                                        <p:tav tm="0">
                                          <p:val>
                                            <p:fltVal val="0"/>
                                          </p:val>
                                        </p:tav>
                                        <p:tav tm="100000">
                                          <p:val>
                                            <p:strVal val="#ppt_w"/>
                                          </p:val>
                                        </p:tav>
                                      </p:tavLst>
                                    </p:anim>
                                    <p:anim calcmode="lin" valueType="num">
                                      <p:cBhvr>
                                        <p:cTn id="80" dur="5" fill="hold"/>
                                        <p:tgtEl>
                                          <p:spTgt spid="237601"/>
                                        </p:tgtEl>
                                        <p:attrNameLst>
                                          <p:attrName>ppt_h</p:attrName>
                                        </p:attrNameLst>
                                      </p:cBhvr>
                                      <p:tavLst>
                                        <p:tav tm="0">
                                          <p:val>
                                            <p:fltVal val="0"/>
                                          </p:val>
                                        </p:tav>
                                        <p:tav tm="100000">
                                          <p:val>
                                            <p:strVal val="#ppt_h"/>
                                          </p:val>
                                        </p:tav>
                                      </p:tavLst>
                                    </p:anim>
                                    <p:animEffect transition="in" filter="fade">
                                      <p:cBhvr>
                                        <p:cTn id="81" dur="5"/>
                                        <p:tgtEl>
                                          <p:spTgt spid="237601"/>
                                        </p:tgtEl>
                                      </p:cBhvr>
                                    </p:animEffect>
                                  </p:childTnLst>
                                  <p:subTnLst>
                                    <p:audio>
                                      <p:cMediaNode vol="100000">
                                        <p:cTn display="0" masterRel="sameClick">
                                          <p:stCondLst>
                                            <p:cond evt="begin" delay="0">
                                              <p:tn val="77"/>
                                            </p:cond>
                                          </p:stCondLst>
                                          <p:endCondLst>
                                            <p:cond evt="onStopAudio" delay="0">
                                              <p:tgtEl>
                                                <p:sldTgt/>
                                              </p:tgtEl>
                                            </p:cond>
                                          </p:endCondLst>
                                        </p:cTn>
                                        <p:tgtEl>
                                          <p:sndTgt r:embed="rId2" name="DESTROY.WAV"/>
                                        </p:tgtEl>
                                      </p:cMediaNode>
                                    </p:audio>
                                  </p:subTnLst>
                                </p:cTn>
                              </p:par>
                            </p:childTnLst>
                          </p:cTn>
                        </p:par>
                        <p:par>
                          <p:cTn id="82" fill="hold" nodeType="afterGroup">
                            <p:stCondLst>
                              <p:cond delay="5060"/>
                            </p:stCondLst>
                            <p:childTnLst>
                              <p:par>
                                <p:cTn id="83" presetID="53" presetClass="exit" presetSubtype="0" fill="hold" nodeType="afterEffect">
                                  <p:stCondLst>
                                    <p:cond delay="1000"/>
                                  </p:stCondLst>
                                  <p:childTnLst>
                                    <p:anim calcmode="lin" valueType="num">
                                      <p:cBhvr>
                                        <p:cTn id="84" dur="5"/>
                                        <p:tgtEl>
                                          <p:spTgt spid="237601"/>
                                        </p:tgtEl>
                                        <p:attrNameLst>
                                          <p:attrName>ppt_w</p:attrName>
                                        </p:attrNameLst>
                                      </p:cBhvr>
                                      <p:tavLst>
                                        <p:tav tm="0">
                                          <p:val>
                                            <p:strVal val="ppt_w"/>
                                          </p:val>
                                        </p:tav>
                                        <p:tav tm="100000">
                                          <p:val>
                                            <p:fltVal val="0"/>
                                          </p:val>
                                        </p:tav>
                                      </p:tavLst>
                                    </p:anim>
                                    <p:anim calcmode="lin" valueType="num">
                                      <p:cBhvr>
                                        <p:cTn id="85" dur="5"/>
                                        <p:tgtEl>
                                          <p:spTgt spid="237601"/>
                                        </p:tgtEl>
                                        <p:attrNameLst>
                                          <p:attrName>ppt_h</p:attrName>
                                        </p:attrNameLst>
                                      </p:cBhvr>
                                      <p:tavLst>
                                        <p:tav tm="0">
                                          <p:val>
                                            <p:strVal val="ppt_h"/>
                                          </p:val>
                                        </p:tav>
                                        <p:tav tm="100000">
                                          <p:val>
                                            <p:fltVal val="0"/>
                                          </p:val>
                                        </p:tav>
                                      </p:tavLst>
                                    </p:anim>
                                    <p:animEffect transition="out" filter="fade">
                                      <p:cBhvr>
                                        <p:cTn id="86" dur="5"/>
                                        <p:tgtEl>
                                          <p:spTgt spid="237601"/>
                                        </p:tgtEl>
                                      </p:cBhvr>
                                    </p:animEffect>
                                    <p:set>
                                      <p:cBhvr>
                                        <p:cTn id="87" dur="1" fill="hold">
                                          <p:stCondLst>
                                            <p:cond delay="4"/>
                                          </p:stCondLst>
                                        </p:cTn>
                                        <p:tgtEl>
                                          <p:spTgt spid="237601"/>
                                        </p:tgtEl>
                                        <p:attrNameLst>
                                          <p:attrName>style.visibility</p:attrName>
                                        </p:attrNameLst>
                                      </p:cBhvr>
                                      <p:to>
                                        <p:strVal val="hidden"/>
                                      </p:to>
                                    </p:set>
                                  </p:childTnLst>
                                </p:cTn>
                              </p:par>
                            </p:childTnLst>
                          </p:cTn>
                        </p:par>
                        <p:par>
                          <p:cTn id="88" fill="hold" nodeType="afterGroup">
                            <p:stCondLst>
                              <p:cond delay="6065"/>
                            </p:stCondLst>
                            <p:childTnLst>
                              <p:par>
                                <p:cTn id="89" presetID="53" presetClass="entr" presetSubtype="0" fill="hold" nodeType="afterEffect">
                                  <p:stCondLst>
                                    <p:cond delay="0"/>
                                  </p:stCondLst>
                                  <p:childTnLst>
                                    <p:set>
                                      <p:cBhvr>
                                        <p:cTn id="90" dur="1" fill="hold">
                                          <p:stCondLst>
                                            <p:cond delay="0"/>
                                          </p:stCondLst>
                                        </p:cTn>
                                        <p:tgtEl>
                                          <p:spTgt spid="237602"/>
                                        </p:tgtEl>
                                        <p:attrNameLst>
                                          <p:attrName>style.visibility</p:attrName>
                                        </p:attrNameLst>
                                      </p:cBhvr>
                                      <p:to>
                                        <p:strVal val="visible"/>
                                      </p:to>
                                    </p:set>
                                    <p:anim calcmode="lin" valueType="num">
                                      <p:cBhvr>
                                        <p:cTn id="91" dur="5" fill="hold"/>
                                        <p:tgtEl>
                                          <p:spTgt spid="237602"/>
                                        </p:tgtEl>
                                        <p:attrNameLst>
                                          <p:attrName>ppt_w</p:attrName>
                                        </p:attrNameLst>
                                      </p:cBhvr>
                                      <p:tavLst>
                                        <p:tav tm="0">
                                          <p:val>
                                            <p:fltVal val="0"/>
                                          </p:val>
                                        </p:tav>
                                        <p:tav tm="100000">
                                          <p:val>
                                            <p:strVal val="#ppt_w"/>
                                          </p:val>
                                        </p:tav>
                                      </p:tavLst>
                                    </p:anim>
                                    <p:anim calcmode="lin" valueType="num">
                                      <p:cBhvr>
                                        <p:cTn id="92" dur="5" fill="hold"/>
                                        <p:tgtEl>
                                          <p:spTgt spid="237602"/>
                                        </p:tgtEl>
                                        <p:attrNameLst>
                                          <p:attrName>ppt_h</p:attrName>
                                        </p:attrNameLst>
                                      </p:cBhvr>
                                      <p:tavLst>
                                        <p:tav tm="0">
                                          <p:val>
                                            <p:fltVal val="0"/>
                                          </p:val>
                                        </p:tav>
                                        <p:tav tm="100000">
                                          <p:val>
                                            <p:strVal val="#ppt_h"/>
                                          </p:val>
                                        </p:tav>
                                      </p:tavLst>
                                    </p:anim>
                                    <p:animEffect transition="in" filter="fade">
                                      <p:cBhvr>
                                        <p:cTn id="93" dur="5"/>
                                        <p:tgtEl>
                                          <p:spTgt spid="237602"/>
                                        </p:tgtEl>
                                      </p:cBhvr>
                                    </p:animEffect>
                                  </p:childTnLst>
                                  <p:subTnLst>
                                    <p:audio>
                                      <p:cMediaNode vol="100000">
                                        <p:cTn display="0" masterRel="sameClick">
                                          <p:stCondLst>
                                            <p:cond evt="begin" delay="0">
                                              <p:tn val="89"/>
                                            </p:cond>
                                          </p:stCondLst>
                                          <p:endCondLst>
                                            <p:cond evt="onStopAudio" delay="0">
                                              <p:tgtEl>
                                                <p:sldTgt/>
                                              </p:tgtEl>
                                            </p:cond>
                                          </p:endCondLst>
                                        </p:cTn>
                                        <p:tgtEl>
                                          <p:sndTgt r:embed="rId2" name="DESTROY.WAV"/>
                                        </p:tgtEl>
                                      </p:cMediaNode>
                                    </p:audio>
                                  </p:subTnLst>
                                </p:cTn>
                              </p:par>
                            </p:childTnLst>
                          </p:cTn>
                        </p:par>
                        <p:par>
                          <p:cTn id="94" fill="hold" nodeType="afterGroup">
                            <p:stCondLst>
                              <p:cond delay="6070"/>
                            </p:stCondLst>
                            <p:childTnLst>
                              <p:par>
                                <p:cTn id="95" presetID="53" presetClass="exit" presetSubtype="0" fill="hold" nodeType="afterEffect">
                                  <p:stCondLst>
                                    <p:cond delay="1000"/>
                                  </p:stCondLst>
                                  <p:childTnLst>
                                    <p:anim calcmode="lin" valueType="num">
                                      <p:cBhvr>
                                        <p:cTn id="96" dur="5"/>
                                        <p:tgtEl>
                                          <p:spTgt spid="237602"/>
                                        </p:tgtEl>
                                        <p:attrNameLst>
                                          <p:attrName>ppt_w</p:attrName>
                                        </p:attrNameLst>
                                      </p:cBhvr>
                                      <p:tavLst>
                                        <p:tav tm="0">
                                          <p:val>
                                            <p:strVal val="ppt_w"/>
                                          </p:val>
                                        </p:tav>
                                        <p:tav tm="100000">
                                          <p:val>
                                            <p:fltVal val="0"/>
                                          </p:val>
                                        </p:tav>
                                      </p:tavLst>
                                    </p:anim>
                                    <p:anim calcmode="lin" valueType="num">
                                      <p:cBhvr>
                                        <p:cTn id="97" dur="5"/>
                                        <p:tgtEl>
                                          <p:spTgt spid="237602"/>
                                        </p:tgtEl>
                                        <p:attrNameLst>
                                          <p:attrName>ppt_h</p:attrName>
                                        </p:attrNameLst>
                                      </p:cBhvr>
                                      <p:tavLst>
                                        <p:tav tm="0">
                                          <p:val>
                                            <p:strVal val="ppt_h"/>
                                          </p:val>
                                        </p:tav>
                                        <p:tav tm="100000">
                                          <p:val>
                                            <p:fltVal val="0"/>
                                          </p:val>
                                        </p:tav>
                                      </p:tavLst>
                                    </p:anim>
                                    <p:animEffect transition="out" filter="fade">
                                      <p:cBhvr>
                                        <p:cTn id="98" dur="5"/>
                                        <p:tgtEl>
                                          <p:spTgt spid="237602"/>
                                        </p:tgtEl>
                                      </p:cBhvr>
                                    </p:animEffect>
                                    <p:set>
                                      <p:cBhvr>
                                        <p:cTn id="99" dur="1" fill="hold">
                                          <p:stCondLst>
                                            <p:cond delay="4"/>
                                          </p:stCondLst>
                                        </p:cTn>
                                        <p:tgtEl>
                                          <p:spTgt spid="237602"/>
                                        </p:tgtEl>
                                        <p:attrNameLst>
                                          <p:attrName>style.visibility</p:attrName>
                                        </p:attrNameLst>
                                      </p:cBhvr>
                                      <p:to>
                                        <p:strVal val="hidden"/>
                                      </p:to>
                                    </p:set>
                                  </p:childTnLst>
                                </p:cTn>
                              </p:par>
                            </p:childTnLst>
                          </p:cTn>
                        </p:par>
                        <p:par>
                          <p:cTn id="100" fill="hold" nodeType="afterGroup">
                            <p:stCondLst>
                              <p:cond delay="7075"/>
                            </p:stCondLst>
                            <p:childTnLst>
                              <p:par>
                                <p:cTn id="101" presetID="53" presetClass="entr" presetSubtype="0" fill="hold" nodeType="afterEffect">
                                  <p:stCondLst>
                                    <p:cond delay="0"/>
                                  </p:stCondLst>
                                  <p:childTnLst>
                                    <p:set>
                                      <p:cBhvr>
                                        <p:cTn id="102" dur="1" fill="hold">
                                          <p:stCondLst>
                                            <p:cond delay="0"/>
                                          </p:stCondLst>
                                        </p:cTn>
                                        <p:tgtEl>
                                          <p:spTgt spid="237603"/>
                                        </p:tgtEl>
                                        <p:attrNameLst>
                                          <p:attrName>style.visibility</p:attrName>
                                        </p:attrNameLst>
                                      </p:cBhvr>
                                      <p:to>
                                        <p:strVal val="visible"/>
                                      </p:to>
                                    </p:set>
                                    <p:anim calcmode="lin" valueType="num">
                                      <p:cBhvr>
                                        <p:cTn id="103" dur="5" fill="hold"/>
                                        <p:tgtEl>
                                          <p:spTgt spid="237603"/>
                                        </p:tgtEl>
                                        <p:attrNameLst>
                                          <p:attrName>ppt_w</p:attrName>
                                        </p:attrNameLst>
                                      </p:cBhvr>
                                      <p:tavLst>
                                        <p:tav tm="0">
                                          <p:val>
                                            <p:fltVal val="0"/>
                                          </p:val>
                                        </p:tav>
                                        <p:tav tm="100000">
                                          <p:val>
                                            <p:strVal val="#ppt_w"/>
                                          </p:val>
                                        </p:tav>
                                      </p:tavLst>
                                    </p:anim>
                                    <p:anim calcmode="lin" valueType="num">
                                      <p:cBhvr>
                                        <p:cTn id="104" dur="5" fill="hold"/>
                                        <p:tgtEl>
                                          <p:spTgt spid="237603"/>
                                        </p:tgtEl>
                                        <p:attrNameLst>
                                          <p:attrName>ppt_h</p:attrName>
                                        </p:attrNameLst>
                                      </p:cBhvr>
                                      <p:tavLst>
                                        <p:tav tm="0">
                                          <p:val>
                                            <p:fltVal val="0"/>
                                          </p:val>
                                        </p:tav>
                                        <p:tav tm="100000">
                                          <p:val>
                                            <p:strVal val="#ppt_h"/>
                                          </p:val>
                                        </p:tav>
                                      </p:tavLst>
                                    </p:anim>
                                    <p:animEffect transition="in" filter="fade">
                                      <p:cBhvr>
                                        <p:cTn id="105" dur="5"/>
                                        <p:tgtEl>
                                          <p:spTgt spid="237603"/>
                                        </p:tgtEl>
                                      </p:cBhvr>
                                    </p:animEffect>
                                  </p:childTnLst>
                                  <p:subTnLst>
                                    <p:audio>
                                      <p:cMediaNode vol="100000">
                                        <p:cTn display="0" masterRel="sameClick">
                                          <p:stCondLst>
                                            <p:cond evt="begin" delay="0">
                                              <p:tn val="101"/>
                                            </p:cond>
                                          </p:stCondLst>
                                          <p:endCondLst>
                                            <p:cond evt="onStopAudio" delay="0">
                                              <p:tgtEl>
                                                <p:sldTgt/>
                                              </p:tgtEl>
                                            </p:cond>
                                          </p:endCondLst>
                                        </p:cTn>
                                        <p:tgtEl>
                                          <p:sndTgt r:embed="rId2" name="DESTROY.WAV"/>
                                        </p:tgtEl>
                                      </p:cMediaNode>
                                    </p:audio>
                                  </p:subTnLst>
                                </p:cTn>
                              </p:par>
                            </p:childTnLst>
                          </p:cTn>
                        </p:par>
                        <p:par>
                          <p:cTn id="106" fill="hold" nodeType="afterGroup">
                            <p:stCondLst>
                              <p:cond delay="7080"/>
                            </p:stCondLst>
                            <p:childTnLst>
                              <p:par>
                                <p:cTn id="107" presetID="53" presetClass="exit" presetSubtype="0" fill="hold" nodeType="afterEffect">
                                  <p:stCondLst>
                                    <p:cond delay="1000"/>
                                  </p:stCondLst>
                                  <p:childTnLst>
                                    <p:anim calcmode="lin" valueType="num">
                                      <p:cBhvr>
                                        <p:cTn id="108" dur="5"/>
                                        <p:tgtEl>
                                          <p:spTgt spid="237603"/>
                                        </p:tgtEl>
                                        <p:attrNameLst>
                                          <p:attrName>ppt_w</p:attrName>
                                        </p:attrNameLst>
                                      </p:cBhvr>
                                      <p:tavLst>
                                        <p:tav tm="0">
                                          <p:val>
                                            <p:strVal val="ppt_w"/>
                                          </p:val>
                                        </p:tav>
                                        <p:tav tm="100000">
                                          <p:val>
                                            <p:fltVal val="0"/>
                                          </p:val>
                                        </p:tav>
                                      </p:tavLst>
                                    </p:anim>
                                    <p:anim calcmode="lin" valueType="num">
                                      <p:cBhvr>
                                        <p:cTn id="109" dur="5"/>
                                        <p:tgtEl>
                                          <p:spTgt spid="237603"/>
                                        </p:tgtEl>
                                        <p:attrNameLst>
                                          <p:attrName>ppt_h</p:attrName>
                                        </p:attrNameLst>
                                      </p:cBhvr>
                                      <p:tavLst>
                                        <p:tav tm="0">
                                          <p:val>
                                            <p:strVal val="ppt_h"/>
                                          </p:val>
                                        </p:tav>
                                        <p:tav tm="100000">
                                          <p:val>
                                            <p:fltVal val="0"/>
                                          </p:val>
                                        </p:tav>
                                      </p:tavLst>
                                    </p:anim>
                                    <p:animEffect transition="out" filter="fade">
                                      <p:cBhvr>
                                        <p:cTn id="110" dur="5"/>
                                        <p:tgtEl>
                                          <p:spTgt spid="237603"/>
                                        </p:tgtEl>
                                      </p:cBhvr>
                                    </p:animEffect>
                                    <p:set>
                                      <p:cBhvr>
                                        <p:cTn id="111" dur="1" fill="hold">
                                          <p:stCondLst>
                                            <p:cond delay="4"/>
                                          </p:stCondLst>
                                        </p:cTn>
                                        <p:tgtEl>
                                          <p:spTgt spid="237603"/>
                                        </p:tgtEl>
                                        <p:attrNameLst>
                                          <p:attrName>style.visibility</p:attrName>
                                        </p:attrNameLst>
                                      </p:cBhvr>
                                      <p:to>
                                        <p:strVal val="hidden"/>
                                      </p:to>
                                    </p:set>
                                  </p:childTnLst>
                                </p:cTn>
                              </p:par>
                            </p:childTnLst>
                          </p:cTn>
                        </p:par>
                        <p:par>
                          <p:cTn id="112" fill="hold" nodeType="afterGroup">
                            <p:stCondLst>
                              <p:cond delay="8085"/>
                            </p:stCondLst>
                            <p:childTnLst>
                              <p:par>
                                <p:cTn id="113" presetID="53" presetClass="entr" presetSubtype="0" fill="hold" nodeType="afterEffect">
                                  <p:stCondLst>
                                    <p:cond delay="0"/>
                                  </p:stCondLst>
                                  <p:childTnLst>
                                    <p:set>
                                      <p:cBhvr>
                                        <p:cTn id="114" dur="1" fill="hold">
                                          <p:stCondLst>
                                            <p:cond delay="0"/>
                                          </p:stCondLst>
                                        </p:cTn>
                                        <p:tgtEl>
                                          <p:spTgt spid="237604"/>
                                        </p:tgtEl>
                                        <p:attrNameLst>
                                          <p:attrName>style.visibility</p:attrName>
                                        </p:attrNameLst>
                                      </p:cBhvr>
                                      <p:to>
                                        <p:strVal val="visible"/>
                                      </p:to>
                                    </p:set>
                                    <p:anim calcmode="lin" valueType="num">
                                      <p:cBhvr>
                                        <p:cTn id="115" dur="5" fill="hold"/>
                                        <p:tgtEl>
                                          <p:spTgt spid="237604"/>
                                        </p:tgtEl>
                                        <p:attrNameLst>
                                          <p:attrName>ppt_w</p:attrName>
                                        </p:attrNameLst>
                                      </p:cBhvr>
                                      <p:tavLst>
                                        <p:tav tm="0">
                                          <p:val>
                                            <p:fltVal val="0"/>
                                          </p:val>
                                        </p:tav>
                                        <p:tav tm="100000">
                                          <p:val>
                                            <p:strVal val="#ppt_w"/>
                                          </p:val>
                                        </p:tav>
                                      </p:tavLst>
                                    </p:anim>
                                    <p:anim calcmode="lin" valueType="num">
                                      <p:cBhvr>
                                        <p:cTn id="116" dur="5" fill="hold"/>
                                        <p:tgtEl>
                                          <p:spTgt spid="237604"/>
                                        </p:tgtEl>
                                        <p:attrNameLst>
                                          <p:attrName>ppt_h</p:attrName>
                                        </p:attrNameLst>
                                      </p:cBhvr>
                                      <p:tavLst>
                                        <p:tav tm="0">
                                          <p:val>
                                            <p:fltVal val="0"/>
                                          </p:val>
                                        </p:tav>
                                        <p:tav tm="100000">
                                          <p:val>
                                            <p:strVal val="#ppt_h"/>
                                          </p:val>
                                        </p:tav>
                                      </p:tavLst>
                                    </p:anim>
                                    <p:animEffect transition="in" filter="fade">
                                      <p:cBhvr>
                                        <p:cTn id="117" dur="5"/>
                                        <p:tgtEl>
                                          <p:spTgt spid="237604"/>
                                        </p:tgtEl>
                                      </p:cBhvr>
                                    </p:animEffect>
                                  </p:childTnLst>
                                  <p:subTnLst>
                                    <p:audio>
                                      <p:cMediaNode vol="100000">
                                        <p:cTn display="0" masterRel="sameClick">
                                          <p:stCondLst>
                                            <p:cond evt="begin" delay="0">
                                              <p:tn val="113"/>
                                            </p:cond>
                                          </p:stCondLst>
                                          <p:endCondLst>
                                            <p:cond evt="onStopAudio" delay="0">
                                              <p:tgtEl>
                                                <p:sldTgt/>
                                              </p:tgtEl>
                                            </p:cond>
                                          </p:endCondLst>
                                        </p:cTn>
                                        <p:tgtEl>
                                          <p:sndTgt r:embed="rId2" name="DESTROY.WAV"/>
                                        </p:tgtEl>
                                      </p:cMediaNode>
                                    </p:audio>
                                  </p:subTnLst>
                                </p:cTn>
                              </p:par>
                            </p:childTnLst>
                          </p:cTn>
                        </p:par>
                        <p:par>
                          <p:cTn id="118" fill="hold" nodeType="afterGroup">
                            <p:stCondLst>
                              <p:cond delay="8090"/>
                            </p:stCondLst>
                            <p:childTnLst>
                              <p:par>
                                <p:cTn id="119" presetID="53" presetClass="exit" presetSubtype="0" fill="hold" nodeType="afterEffect">
                                  <p:stCondLst>
                                    <p:cond delay="1000"/>
                                  </p:stCondLst>
                                  <p:childTnLst>
                                    <p:anim calcmode="lin" valueType="num">
                                      <p:cBhvr>
                                        <p:cTn id="120" dur="5"/>
                                        <p:tgtEl>
                                          <p:spTgt spid="237604"/>
                                        </p:tgtEl>
                                        <p:attrNameLst>
                                          <p:attrName>ppt_w</p:attrName>
                                        </p:attrNameLst>
                                      </p:cBhvr>
                                      <p:tavLst>
                                        <p:tav tm="0">
                                          <p:val>
                                            <p:strVal val="ppt_w"/>
                                          </p:val>
                                        </p:tav>
                                        <p:tav tm="100000">
                                          <p:val>
                                            <p:fltVal val="0"/>
                                          </p:val>
                                        </p:tav>
                                      </p:tavLst>
                                    </p:anim>
                                    <p:anim calcmode="lin" valueType="num">
                                      <p:cBhvr>
                                        <p:cTn id="121" dur="5"/>
                                        <p:tgtEl>
                                          <p:spTgt spid="237604"/>
                                        </p:tgtEl>
                                        <p:attrNameLst>
                                          <p:attrName>ppt_h</p:attrName>
                                        </p:attrNameLst>
                                      </p:cBhvr>
                                      <p:tavLst>
                                        <p:tav tm="0">
                                          <p:val>
                                            <p:strVal val="ppt_h"/>
                                          </p:val>
                                        </p:tav>
                                        <p:tav tm="100000">
                                          <p:val>
                                            <p:fltVal val="0"/>
                                          </p:val>
                                        </p:tav>
                                      </p:tavLst>
                                    </p:anim>
                                    <p:animEffect transition="out" filter="fade">
                                      <p:cBhvr>
                                        <p:cTn id="122" dur="5"/>
                                        <p:tgtEl>
                                          <p:spTgt spid="237604"/>
                                        </p:tgtEl>
                                      </p:cBhvr>
                                    </p:animEffect>
                                    <p:set>
                                      <p:cBhvr>
                                        <p:cTn id="123" dur="1" fill="hold">
                                          <p:stCondLst>
                                            <p:cond delay="4"/>
                                          </p:stCondLst>
                                        </p:cTn>
                                        <p:tgtEl>
                                          <p:spTgt spid="237604"/>
                                        </p:tgtEl>
                                        <p:attrNameLst>
                                          <p:attrName>style.visibility</p:attrName>
                                        </p:attrNameLst>
                                      </p:cBhvr>
                                      <p:to>
                                        <p:strVal val="hidden"/>
                                      </p:to>
                                    </p:set>
                                  </p:childTnLst>
                                </p:cTn>
                              </p:par>
                            </p:childTnLst>
                          </p:cTn>
                        </p:par>
                        <p:par>
                          <p:cTn id="124" fill="hold" nodeType="afterGroup">
                            <p:stCondLst>
                              <p:cond delay="9095"/>
                            </p:stCondLst>
                            <p:childTnLst>
                              <p:par>
                                <p:cTn id="125" presetID="53" presetClass="entr" presetSubtype="0" fill="hold" nodeType="afterEffect">
                                  <p:stCondLst>
                                    <p:cond delay="0"/>
                                  </p:stCondLst>
                                  <p:childTnLst>
                                    <p:set>
                                      <p:cBhvr>
                                        <p:cTn id="126" dur="1" fill="hold">
                                          <p:stCondLst>
                                            <p:cond delay="0"/>
                                          </p:stCondLst>
                                        </p:cTn>
                                        <p:tgtEl>
                                          <p:spTgt spid="237605"/>
                                        </p:tgtEl>
                                        <p:attrNameLst>
                                          <p:attrName>style.visibility</p:attrName>
                                        </p:attrNameLst>
                                      </p:cBhvr>
                                      <p:to>
                                        <p:strVal val="visible"/>
                                      </p:to>
                                    </p:set>
                                    <p:anim calcmode="lin" valueType="num">
                                      <p:cBhvr>
                                        <p:cTn id="127" dur="5" fill="hold"/>
                                        <p:tgtEl>
                                          <p:spTgt spid="237605"/>
                                        </p:tgtEl>
                                        <p:attrNameLst>
                                          <p:attrName>ppt_w</p:attrName>
                                        </p:attrNameLst>
                                      </p:cBhvr>
                                      <p:tavLst>
                                        <p:tav tm="0">
                                          <p:val>
                                            <p:fltVal val="0"/>
                                          </p:val>
                                        </p:tav>
                                        <p:tav tm="100000">
                                          <p:val>
                                            <p:strVal val="#ppt_w"/>
                                          </p:val>
                                        </p:tav>
                                      </p:tavLst>
                                    </p:anim>
                                    <p:anim calcmode="lin" valueType="num">
                                      <p:cBhvr>
                                        <p:cTn id="128" dur="5" fill="hold"/>
                                        <p:tgtEl>
                                          <p:spTgt spid="237605"/>
                                        </p:tgtEl>
                                        <p:attrNameLst>
                                          <p:attrName>ppt_h</p:attrName>
                                        </p:attrNameLst>
                                      </p:cBhvr>
                                      <p:tavLst>
                                        <p:tav tm="0">
                                          <p:val>
                                            <p:fltVal val="0"/>
                                          </p:val>
                                        </p:tav>
                                        <p:tav tm="100000">
                                          <p:val>
                                            <p:strVal val="#ppt_h"/>
                                          </p:val>
                                        </p:tav>
                                      </p:tavLst>
                                    </p:anim>
                                    <p:animEffect transition="in" filter="fade">
                                      <p:cBhvr>
                                        <p:cTn id="129" dur="5"/>
                                        <p:tgtEl>
                                          <p:spTgt spid="237605"/>
                                        </p:tgtEl>
                                      </p:cBhvr>
                                    </p:animEffect>
                                  </p:childTnLst>
                                  <p:subTnLst>
                                    <p:audio>
                                      <p:cMediaNode vol="100000">
                                        <p:cTn display="0" masterRel="sameClick">
                                          <p:stCondLst>
                                            <p:cond evt="begin" delay="0">
                                              <p:tn val="125"/>
                                            </p:cond>
                                          </p:stCondLst>
                                          <p:endCondLst>
                                            <p:cond evt="onStopAudio" delay="0">
                                              <p:tgtEl>
                                                <p:sldTgt/>
                                              </p:tgtEl>
                                            </p:cond>
                                          </p:endCondLst>
                                        </p:cTn>
                                        <p:tgtEl>
                                          <p:sndTgt r:embed="rId2" name="DESTROY.WAV"/>
                                        </p:tgtEl>
                                      </p:cMediaNode>
                                    </p:audio>
                                  </p:subTnLst>
                                </p:cTn>
                              </p:par>
                            </p:childTnLst>
                          </p:cTn>
                        </p:par>
                        <p:par>
                          <p:cTn id="130" fill="hold" nodeType="afterGroup">
                            <p:stCondLst>
                              <p:cond delay="9100"/>
                            </p:stCondLst>
                            <p:childTnLst>
                              <p:par>
                                <p:cTn id="131" presetID="53" presetClass="exit" presetSubtype="0" fill="hold" nodeType="afterEffect">
                                  <p:stCondLst>
                                    <p:cond delay="1000"/>
                                  </p:stCondLst>
                                  <p:childTnLst>
                                    <p:anim calcmode="lin" valueType="num">
                                      <p:cBhvr>
                                        <p:cTn id="132" dur="5"/>
                                        <p:tgtEl>
                                          <p:spTgt spid="237605"/>
                                        </p:tgtEl>
                                        <p:attrNameLst>
                                          <p:attrName>ppt_w</p:attrName>
                                        </p:attrNameLst>
                                      </p:cBhvr>
                                      <p:tavLst>
                                        <p:tav tm="0">
                                          <p:val>
                                            <p:strVal val="ppt_w"/>
                                          </p:val>
                                        </p:tav>
                                        <p:tav tm="100000">
                                          <p:val>
                                            <p:fltVal val="0"/>
                                          </p:val>
                                        </p:tav>
                                      </p:tavLst>
                                    </p:anim>
                                    <p:anim calcmode="lin" valueType="num">
                                      <p:cBhvr>
                                        <p:cTn id="133" dur="5"/>
                                        <p:tgtEl>
                                          <p:spTgt spid="237605"/>
                                        </p:tgtEl>
                                        <p:attrNameLst>
                                          <p:attrName>ppt_h</p:attrName>
                                        </p:attrNameLst>
                                      </p:cBhvr>
                                      <p:tavLst>
                                        <p:tav tm="0">
                                          <p:val>
                                            <p:strVal val="ppt_h"/>
                                          </p:val>
                                        </p:tav>
                                        <p:tav tm="100000">
                                          <p:val>
                                            <p:fltVal val="0"/>
                                          </p:val>
                                        </p:tav>
                                      </p:tavLst>
                                    </p:anim>
                                    <p:animEffect transition="out" filter="fade">
                                      <p:cBhvr>
                                        <p:cTn id="134" dur="5"/>
                                        <p:tgtEl>
                                          <p:spTgt spid="237605"/>
                                        </p:tgtEl>
                                      </p:cBhvr>
                                    </p:animEffect>
                                    <p:set>
                                      <p:cBhvr>
                                        <p:cTn id="135" dur="1" fill="hold">
                                          <p:stCondLst>
                                            <p:cond delay="4"/>
                                          </p:stCondLst>
                                        </p:cTn>
                                        <p:tgtEl>
                                          <p:spTgt spid="237605"/>
                                        </p:tgtEl>
                                        <p:attrNameLst>
                                          <p:attrName>style.visibility</p:attrName>
                                        </p:attrNameLst>
                                      </p:cBhvr>
                                      <p:to>
                                        <p:strVal val="hidden"/>
                                      </p:to>
                                    </p:set>
                                  </p:childTnLst>
                                </p:cTn>
                              </p:par>
                            </p:childTnLst>
                          </p:cTn>
                        </p:par>
                        <p:par>
                          <p:cTn id="136" fill="hold" nodeType="afterGroup">
                            <p:stCondLst>
                              <p:cond delay="10105"/>
                            </p:stCondLst>
                            <p:childTnLst>
                              <p:par>
                                <p:cTn id="137" presetID="53" presetClass="entr" presetSubtype="0" fill="hold" nodeType="afterEffect">
                                  <p:stCondLst>
                                    <p:cond delay="0"/>
                                  </p:stCondLst>
                                  <p:childTnLst>
                                    <p:set>
                                      <p:cBhvr>
                                        <p:cTn id="138" dur="1" fill="hold">
                                          <p:stCondLst>
                                            <p:cond delay="0"/>
                                          </p:stCondLst>
                                        </p:cTn>
                                        <p:tgtEl>
                                          <p:spTgt spid="237591"/>
                                        </p:tgtEl>
                                        <p:attrNameLst>
                                          <p:attrName>style.visibility</p:attrName>
                                        </p:attrNameLst>
                                      </p:cBhvr>
                                      <p:to>
                                        <p:strVal val="visible"/>
                                      </p:to>
                                    </p:set>
                                    <p:anim calcmode="lin" valueType="num">
                                      <p:cBhvr>
                                        <p:cTn id="139" dur="5" fill="hold"/>
                                        <p:tgtEl>
                                          <p:spTgt spid="237591"/>
                                        </p:tgtEl>
                                        <p:attrNameLst>
                                          <p:attrName>ppt_w</p:attrName>
                                        </p:attrNameLst>
                                      </p:cBhvr>
                                      <p:tavLst>
                                        <p:tav tm="0">
                                          <p:val>
                                            <p:fltVal val="0"/>
                                          </p:val>
                                        </p:tav>
                                        <p:tav tm="100000">
                                          <p:val>
                                            <p:strVal val="#ppt_w"/>
                                          </p:val>
                                        </p:tav>
                                      </p:tavLst>
                                    </p:anim>
                                    <p:anim calcmode="lin" valueType="num">
                                      <p:cBhvr>
                                        <p:cTn id="140" dur="5" fill="hold"/>
                                        <p:tgtEl>
                                          <p:spTgt spid="237591"/>
                                        </p:tgtEl>
                                        <p:attrNameLst>
                                          <p:attrName>ppt_h</p:attrName>
                                        </p:attrNameLst>
                                      </p:cBhvr>
                                      <p:tavLst>
                                        <p:tav tm="0">
                                          <p:val>
                                            <p:fltVal val="0"/>
                                          </p:val>
                                        </p:tav>
                                        <p:tav tm="100000">
                                          <p:val>
                                            <p:strVal val="#ppt_h"/>
                                          </p:val>
                                        </p:tav>
                                      </p:tavLst>
                                    </p:anim>
                                    <p:animEffect transition="in" filter="fade">
                                      <p:cBhvr>
                                        <p:cTn id="141" dur="5"/>
                                        <p:tgtEl>
                                          <p:spTgt spid="237591"/>
                                        </p:tgtEl>
                                      </p:cBhvr>
                                    </p:animEffect>
                                  </p:childTnLst>
                                  <p:subTnLst>
                                    <p:audio>
                                      <p:cMediaNode vol="100000">
                                        <p:cTn display="0" masterRel="sameClick">
                                          <p:stCondLst>
                                            <p:cond evt="begin" delay="0">
                                              <p:tn val="137"/>
                                            </p:cond>
                                          </p:stCondLst>
                                          <p:endCondLst>
                                            <p:cond evt="onStopAudio" delay="0">
                                              <p:tgtEl>
                                                <p:sldTgt/>
                                              </p:tgtEl>
                                            </p:cond>
                                          </p:endCondLst>
                                        </p:cTn>
                                        <p:tgtEl>
                                          <p:sndTgt r:embed="rId2" name="DESTROY.WAV"/>
                                        </p:tgtEl>
                                      </p:cMediaNode>
                                    </p:audio>
                                  </p:subTnLst>
                                </p:cTn>
                              </p:par>
                            </p:childTnLst>
                          </p:cTn>
                        </p:par>
                        <p:par>
                          <p:cTn id="142" fill="hold" nodeType="afterGroup">
                            <p:stCondLst>
                              <p:cond delay="10110"/>
                            </p:stCondLst>
                            <p:childTnLst>
                              <p:par>
                                <p:cTn id="143" presetID="53" presetClass="exit" presetSubtype="0" fill="hold" nodeType="afterEffect">
                                  <p:stCondLst>
                                    <p:cond delay="1000"/>
                                  </p:stCondLst>
                                  <p:childTnLst>
                                    <p:anim calcmode="lin" valueType="num">
                                      <p:cBhvr>
                                        <p:cTn id="144" dur="5"/>
                                        <p:tgtEl>
                                          <p:spTgt spid="237591"/>
                                        </p:tgtEl>
                                        <p:attrNameLst>
                                          <p:attrName>ppt_w</p:attrName>
                                        </p:attrNameLst>
                                      </p:cBhvr>
                                      <p:tavLst>
                                        <p:tav tm="0">
                                          <p:val>
                                            <p:strVal val="ppt_w"/>
                                          </p:val>
                                        </p:tav>
                                        <p:tav tm="100000">
                                          <p:val>
                                            <p:fltVal val="0"/>
                                          </p:val>
                                        </p:tav>
                                      </p:tavLst>
                                    </p:anim>
                                    <p:anim calcmode="lin" valueType="num">
                                      <p:cBhvr>
                                        <p:cTn id="145" dur="5"/>
                                        <p:tgtEl>
                                          <p:spTgt spid="237591"/>
                                        </p:tgtEl>
                                        <p:attrNameLst>
                                          <p:attrName>ppt_h</p:attrName>
                                        </p:attrNameLst>
                                      </p:cBhvr>
                                      <p:tavLst>
                                        <p:tav tm="0">
                                          <p:val>
                                            <p:strVal val="ppt_h"/>
                                          </p:val>
                                        </p:tav>
                                        <p:tav tm="100000">
                                          <p:val>
                                            <p:fltVal val="0"/>
                                          </p:val>
                                        </p:tav>
                                      </p:tavLst>
                                    </p:anim>
                                    <p:animEffect transition="out" filter="fade">
                                      <p:cBhvr>
                                        <p:cTn id="146" dur="5"/>
                                        <p:tgtEl>
                                          <p:spTgt spid="237591"/>
                                        </p:tgtEl>
                                      </p:cBhvr>
                                    </p:animEffect>
                                    <p:set>
                                      <p:cBhvr>
                                        <p:cTn id="147" dur="1" fill="hold">
                                          <p:stCondLst>
                                            <p:cond delay="4"/>
                                          </p:stCondLst>
                                        </p:cTn>
                                        <p:tgtEl>
                                          <p:spTgt spid="237591"/>
                                        </p:tgtEl>
                                        <p:attrNameLst>
                                          <p:attrName>style.visibility</p:attrName>
                                        </p:attrNameLst>
                                      </p:cBhvr>
                                      <p:to>
                                        <p:strVal val="hidden"/>
                                      </p:to>
                                    </p:set>
                                  </p:childTnLst>
                                </p:cTn>
                              </p:par>
                            </p:childTnLst>
                          </p:cTn>
                        </p:par>
                        <p:par>
                          <p:cTn id="148" fill="hold" nodeType="afterGroup">
                            <p:stCondLst>
                              <p:cond delay="11115"/>
                            </p:stCondLst>
                            <p:childTnLst>
                              <p:par>
                                <p:cTn id="149" presetID="53" presetClass="entr" presetSubtype="0" fill="hold" nodeType="afterEffect">
                                  <p:stCondLst>
                                    <p:cond delay="0"/>
                                  </p:stCondLst>
                                  <p:childTnLst>
                                    <p:set>
                                      <p:cBhvr>
                                        <p:cTn id="150" dur="1" fill="hold">
                                          <p:stCondLst>
                                            <p:cond delay="0"/>
                                          </p:stCondLst>
                                        </p:cTn>
                                        <p:tgtEl>
                                          <p:spTgt spid="237592"/>
                                        </p:tgtEl>
                                        <p:attrNameLst>
                                          <p:attrName>style.visibility</p:attrName>
                                        </p:attrNameLst>
                                      </p:cBhvr>
                                      <p:to>
                                        <p:strVal val="visible"/>
                                      </p:to>
                                    </p:set>
                                    <p:anim calcmode="lin" valueType="num">
                                      <p:cBhvr>
                                        <p:cTn id="151" dur="5" fill="hold"/>
                                        <p:tgtEl>
                                          <p:spTgt spid="237592"/>
                                        </p:tgtEl>
                                        <p:attrNameLst>
                                          <p:attrName>ppt_w</p:attrName>
                                        </p:attrNameLst>
                                      </p:cBhvr>
                                      <p:tavLst>
                                        <p:tav tm="0">
                                          <p:val>
                                            <p:fltVal val="0"/>
                                          </p:val>
                                        </p:tav>
                                        <p:tav tm="100000">
                                          <p:val>
                                            <p:strVal val="#ppt_w"/>
                                          </p:val>
                                        </p:tav>
                                      </p:tavLst>
                                    </p:anim>
                                    <p:anim calcmode="lin" valueType="num">
                                      <p:cBhvr>
                                        <p:cTn id="152" dur="5" fill="hold"/>
                                        <p:tgtEl>
                                          <p:spTgt spid="237592"/>
                                        </p:tgtEl>
                                        <p:attrNameLst>
                                          <p:attrName>ppt_h</p:attrName>
                                        </p:attrNameLst>
                                      </p:cBhvr>
                                      <p:tavLst>
                                        <p:tav tm="0">
                                          <p:val>
                                            <p:fltVal val="0"/>
                                          </p:val>
                                        </p:tav>
                                        <p:tav tm="100000">
                                          <p:val>
                                            <p:strVal val="#ppt_h"/>
                                          </p:val>
                                        </p:tav>
                                      </p:tavLst>
                                    </p:anim>
                                    <p:animEffect transition="in" filter="fade">
                                      <p:cBhvr>
                                        <p:cTn id="153" dur="5"/>
                                        <p:tgtEl>
                                          <p:spTgt spid="237592"/>
                                        </p:tgtEl>
                                      </p:cBhvr>
                                    </p:animEffect>
                                  </p:childTnLst>
                                  <p:subTnLst>
                                    <p:audio>
                                      <p:cMediaNode vol="100000">
                                        <p:cTn display="0" masterRel="sameClick">
                                          <p:stCondLst>
                                            <p:cond evt="begin" delay="0">
                                              <p:tn val="149"/>
                                            </p:cond>
                                          </p:stCondLst>
                                          <p:endCondLst>
                                            <p:cond evt="onStopAudio" delay="0">
                                              <p:tgtEl>
                                                <p:sldTgt/>
                                              </p:tgtEl>
                                            </p:cond>
                                          </p:endCondLst>
                                        </p:cTn>
                                        <p:tgtEl>
                                          <p:sndTgt r:embed="rId2" name="DESTROY.WAV"/>
                                        </p:tgtEl>
                                      </p:cMediaNode>
                                    </p:audio>
                                  </p:subTnLst>
                                </p:cTn>
                              </p:par>
                            </p:childTnLst>
                          </p:cTn>
                        </p:par>
                        <p:par>
                          <p:cTn id="154" fill="hold" nodeType="afterGroup">
                            <p:stCondLst>
                              <p:cond delay="11120"/>
                            </p:stCondLst>
                            <p:childTnLst>
                              <p:par>
                                <p:cTn id="155" presetID="53" presetClass="exit" presetSubtype="0" fill="hold" nodeType="afterEffect">
                                  <p:stCondLst>
                                    <p:cond delay="1000"/>
                                  </p:stCondLst>
                                  <p:childTnLst>
                                    <p:anim calcmode="lin" valueType="num">
                                      <p:cBhvr>
                                        <p:cTn id="156" dur="5"/>
                                        <p:tgtEl>
                                          <p:spTgt spid="237592"/>
                                        </p:tgtEl>
                                        <p:attrNameLst>
                                          <p:attrName>ppt_w</p:attrName>
                                        </p:attrNameLst>
                                      </p:cBhvr>
                                      <p:tavLst>
                                        <p:tav tm="0">
                                          <p:val>
                                            <p:strVal val="ppt_w"/>
                                          </p:val>
                                        </p:tav>
                                        <p:tav tm="100000">
                                          <p:val>
                                            <p:fltVal val="0"/>
                                          </p:val>
                                        </p:tav>
                                      </p:tavLst>
                                    </p:anim>
                                    <p:anim calcmode="lin" valueType="num">
                                      <p:cBhvr>
                                        <p:cTn id="157" dur="5"/>
                                        <p:tgtEl>
                                          <p:spTgt spid="237592"/>
                                        </p:tgtEl>
                                        <p:attrNameLst>
                                          <p:attrName>ppt_h</p:attrName>
                                        </p:attrNameLst>
                                      </p:cBhvr>
                                      <p:tavLst>
                                        <p:tav tm="0">
                                          <p:val>
                                            <p:strVal val="ppt_h"/>
                                          </p:val>
                                        </p:tav>
                                        <p:tav tm="100000">
                                          <p:val>
                                            <p:fltVal val="0"/>
                                          </p:val>
                                        </p:tav>
                                      </p:tavLst>
                                    </p:anim>
                                    <p:animEffect transition="out" filter="fade">
                                      <p:cBhvr>
                                        <p:cTn id="158" dur="5"/>
                                        <p:tgtEl>
                                          <p:spTgt spid="237592"/>
                                        </p:tgtEl>
                                      </p:cBhvr>
                                    </p:animEffect>
                                    <p:set>
                                      <p:cBhvr>
                                        <p:cTn id="159" dur="1" fill="hold">
                                          <p:stCondLst>
                                            <p:cond delay="4"/>
                                          </p:stCondLst>
                                        </p:cTn>
                                        <p:tgtEl>
                                          <p:spTgt spid="237592"/>
                                        </p:tgtEl>
                                        <p:attrNameLst>
                                          <p:attrName>style.visibility</p:attrName>
                                        </p:attrNameLst>
                                      </p:cBhvr>
                                      <p:to>
                                        <p:strVal val="hidden"/>
                                      </p:to>
                                    </p:set>
                                  </p:childTnLst>
                                </p:cTn>
                              </p:par>
                            </p:childTnLst>
                          </p:cTn>
                        </p:par>
                        <p:par>
                          <p:cTn id="160" fill="hold" nodeType="afterGroup">
                            <p:stCondLst>
                              <p:cond delay="12125"/>
                            </p:stCondLst>
                            <p:childTnLst>
                              <p:par>
                                <p:cTn id="161" presetID="53" presetClass="entr" presetSubtype="0" fill="hold" nodeType="afterEffect">
                                  <p:stCondLst>
                                    <p:cond delay="0"/>
                                  </p:stCondLst>
                                  <p:childTnLst>
                                    <p:set>
                                      <p:cBhvr>
                                        <p:cTn id="162" dur="1" fill="hold">
                                          <p:stCondLst>
                                            <p:cond delay="0"/>
                                          </p:stCondLst>
                                        </p:cTn>
                                        <p:tgtEl>
                                          <p:spTgt spid="237593"/>
                                        </p:tgtEl>
                                        <p:attrNameLst>
                                          <p:attrName>style.visibility</p:attrName>
                                        </p:attrNameLst>
                                      </p:cBhvr>
                                      <p:to>
                                        <p:strVal val="visible"/>
                                      </p:to>
                                    </p:set>
                                    <p:anim calcmode="lin" valueType="num">
                                      <p:cBhvr>
                                        <p:cTn id="163" dur="5" fill="hold"/>
                                        <p:tgtEl>
                                          <p:spTgt spid="237593"/>
                                        </p:tgtEl>
                                        <p:attrNameLst>
                                          <p:attrName>ppt_w</p:attrName>
                                        </p:attrNameLst>
                                      </p:cBhvr>
                                      <p:tavLst>
                                        <p:tav tm="0">
                                          <p:val>
                                            <p:fltVal val="0"/>
                                          </p:val>
                                        </p:tav>
                                        <p:tav tm="100000">
                                          <p:val>
                                            <p:strVal val="#ppt_w"/>
                                          </p:val>
                                        </p:tav>
                                      </p:tavLst>
                                    </p:anim>
                                    <p:anim calcmode="lin" valueType="num">
                                      <p:cBhvr>
                                        <p:cTn id="164" dur="5" fill="hold"/>
                                        <p:tgtEl>
                                          <p:spTgt spid="237593"/>
                                        </p:tgtEl>
                                        <p:attrNameLst>
                                          <p:attrName>ppt_h</p:attrName>
                                        </p:attrNameLst>
                                      </p:cBhvr>
                                      <p:tavLst>
                                        <p:tav tm="0">
                                          <p:val>
                                            <p:fltVal val="0"/>
                                          </p:val>
                                        </p:tav>
                                        <p:tav tm="100000">
                                          <p:val>
                                            <p:strVal val="#ppt_h"/>
                                          </p:val>
                                        </p:tav>
                                      </p:tavLst>
                                    </p:anim>
                                    <p:animEffect transition="in" filter="fade">
                                      <p:cBhvr>
                                        <p:cTn id="165" dur="5"/>
                                        <p:tgtEl>
                                          <p:spTgt spid="237593"/>
                                        </p:tgtEl>
                                      </p:cBhvr>
                                    </p:animEffect>
                                  </p:childTnLst>
                                  <p:subTnLst>
                                    <p:audio>
                                      <p:cMediaNode vol="100000">
                                        <p:cTn display="0" masterRel="sameClick">
                                          <p:stCondLst>
                                            <p:cond evt="begin" delay="0">
                                              <p:tn val="161"/>
                                            </p:cond>
                                          </p:stCondLst>
                                          <p:endCondLst>
                                            <p:cond evt="onStopAudio" delay="0">
                                              <p:tgtEl>
                                                <p:sldTgt/>
                                              </p:tgtEl>
                                            </p:cond>
                                          </p:endCondLst>
                                        </p:cTn>
                                        <p:tgtEl>
                                          <p:sndTgt r:embed="rId2" name="DESTROY.WAV"/>
                                        </p:tgtEl>
                                      </p:cMediaNode>
                                    </p:audio>
                                  </p:subTnLst>
                                </p:cTn>
                              </p:par>
                            </p:childTnLst>
                          </p:cTn>
                        </p:par>
                        <p:par>
                          <p:cTn id="166" fill="hold" nodeType="afterGroup">
                            <p:stCondLst>
                              <p:cond delay="12130"/>
                            </p:stCondLst>
                            <p:childTnLst>
                              <p:par>
                                <p:cTn id="167" presetID="53" presetClass="exit" presetSubtype="0" fill="hold" nodeType="afterEffect">
                                  <p:stCondLst>
                                    <p:cond delay="1000"/>
                                  </p:stCondLst>
                                  <p:childTnLst>
                                    <p:anim calcmode="lin" valueType="num">
                                      <p:cBhvr>
                                        <p:cTn id="168" dur="5"/>
                                        <p:tgtEl>
                                          <p:spTgt spid="237593"/>
                                        </p:tgtEl>
                                        <p:attrNameLst>
                                          <p:attrName>ppt_w</p:attrName>
                                        </p:attrNameLst>
                                      </p:cBhvr>
                                      <p:tavLst>
                                        <p:tav tm="0">
                                          <p:val>
                                            <p:strVal val="ppt_w"/>
                                          </p:val>
                                        </p:tav>
                                        <p:tav tm="100000">
                                          <p:val>
                                            <p:fltVal val="0"/>
                                          </p:val>
                                        </p:tav>
                                      </p:tavLst>
                                    </p:anim>
                                    <p:anim calcmode="lin" valueType="num">
                                      <p:cBhvr>
                                        <p:cTn id="169" dur="5"/>
                                        <p:tgtEl>
                                          <p:spTgt spid="237593"/>
                                        </p:tgtEl>
                                        <p:attrNameLst>
                                          <p:attrName>ppt_h</p:attrName>
                                        </p:attrNameLst>
                                      </p:cBhvr>
                                      <p:tavLst>
                                        <p:tav tm="0">
                                          <p:val>
                                            <p:strVal val="ppt_h"/>
                                          </p:val>
                                        </p:tav>
                                        <p:tav tm="100000">
                                          <p:val>
                                            <p:fltVal val="0"/>
                                          </p:val>
                                        </p:tav>
                                      </p:tavLst>
                                    </p:anim>
                                    <p:animEffect transition="out" filter="fade">
                                      <p:cBhvr>
                                        <p:cTn id="170" dur="5"/>
                                        <p:tgtEl>
                                          <p:spTgt spid="237593"/>
                                        </p:tgtEl>
                                      </p:cBhvr>
                                    </p:animEffect>
                                    <p:set>
                                      <p:cBhvr>
                                        <p:cTn id="171" dur="1" fill="hold">
                                          <p:stCondLst>
                                            <p:cond delay="4"/>
                                          </p:stCondLst>
                                        </p:cTn>
                                        <p:tgtEl>
                                          <p:spTgt spid="237593"/>
                                        </p:tgtEl>
                                        <p:attrNameLst>
                                          <p:attrName>style.visibility</p:attrName>
                                        </p:attrNameLst>
                                      </p:cBhvr>
                                      <p:to>
                                        <p:strVal val="hidden"/>
                                      </p:to>
                                    </p:set>
                                  </p:childTnLst>
                                </p:cTn>
                              </p:par>
                            </p:childTnLst>
                          </p:cTn>
                        </p:par>
                        <p:par>
                          <p:cTn id="172" fill="hold" nodeType="afterGroup">
                            <p:stCondLst>
                              <p:cond delay="13135"/>
                            </p:stCondLst>
                            <p:childTnLst>
                              <p:par>
                                <p:cTn id="173" presetID="53" presetClass="entr" presetSubtype="0" fill="hold" nodeType="afterEffect">
                                  <p:stCondLst>
                                    <p:cond delay="0"/>
                                  </p:stCondLst>
                                  <p:childTnLst>
                                    <p:set>
                                      <p:cBhvr>
                                        <p:cTn id="174" dur="1" fill="hold">
                                          <p:stCondLst>
                                            <p:cond delay="0"/>
                                          </p:stCondLst>
                                        </p:cTn>
                                        <p:tgtEl>
                                          <p:spTgt spid="237594"/>
                                        </p:tgtEl>
                                        <p:attrNameLst>
                                          <p:attrName>style.visibility</p:attrName>
                                        </p:attrNameLst>
                                      </p:cBhvr>
                                      <p:to>
                                        <p:strVal val="visible"/>
                                      </p:to>
                                    </p:set>
                                    <p:anim calcmode="lin" valueType="num">
                                      <p:cBhvr>
                                        <p:cTn id="175" dur="5" fill="hold"/>
                                        <p:tgtEl>
                                          <p:spTgt spid="237594"/>
                                        </p:tgtEl>
                                        <p:attrNameLst>
                                          <p:attrName>ppt_w</p:attrName>
                                        </p:attrNameLst>
                                      </p:cBhvr>
                                      <p:tavLst>
                                        <p:tav tm="0">
                                          <p:val>
                                            <p:fltVal val="0"/>
                                          </p:val>
                                        </p:tav>
                                        <p:tav tm="100000">
                                          <p:val>
                                            <p:strVal val="#ppt_w"/>
                                          </p:val>
                                        </p:tav>
                                      </p:tavLst>
                                    </p:anim>
                                    <p:anim calcmode="lin" valueType="num">
                                      <p:cBhvr>
                                        <p:cTn id="176" dur="5" fill="hold"/>
                                        <p:tgtEl>
                                          <p:spTgt spid="237594"/>
                                        </p:tgtEl>
                                        <p:attrNameLst>
                                          <p:attrName>ppt_h</p:attrName>
                                        </p:attrNameLst>
                                      </p:cBhvr>
                                      <p:tavLst>
                                        <p:tav tm="0">
                                          <p:val>
                                            <p:fltVal val="0"/>
                                          </p:val>
                                        </p:tav>
                                        <p:tav tm="100000">
                                          <p:val>
                                            <p:strVal val="#ppt_h"/>
                                          </p:val>
                                        </p:tav>
                                      </p:tavLst>
                                    </p:anim>
                                    <p:animEffect transition="in" filter="fade">
                                      <p:cBhvr>
                                        <p:cTn id="177" dur="5"/>
                                        <p:tgtEl>
                                          <p:spTgt spid="237594"/>
                                        </p:tgtEl>
                                      </p:cBhvr>
                                    </p:animEffect>
                                  </p:childTnLst>
                                  <p:subTnLst>
                                    <p:audio>
                                      <p:cMediaNode vol="100000">
                                        <p:cTn display="0" masterRel="sameClick">
                                          <p:stCondLst>
                                            <p:cond evt="begin" delay="0">
                                              <p:tn val="173"/>
                                            </p:cond>
                                          </p:stCondLst>
                                          <p:endCondLst>
                                            <p:cond evt="onStopAudio" delay="0">
                                              <p:tgtEl>
                                                <p:sldTgt/>
                                              </p:tgtEl>
                                            </p:cond>
                                          </p:endCondLst>
                                        </p:cTn>
                                        <p:tgtEl>
                                          <p:sndTgt r:embed="rId2" name="DESTROY.WAV"/>
                                        </p:tgtEl>
                                      </p:cMediaNode>
                                    </p:audio>
                                  </p:subTnLst>
                                </p:cTn>
                              </p:par>
                            </p:childTnLst>
                          </p:cTn>
                        </p:par>
                        <p:par>
                          <p:cTn id="178" fill="hold" nodeType="afterGroup">
                            <p:stCondLst>
                              <p:cond delay="13140"/>
                            </p:stCondLst>
                            <p:childTnLst>
                              <p:par>
                                <p:cTn id="179" presetID="53" presetClass="exit" presetSubtype="0" fill="hold" nodeType="afterEffect">
                                  <p:stCondLst>
                                    <p:cond delay="1000"/>
                                  </p:stCondLst>
                                  <p:childTnLst>
                                    <p:anim calcmode="lin" valueType="num">
                                      <p:cBhvr>
                                        <p:cTn id="180" dur="5"/>
                                        <p:tgtEl>
                                          <p:spTgt spid="237594"/>
                                        </p:tgtEl>
                                        <p:attrNameLst>
                                          <p:attrName>ppt_w</p:attrName>
                                        </p:attrNameLst>
                                      </p:cBhvr>
                                      <p:tavLst>
                                        <p:tav tm="0">
                                          <p:val>
                                            <p:strVal val="ppt_w"/>
                                          </p:val>
                                        </p:tav>
                                        <p:tav tm="100000">
                                          <p:val>
                                            <p:fltVal val="0"/>
                                          </p:val>
                                        </p:tav>
                                      </p:tavLst>
                                    </p:anim>
                                    <p:anim calcmode="lin" valueType="num">
                                      <p:cBhvr>
                                        <p:cTn id="181" dur="5"/>
                                        <p:tgtEl>
                                          <p:spTgt spid="237594"/>
                                        </p:tgtEl>
                                        <p:attrNameLst>
                                          <p:attrName>ppt_h</p:attrName>
                                        </p:attrNameLst>
                                      </p:cBhvr>
                                      <p:tavLst>
                                        <p:tav tm="0">
                                          <p:val>
                                            <p:strVal val="ppt_h"/>
                                          </p:val>
                                        </p:tav>
                                        <p:tav tm="100000">
                                          <p:val>
                                            <p:fltVal val="0"/>
                                          </p:val>
                                        </p:tav>
                                      </p:tavLst>
                                    </p:anim>
                                    <p:animEffect transition="out" filter="fade">
                                      <p:cBhvr>
                                        <p:cTn id="182" dur="5"/>
                                        <p:tgtEl>
                                          <p:spTgt spid="237594"/>
                                        </p:tgtEl>
                                      </p:cBhvr>
                                    </p:animEffect>
                                    <p:set>
                                      <p:cBhvr>
                                        <p:cTn id="183" dur="1" fill="hold">
                                          <p:stCondLst>
                                            <p:cond delay="4"/>
                                          </p:stCondLst>
                                        </p:cTn>
                                        <p:tgtEl>
                                          <p:spTgt spid="237594"/>
                                        </p:tgtEl>
                                        <p:attrNameLst>
                                          <p:attrName>style.visibility</p:attrName>
                                        </p:attrNameLst>
                                      </p:cBhvr>
                                      <p:to>
                                        <p:strVal val="hidden"/>
                                      </p:to>
                                    </p:set>
                                  </p:childTnLst>
                                </p:cTn>
                              </p:par>
                            </p:childTnLst>
                          </p:cTn>
                        </p:par>
                        <p:par>
                          <p:cTn id="184" fill="hold" nodeType="afterGroup">
                            <p:stCondLst>
                              <p:cond delay="14145"/>
                            </p:stCondLst>
                            <p:childTnLst>
                              <p:par>
                                <p:cTn id="185" presetID="53" presetClass="entr" presetSubtype="0" fill="hold" nodeType="afterEffect">
                                  <p:stCondLst>
                                    <p:cond delay="0"/>
                                  </p:stCondLst>
                                  <p:childTnLst>
                                    <p:set>
                                      <p:cBhvr>
                                        <p:cTn id="186" dur="1" fill="hold">
                                          <p:stCondLst>
                                            <p:cond delay="0"/>
                                          </p:stCondLst>
                                        </p:cTn>
                                        <p:tgtEl>
                                          <p:spTgt spid="237595"/>
                                        </p:tgtEl>
                                        <p:attrNameLst>
                                          <p:attrName>style.visibility</p:attrName>
                                        </p:attrNameLst>
                                      </p:cBhvr>
                                      <p:to>
                                        <p:strVal val="visible"/>
                                      </p:to>
                                    </p:set>
                                    <p:anim calcmode="lin" valueType="num">
                                      <p:cBhvr>
                                        <p:cTn id="187" dur="5" fill="hold"/>
                                        <p:tgtEl>
                                          <p:spTgt spid="237595"/>
                                        </p:tgtEl>
                                        <p:attrNameLst>
                                          <p:attrName>ppt_w</p:attrName>
                                        </p:attrNameLst>
                                      </p:cBhvr>
                                      <p:tavLst>
                                        <p:tav tm="0">
                                          <p:val>
                                            <p:fltVal val="0"/>
                                          </p:val>
                                        </p:tav>
                                        <p:tav tm="100000">
                                          <p:val>
                                            <p:strVal val="#ppt_w"/>
                                          </p:val>
                                        </p:tav>
                                      </p:tavLst>
                                    </p:anim>
                                    <p:anim calcmode="lin" valueType="num">
                                      <p:cBhvr>
                                        <p:cTn id="188" dur="5" fill="hold"/>
                                        <p:tgtEl>
                                          <p:spTgt spid="237595"/>
                                        </p:tgtEl>
                                        <p:attrNameLst>
                                          <p:attrName>ppt_h</p:attrName>
                                        </p:attrNameLst>
                                      </p:cBhvr>
                                      <p:tavLst>
                                        <p:tav tm="0">
                                          <p:val>
                                            <p:fltVal val="0"/>
                                          </p:val>
                                        </p:tav>
                                        <p:tav tm="100000">
                                          <p:val>
                                            <p:strVal val="#ppt_h"/>
                                          </p:val>
                                        </p:tav>
                                      </p:tavLst>
                                    </p:anim>
                                    <p:animEffect transition="in" filter="fade">
                                      <p:cBhvr>
                                        <p:cTn id="189" dur="5"/>
                                        <p:tgtEl>
                                          <p:spTgt spid="237595"/>
                                        </p:tgtEl>
                                      </p:cBhvr>
                                    </p:animEffect>
                                  </p:childTnLst>
                                  <p:subTnLst>
                                    <p:audio>
                                      <p:cMediaNode vol="100000">
                                        <p:cTn display="0" masterRel="sameClick">
                                          <p:stCondLst>
                                            <p:cond evt="begin" delay="0">
                                              <p:tn val="185"/>
                                            </p:cond>
                                          </p:stCondLst>
                                          <p:endCondLst>
                                            <p:cond evt="onStopAudio" delay="0">
                                              <p:tgtEl>
                                                <p:sldTgt/>
                                              </p:tgtEl>
                                            </p:cond>
                                          </p:endCondLst>
                                        </p:cTn>
                                        <p:tgtEl>
                                          <p:sndTgt r:embed="rId2" name="DESTROY.WAV"/>
                                        </p:tgtEl>
                                      </p:cMediaNode>
                                    </p:audio>
                                  </p:subTnLst>
                                </p:cTn>
                              </p:par>
                            </p:childTnLst>
                          </p:cTn>
                        </p:par>
                        <p:par>
                          <p:cTn id="190" fill="hold" nodeType="afterGroup">
                            <p:stCondLst>
                              <p:cond delay="14150"/>
                            </p:stCondLst>
                            <p:childTnLst>
                              <p:par>
                                <p:cTn id="191" presetID="53" presetClass="exit" presetSubtype="0" fill="hold" nodeType="afterEffect">
                                  <p:stCondLst>
                                    <p:cond delay="1000"/>
                                  </p:stCondLst>
                                  <p:childTnLst>
                                    <p:anim calcmode="lin" valueType="num">
                                      <p:cBhvr>
                                        <p:cTn id="192" dur="5"/>
                                        <p:tgtEl>
                                          <p:spTgt spid="237595"/>
                                        </p:tgtEl>
                                        <p:attrNameLst>
                                          <p:attrName>ppt_w</p:attrName>
                                        </p:attrNameLst>
                                      </p:cBhvr>
                                      <p:tavLst>
                                        <p:tav tm="0">
                                          <p:val>
                                            <p:strVal val="ppt_w"/>
                                          </p:val>
                                        </p:tav>
                                        <p:tav tm="100000">
                                          <p:val>
                                            <p:fltVal val="0"/>
                                          </p:val>
                                        </p:tav>
                                      </p:tavLst>
                                    </p:anim>
                                    <p:anim calcmode="lin" valueType="num">
                                      <p:cBhvr>
                                        <p:cTn id="193" dur="5"/>
                                        <p:tgtEl>
                                          <p:spTgt spid="237595"/>
                                        </p:tgtEl>
                                        <p:attrNameLst>
                                          <p:attrName>ppt_h</p:attrName>
                                        </p:attrNameLst>
                                      </p:cBhvr>
                                      <p:tavLst>
                                        <p:tav tm="0">
                                          <p:val>
                                            <p:strVal val="ppt_h"/>
                                          </p:val>
                                        </p:tav>
                                        <p:tav tm="100000">
                                          <p:val>
                                            <p:fltVal val="0"/>
                                          </p:val>
                                        </p:tav>
                                      </p:tavLst>
                                    </p:anim>
                                    <p:animEffect transition="out" filter="fade">
                                      <p:cBhvr>
                                        <p:cTn id="194" dur="5"/>
                                        <p:tgtEl>
                                          <p:spTgt spid="237595"/>
                                        </p:tgtEl>
                                      </p:cBhvr>
                                    </p:animEffect>
                                    <p:set>
                                      <p:cBhvr>
                                        <p:cTn id="195" dur="1" fill="hold">
                                          <p:stCondLst>
                                            <p:cond delay="4"/>
                                          </p:stCondLst>
                                        </p:cTn>
                                        <p:tgtEl>
                                          <p:spTgt spid="237595"/>
                                        </p:tgtEl>
                                        <p:attrNameLst>
                                          <p:attrName>style.visibility</p:attrName>
                                        </p:attrNameLst>
                                      </p:cBhvr>
                                      <p:to>
                                        <p:strVal val="hidden"/>
                                      </p:to>
                                    </p:set>
                                  </p:childTnLst>
                                </p:cTn>
                              </p:par>
                            </p:childTnLst>
                          </p:cTn>
                        </p:par>
                        <p:par>
                          <p:cTn id="196" fill="hold" nodeType="afterGroup">
                            <p:stCondLst>
                              <p:cond delay="15155"/>
                            </p:stCondLst>
                            <p:childTnLst>
                              <p:par>
                                <p:cTn id="197" presetID="53" presetClass="entr" presetSubtype="0" fill="hold" nodeType="afterEffect">
                                  <p:stCondLst>
                                    <p:cond delay="0"/>
                                  </p:stCondLst>
                                  <p:childTnLst>
                                    <p:set>
                                      <p:cBhvr>
                                        <p:cTn id="198" dur="1" fill="hold">
                                          <p:stCondLst>
                                            <p:cond delay="0"/>
                                          </p:stCondLst>
                                        </p:cTn>
                                        <p:tgtEl>
                                          <p:spTgt spid="237586"/>
                                        </p:tgtEl>
                                        <p:attrNameLst>
                                          <p:attrName>style.visibility</p:attrName>
                                        </p:attrNameLst>
                                      </p:cBhvr>
                                      <p:to>
                                        <p:strVal val="visible"/>
                                      </p:to>
                                    </p:set>
                                    <p:anim calcmode="lin" valueType="num">
                                      <p:cBhvr>
                                        <p:cTn id="199" dur="5" fill="hold"/>
                                        <p:tgtEl>
                                          <p:spTgt spid="237586"/>
                                        </p:tgtEl>
                                        <p:attrNameLst>
                                          <p:attrName>ppt_w</p:attrName>
                                        </p:attrNameLst>
                                      </p:cBhvr>
                                      <p:tavLst>
                                        <p:tav tm="0">
                                          <p:val>
                                            <p:fltVal val="0"/>
                                          </p:val>
                                        </p:tav>
                                        <p:tav tm="100000">
                                          <p:val>
                                            <p:strVal val="#ppt_w"/>
                                          </p:val>
                                        </p:tav>
                                      </p:tavLst>
                                    </p:anim>
                                    <p:anim calcmode="lin" valueType="num">
                                      <p:cBhvr>
                                        <p:cTn id="200" dur="5" fill="hold"/>
                                        <p:tgtEl>
                                          <p:spTgt spid="237586"/>
                                        </p:tgtEl>
                                        <p:attrNameLst>
                                          <p:attrName>ppt_h</p:attrName>
                                        </p:attrNameLst>
                                      </p:cBhvr>
                                      <p:tavLst>
                                        <p:tav tm="0">
                                          <p:val>
                                            <p:fltVal val="0"/>
                                          </p:val>
                                        </p:tav>
                                        <p:tav tm="100000">
                                          <p:val>
                                            <p:strVal val="#ppt_h"/>
                                          </p:val>
                                        </p:tav>
                                      </p:tavLst>
                                    </p:anim>
                                    <p:animEffect transition="in" filter="fade">
                                      <p:cBhvr>
                                        <p:cTn id="201" dur="5"/>
                                        <p:tgtEl>
                                          <p:spTgt spid="237586"/>
                                        </p:tgtEl>
                                      </p:cBhvr>
                                    </p:animEffect>
                                  </p:childTnLst>
                                  <p:subTnLst>
                                    <p:audio>
                                      <p:cMediaNode vol="100000">
                                        <p:cTn display="0" masterRel="sameClick">
                                          <p:stCondLst>
                                            <p:cond evt="begin" delay="0">
                                              <p:tn val="197"/>
                                            </p:cond>
                                          </p:stCondLst>
                                          <p:endCondLst>
                                            <p:cond evt="onStopAudio" delay="0">
                                              <p:tgtEl>
                                                <p:sldTgt/>
                                              </p:tgtEl>
                                            </p:cond>
                                          </p:endCondLst>
                                        </p:cTn>
                                        <p:tgtEl>
                                          <p:sndTgt r:embed="rId2" name="DESTROY.WAV"/>
                                        </p:tgtEl>
                                      </p:cMediaNode>
                                    </p:audio>
                                  </p:subTnLst>
                                </p:cTn>
                              </p:par>
                            </p:childTnLst>
                          </p:cTn>
                        </p:par>
                        <p:par>
                          <p:cTn id="202" fill="hold" nodeType="afterGroup">
                            <p:stCondLst>
                              <p:cond delay="15160"/>
                            </p:stCondLst>
                            <p:childTnLst>
                              <p:par>
                                <p:cTn id="203" presetID="53" presetClass="exit" presetSubtype="0" fill="hold" nodeType="afterEffect">
                                  <p:stCondLst>
                                    <p:cond delay="1000"/>
                                  </p:stCondLst>
                                  <p:childTnLst>
                                    <p:anim calcmode="lin" valueType="num">
                                      <p:cBhvr>
                                        <p:cTn id="204" dur="5"/>
                                        <p:tgtEl>
                                          <p:spTgt spid="237586"/>
                                        </p:tgtEl>
                                        <p:attrNameLst>
                                          <p:attrName>ppt_w</p:attrName>
                                        </p:attrNameLst>
                                      </p:cBhvr>
                                      <p:tavLst>
                                        <p:tav tm="0">
                                          <p:val>
                                            <p:strVal val="ppt_w"/>
                                          </p:val>
                                        </p:tav>
                                        <p:tav tm="100000">
                                          <p:val>
                                            <p:fltVal val="0"/>
                                          </p:val>
                                        </p:tav>
                                      </p:tavLst>
                                    </p:anim>
                                    <p:anim calcmode="lin" valueType="num">
                                      <p:cBhvr>
                                        <p:cTn id="205" dur="5"/>
                                        <p:tgtEl>
                                          <p:spTgt spid="237586"/>
                                        </p:tgtEl>
                                        <p:attrNameLst>
                                          <p:attrName>ppt_h</p:attrName>
                                        </p:attrNameLst>
                                      </p:cBhvr>
                                      <p:tavLst>
                                        <p:tav tm="0">
                                          <p:val>
                                            <p:strVal val="ppt_h"/>
                                          </p:val>
                                        </p:tav>
                                        <p:tav tm="100000">
                                          <p:val>
                                            <p:fltVal val="0"/>
                                          </p:val>
                                        </p:tav>
                                      </p:tavLst>
                                    </p:anim>
                                    <p:animEffect transition="out" filter="fade">
                                      <p:cBhvr>
                                        <p:cTn id="206" dur="5"/>
                                        <p:tgtEl>
                                          <p:spTgt spid="237586"/>
                                        </p:tgtEl>
                                      </p:cBhvr>
                                    </p:animEffect>
                                    <p:set>
                                      <p:cBhvr>
                                        <p:cTn id="207" dur="1" fill="hold">
                                          <p:stCondLst>
                                            <p:cond delay="4"/>
                                          </p:stCondLst>
                                        </p:cTn>
                                        <p:tgtEl>
                                          <p:spTgt spid="237586"/>
                                        </p:tgtEl>
                                        <p:attrNameLst>
                                          <p:attrName>style.visibility</p:attrName>
                                        </p:attrNameLst>
                                      </p:cBhvr>
                                      <p:to>
                                        <p:strVal val="hidden"/>
                                      </p:to>
                                    </p:set>
                                  </p:childTnLst>
                                </p:cTn>
                              </p:par>
                            </p:childTnLst>
                          </p:cTn>
                        </p:par>
                        <p:par>
                          <p:cTn id="208" fill="hold" nodeType="afterGroup">
                            <p:stCondLst>
                              <p:cond delay="16165"/>
                            </p:stCondLst>
                            <p:childTnLst>
                              <p:par>
                                <p:cTn id="209" presetID="53" presetClass="entr" presetSubtype="0" fill="hold" nodeType="afterEffect">
                                  <p:stCondLst>
                                    <p:cond delay="0"/>
                                  </p:stCondLst>
                                  <p:childTnLst>
                                    <p:set>
                                      <p:cBhvr>
                                        <p:cTn id="210" dur="1" fill="hold">
                                          <p:stCondLst>
                                            <p:cond delay="0"/>
                                          </p:stCondLst>
                                        </p:cTn>
                                        <p:tgtEl>
                                          <p:spTgt spid="237587"/>
                                        </p:tgtEl>
                                        <p:attrNameLst>
                                          <p:attrName>style.visibility</p:attrName>
                                        </p:attrNameLst>
                                      </p:cBhvr>
                                      <p:to>
                                        <p:strVal val="visible"/>
                                      </p:to>
                                    </p:set>
                                    <p:anim calcmode="lin" valueType="num">
                                      <p:cBhvr>
                                        <p:cTn id="211" dur="5" fill="hold"/>
                                        <p:tgtEl>
                                          <p:spTgt spid="237587"/>
                                        </p:tgtEl>
                                        <p:attrNameLst>
                                          <p:attrName>ppt_w</p:attrName>
                                        </p:attrNameLst>
                                      </p:cBhvr>
                                      <p:tavLst>
                                        <p:tav tm="0">
                                          <p:val>
                                            <p:fltVal val="0"/>
                                          </p:val>
                                        </p:tav>
                                        <p:tav tm="100000">
                                          <p:val>
                                            <p:strVal val="#ppt_w"/>
                                          </p:val>
                                        </p:tav>
                                      </p:tavLst>
                                    </p:anim>
                                    <p:anim calcmode="lin" valueType="num">
                                      <p:cBhvr>
                                        <p:cTn id="212" dur="5" fill="hold"/>
                                        <p:tgtEl>
                                          <p:spTgt spid="237587"/>
                                        </p:tgtEl>
                                        <p:attrNameLst>
                                          <p:attrName>ppt_h</p:attrName>
                                        </p:attrNameLst>
                                      </p:cBhvr>
                                      <p:tavLst>
                                        <p:tav tm="0">
                                          <p:val>
                                            <p:fltVal val="0"/>
                                          </p:val>
                                        </p:tav>
                                        <p:tav tm="100000">
                                          <p:val>
                                            <p:strVal val="#ppt_h"/>
                                          </p:val>
                                        </p:tav>
                                      </p:tavLst>
                                    </p:anim>
                                    <p:animEffect transition="in" filter="fade">
                                      <p:cBhvr>
                                        <p:cTn id="213" dur="5"/>
                                        <p:tgtEl>
                                          <p:spTgt spid="237587"/>
                                        </p:tgtEl>
                                      </p:cBhvr>
                                    </p:animEffect>
                                  </p:childTnLst>
                                  <p:subTnLst>
                                    <p:audio>
                                      <p:cMediaNode vol="100000">
                                        <p:cTn display="0" masterRel="sameClick">
                                          <p:stCondLst>
                                            <p:cond evt="begin" delay="0">
                                              <p:tn val="209"/>
                                            </p:cond>
                                          </p:stCondLst>
                                          <p:endCondLst>
                                            <p:cond evt="onStopAudio" delay="0">
                                              <p:tgtEl>
                                                <p:sldTgt/>
                                              </p:tgtEl>
                                            </p:cond>
                                          </p:endCondLst>
                                        </p:cTn>
                                        <p:tgtEl>
                                          <p:sndTgt r:embed="rId2" name="DESTROY.WAV"/>
                                        </p:tgtEl>
                                      </p:cMediaNode>
                                    </p:audio>
                                  </p:subTnLst>
                                </p:cTn>
                              </p:par>
                            </p:childTnLst>
                          </p:cTn>
                        </p:par>
                        <p:par>
                          <p:cTn id="214" fill="hold" nodeType="afterGroup">
                            <p:stCondLst>
                              <p:cond delay="16170"/>
                            </p:stCondLst>
                            <p:childTnLst>
                              <p:par>
                                <p:cTn id="215" presetID="53" presetClass="exit" presetSubtype="0" fill="hold" nodeType="afterEffect">
                                  <p:stCondLst>
                                    <p:cond delay="1000"/>
                                  </p:stCondLst>
                                  <p:childTnLst>
                                    <p:anim calcmode="lin" valueType="num">
                                      <p:cBhvr>
                                        <p:cTn id="216" dur="5"/>
                                        <p:tgtEl>
                                          <p:spTgt spid="237587"/>
                                        </p:tgtEl>
                                        <p:attrNameLst>
                                          <p:attrName>ppt_w</p:attrName>
                                        </p:attrNameLst>
                                      </p:cBhvr>
                                      <p:tavLst>
                                        <p:tav tm="0">
                                          <p:val>
                                            <p:strVal val="ppt_w"/>
                                          </p:val>
                                        </p:tav>
                                        <p:tav tm="100000">
                                          <p:val>
                                            <p:fltVal val="0"/>
                                          </p:val>
                                        </p:tav>
                                      </p:tavLst>
                                    </p:anim>
                                    <p:anim calcmode="lin" valueType="num">
                                      <p:cBhvr>
                                        <p:cTn id="217" dur="5"/>
                                        <p:tgtEl>
                                          <p:spTgt spid="237587"/>
                                        </p:tgtEl>
                                        <p:attrNameLst>
                                          <p:attrName>ppt_h</p:attrName>
                                        </p:attrNameLst>
                                      </p:cBhvr>
                                      <p:tavLst>
                                        <p:tav tm="0">
                                          <p:val>
                                            <p:strVal val="ppt_h"/>
                                          </p:val>
                                        </p:tav>
                                        <p:tav tm="100000">
                                          <p:val>
                                            <p:fltVal val="0"/>
                                          </p:val>
                                        </p:tav>
                                      </p:tavLst>
                                    </p:anim>
                                    <p:animEffect transition="out" filter="fade">
                                      <p:cBhvr>
                                        <p:cTn id="218" dur="5"/>
                                        <p:tgtEl>
                                          <p:spTgt spid="237587"/>
                                        </p:tgtEl>
                                      </p:cBhvr>
                                    </p:animEffect>
                                    <p:set>
                                      <p:cBhvr>
                                        <p:cTn id="219" dur="1" fill="hold">
                                          <p:stCondLst>
                                            <p:cond delay="4"/>
                                          </p:stCondLst>
                                        </p:cTn>
                                        <p:tgtEl>
                                          <p:spTgt spid="237587"/>
                                        </p:tgtEl>
                                        <p:attrNameLst>
                                          <p:attrName>style.visibility</p:attrName>
                                        </p:attrNameLst>
                                      </p:cBhvr>
                                      <p:to>
                                        <p:strVal val="hidden"/>
                                      </p:to>
                                    </p:set>
                                  </p:childTnLst>
                                </p:cTn>
                              </p:par>
                            </p:childTnLst>
                          </p:cTn>
                        </p:par>
                        <p:par>
                          <p:cTn id="220" fill="hold" nodeType="afterGroup">
                            <p:stCondLst>
                              <p:cond delay="17175"/>
                            </p:stCondLst>
                            <p:childTnLst>
                              <p:par>
                                <p:cTn id="221" presetID="53" presetClass="entr" presetSubtype="0" fill="hold" nodeType="afterEffect">
                                  <p:stCondLst>
                                    <p:cond delay="0"/>
                                  </p:stCondLst>
                                  <p:childTnLst>
                                    <p:set>
                                      <p:cBhvr>
                                        <p:cTn id="222" dur="1" fill="hold">
                                          <p:stCondLst>
                                            <p:cond delay="0"/>
                                          </p:stCondLst>
                                        </p:cTn>
                                        <p:tgtEl>
                                          <p:spTgt spid="237588"/>
                                        </p:tgtEl>
                                        <p:attrNameLst>
                                          <p:attrName>style.visibility</p:attrName>
                                        </p:attrNameLst>
                                      </p:cBhvr>
                                      <p:to>
                                        <p:strVal val="visible"/>
                                      </p:to>
                                    </p:set>
                                    <p:anim calcmode="lin" valueType="num">
                                      <p:cBhvr>
                                        <p:cTn id="223" dur="5" fill="hold"/>
                                        <p:tgtEl>
                                          <p:spTgt spid="237588"/>
                                        </p:tgtEl>
                                        <p:attrNameLst>
                                          <p:attrName>ppt_w</p:attrName>
                                        </p:attrNameLst>
                                      </p:cBhvr>
                                      <p:tavLst>
                                        <p:tav tm="0">
                                          <p:val>
                                            <p:fltVal val="0"/>
                                          </p:val>
                                        </p:tav>
                                        <p:tav tm="100000">
                                          <p:val>
                                            <p:strVal val="#ppt_w"/>
                                          </p:val>
                                        </p:tav>
                                      </p:tavLst>
                                    </p:anim>
                                    <p:anim calcmode="lin" valueType="num">
                                      <p:cBhvr>
                                        <p:cTn id="224" dur="5" fill="hold"/>
                                        <p:tgtEl>
                                          <p:spTgt spid="237588"/>
                                        </p:tgtEl>
                                        <p:attrNameLst>
                                          <p:attrName>ppt_h</p:attrName>
                                        </p:attrNameLst>
                                      </p:cBhvr>
                                      <p:tavLst>
                                        <p:tav tm="0">
                                          <p:val>
                                            <p:fltVal val="0"/>
                                          </p:val>
                                        </p:tav>
                                        <p:tav tm="100000">
                                          <p:val>
                                            <p:strVal val="#ppt_h"/>
                                          </p:val>
                                        </p:tav>
                                      </p:tavLst>
                                    </p:anim>
                                    <p:animEffect transition="in" filter="fade">
                                      <p:cBhvr>
                                        <p:cTn id="225" dur="5"/>
                                        <p:tgtEl>
                                          <p:spTgt spid="237588"/>
                                        </p:tgtEl>
                                      </p:cBhvr>
                                    </p:animEffect>
                                  </p:childTnLst>
                                  <p:subTnLst>
                                    <p:audio>
                                      <p:cMediaNode vol="100000">
                                        <p:cTn display="0" masterRel="sameClick">
                                          <p:stCondLst>
                                            <p:cond evt="begin" delay="0">
                                              <p:tn val="221"/>
                                            </p:cond>
                                          </p:stCondLst>
                                          <p:endCondLst>
                                            <p:cond evt="onStopAudio" delay="0">
                                              <p:tgtEl>
                                                <p:sldTgt/>
                                              </p:tgtEl>
                                            </p:cond>
                                          </p:endCondLst>
                                        </p:cTn>
                                        <p:tgtEl>
                                          <p:sndTgt r:embed="rId2" name="DESTROY.WAV"/>
                                        </p:tgtEl>
                                      </p:cMediaNode>
                                    </p:audio>
                                  </p:subTnLst>
                                </p:cTn>
                              </p:par>
                            </p:childTnLst>
                          </p:cTn>
                        </p:par>
                        <p:par>
                          <p:cTn id="226" fill="hold" nodeType="afterGroup">
                            <p:stCondLst>
                              <p:cond delay="17180"/>
                            </p:stCondLst>
                            <p:childTnLst>
                              <p:par>
                                <p:cTn id="227" presetID="53" presetClass="exit" presetSubtype="0" fill="hold" nodeType="afterEffect">
                                  <p:stCondLst>
                                    <p:cond delay="1000"/>
                                  </p:stCondLst>
                                  <p:childTnLst>
                                    <p:anim calcmode="lin" valueType="num">
                                      <p:cBhvr>
                                        <p:cTn id="228" dur="5"/>
                                        <p:tgtEl>
                                          <p:spTgt spid="237588"/>
                                        </p:tgtEl>
                                        <p:attrNameLst>
                                          <p:attrName>ppt_w</p:attrName>
                                        </p:attrNameLst>
                                      </p:cBhvr>
                                      <p:tavLst>
                                        <p:tav tm="0">
                                          <p:val>
                                            <p:strVal val="ppt_w"/>
                                          </p:val>
                                        </p:tav>
                                        <p:tav tm="100000">
                                          <p:val>
                                            <p:fltVal val="0"/>
                                          </p:val>
                                        </p:tav>
                                      </p:tavLst>
                                    </p:anim>
                                    <p:anim calcmode="lin" valueType="num">
                                      <p:cBhvr>
                                        <p:cTn id="229" dur="5"/>
                                        <p:tgtEl>
                                          <p:spTgt spid="237588"/>
                                        </p:tgtEl>
                                        <p:attrNameLst>
                                          <p:attrName>ppt_h</p:attrName>
                                        </p:attrNameLst>
                                      </p:cBhvr>
                                      <p:tavLst>
                                        <p:tav tm="0">
                                          <p:val>
                                            <p:strVal val="ppt_h"/>
                                          </p:val>
                                        </p:tav>
                                        <p:tav tm="100000">
                                          <p:val>
                                            <p:fltVal val="0"/>
                                          </p:val>
                                        </p:tav>
                                      </p:tavLst>
                                    </p:anim>
                                    <p:animEffect transition="out" filter="fade">
                                      <p:cBhvr>
                                        <p:cTn id="230" dur="5"/>
                                        <p:tgtEl>
                                          <p:spTgt spid="237588"/>
                                        </p:tgtEl>
                                      </p:cBhvr>
                                    </p:animEffect>
                                    <p:set>
                                      <p:cBhvr>
                                        <p:cTn id="231" dur="1" fill="hold">
                                          <p:stCondLst>
                                            <p:cond delay="4"/>
                                          </p:stCondLst>
                                        </p:cTn>
                                        <p:tgtEl>
                                          <p:spTgt spid="237588"/>
                                        </p:tgtEl>
                                        <p:attrNameLst>
                                          <p:attrName>style.visibility</p:attrName>
                                        </p:attrNameLst>
                                      </p:cBhvr>
                                      <p:to>
                                        <p:strVal val="hidden"/>
                                      </p:to>
                                    </p:set>
                                  </p:childTnLst>
                                </p:cTn>
                              </p:par>
                            </p:childTnLst>
                          </p:cTn>
                        </p:par>
                        <p:par>
                          <p:cTn id="232" fill="hold" nodeType="afterGroup">
                            <p:stCondLst>
                              <p:cond delay="18185"/>
                            </p:stCondLst>
                            <p:childTnLst>
                              <p:par>
                                <p:cTn id="233" presetID="53" presetClass="entr" presetSubtype="0" fill="hold" nodeType="afterEffect">
                                  <p:stCondLst>
                                    <p:cond delay="0"/>
                                  </p:stCondLst>
                                  <p:childTnLst>
                                    <p:set>
                                      <p:cBhvr>
                                        <p:cTn id="234" dur="1" fill="hold">
                                          <p:stCondLst>
                                            <p:cond delay="0"/>
                                          </p:stCondLst>
                                        </p:cTn>
                                        <p:tgtEl>
                                          <p:spTgt spid="237589"/>
                                        </p:tgtEl>
                                        <p:attrNameLst>
                                          <p:attrName>style.visibility</p:attrName>
                                        </p:attrNameLst>
                                      </p:cBhvr>
                                      <p:to>
                                        <p:strVal val="visible"/>
                                      </p:to>
                                    </p:set>
                                    <p:anim calcmode="lin" valueType="num">
                                      <p:cBhvr>
                                        <p:cTn id="235" dur="5" fill="hold"/>
                                        <p:tgtEl>
                                          <p:spTgt spid="237589"/>
                                        </p:tgtEl>
                                        <p:attrNameLst>
                                          <p:attrName>ppt_w</p:attrName>
                                        </p:attrNameLst>
                                      </p:cBhvr>
                                      <p:tavLst>
                                        <p:tav tm="0">
                                          <p:val>
                                            <p:fltVal val="0"/>
                                          </p:val>
                                        </p:tav>
                                        <p:tav tm="100000">
                                          <p:val>
                                            <p:strVal val="#ppt_w"/>
                                          </p:val>
                                        </p:tav>
                                      </p:tavLst>
                                    </p:anim>
                                    <p:anim calcmode="lin" valueType="num">
                                      <p:cBhvr>
                                        <p:cTn id="236" dur="5" fill="hold"/>
                                        <p:tgtEl>
                                          <p:spTgt spid="237589"/>
                                        </p:tgtEl>
                                        <p:attrNameLst>
                                          <p:attrName>ppt_h</p:attrName>
                                        </p:attrNameLst>
                                      </p:cBhvr>
                                      <p:tavLst>
                                        <p:tav tm="0">
                                          <p:val>
                                            <p:fltVal val="0"/>
                                          </p:val>
                                        </p:tav>
                                        <p:tav tm="100000">
                                          <p:val>
                                            <p:strVal val="#ppt_h"/>
                                          </p:val>
                                        </p:tav>
                                      </p:tavLst>
                                    </p:anim>
                                    <p:animEffect transition="in" filter="fade">
                                      <p:cBhvr>
                                        <p:cTn id="237" dur="5"/>
                                        <p:tgtEl>
                                          <p:spTgt spid="237589"/>
                                        </p:tgtEl>
                                      </p:cBhvr>
                                    </p:animEffect>
                                  </p:childTnLst>
                                  <p:subTnLst>
                                    <p:audio>
                                      <p:cMediaNode vol="100000">
                                        <p:cTn display="0" masterRel="sameClick">
                                          <p:stCondLst>
                                            <p:cond evt="begin" delay="0">
                                              <p:tn val="233"/>
                                            </p:cond>
                                          </p:stCondLst>
                                          <p:endCondLst>
                                            <p:cond evt="onStopAudio" delay="0">
                                              <p:tgtEl>
                                                <p:sldTgt/>
                                              </p:tgtEl>
                                            </p:cond>
                                          </p:endCondLst>
                                        </p:cTn>
                                        <p:tgtEl>
                                          <p:sndTgt r:embed="rId2" name="DESTROY.WAV"/>
                                        </p:tgtEl>
                                      </p:cMediaNode>
                                    </p:audio>
                                  </p:subTnLst>
                                </p:cTn>
                              </p:par>
                            </p:childTnLst>
                          </p:cTn>
                        </p:par>
                        <p:par>
                          <p:cTn id="238" fill="hold" nodeType="afterGroup">
                            <p:stCondLst>
                              <p:cond delay="18190"/>
                            </p:stCondLst>
                            <p:childTnLst>
                              <p:par>
                                <p:cTn id="239" presetID="53" presetClass="exit" presetSubtype="0" fill="hold" nodeType="afterEffect">
                                  <p:stCondLst>
                                    <p:cond delay="1000"/>
                                  </p:stCondLst>
                                  <p:childTnLst>
                                    <p:anim calcmode="lin" valueType="num">
                                      <p:cBhvr>
                                        <p:cTn id="240" dur="5"/>
                                        <p:tgtEl>
                                          <p:spTgt spid="237589"/>
                                        </p:tgtEl>
                                        <p:attrNameLst>
                                          <p:attrName>ppt_w</p:attrName>
                                        </p:attrNameLst>
                                      </p:cBhvr>
                                      <p:tavLst>
                                        <p:tav tm="0">
                                          <p:val>
                                            <p:strVal val="ppt_w"/>
                                          </p:val>
                                        </p:tav>
                                        <p:tav tm="100000">
                                          <p:val>
                                            <p:fltVal val="0"/>
                                          </p:val>
                                        </p:tav>
                                      </p:tavLst>
                                    </p:anim>
                                    <p:anim calcmode="lin" valueType="num">
                                      <p:cBhvr>
                                        <p:cTn id="241" dur="5"/>
                                        <p:tgtEl>
                                          <p:spTgt spid="237589"/>
                                        </p:tgtEl>
                                        <p:attrNameLst>
                                          <p:attrName>ppt_h</p:attrName>
                                        </p:attrNameLst>
                                      </p:cBhvr>
                                      <p:tavLst>
                                        <p:tav tm="0">
                                          <p:val>
                                            <p:strVal val="ppt_h"/>
                                          </p:val>
                                        </p:tav>
                                        <p:tav tm="100000">
                                          <p:val>
                                            <p:fltVal val="0"/>
                                          </p:val>
                                        </p:tav>
                                      </p:tavLst>
                                    </p:anim>
                                    <p:animEffect transition="out" filter="fade">
                                      <p:cBhvr>
                                        <p:cTn id="242" dur="5"/>
                                        <p:tgtEl>
                                          <p:spTgt spid="237589"/>
                                        </p:tgtEl>
                                      </p:cBhvr>
                                    </p:animEffect>
                                    <p:set>
                                      <p:cBhvr>
                                        <p:cTn id="243" dur="1" fill="hold">
                                          <p:stCondLst>
                                            <p:cond delay="4"/>
                                          </p:stCondLst>
                                        </p:cTn>
                                        <p:tgtEl>
                                          <p:spTgt spid="237589"/>
                                        </p:tgtEl>
                                        <p:attrNameLst>
                                          <p:attrName>style.visibility</p:attrName>
                                        </p:attrNameLst>
                                      </p:cBhvr>
                                      <p:to>
                                        <p:strVal val="hidden"/>
                                      </p:to>
                                    </p:set>
                                  </p:childTnLst>
                                </p:cTn>
                              </p:par>
                            </p:childTnLst>
                          </p:cTn>
                        </p:par>
                        <p:par>
                          <p:cTn id="244" fill="hold" nodeType="afterGroup">
                            <p:stCondLst>
                              <p:cond delay="19195"/>
                            </p:stCondLst>
                            <p:childTnLst>
                              <p:par>
                                <p:cTn id="245" presetID="53" presetClass="entr" presetSubtype="0" fill="hold" nodeType="afterEffect">
                                  <p:stCondLst>
                                    <p:cond delay="0"/>
                                  </p:stCondLst>
                                  <p:childTnLst>
                                    <p:set>
                                      <p:cBhvr>
                                        <p:cTn id="246" dur="1" fill="hold">
                                          <p:stCondLst>
                                            <p:cond delay="0"/>
                                          </p:stCondLst>
                                        </p:cTn>
                                        <p:tgtEl>
                                          <p:spTgt spid="237590"/>
                                        </p:tgtEl>
                                        <p:attrNameLst>
                                          <p:attrName>style.visibility</p:attrName>
                                        </p:attrNameLst>
                                      </p:cBhvr>
                                      <p:to>
                                        <p:strVal val="visible"/>
                                      </p:to>
                                    </p:set>
                                    <p:anim calcmode="lin" valueType="num">
                                      <p:cBhvr>
                                        <p:cTn id="247" dur="5" fill="hold"/>
                                        <p:tgtEl>
                                          <p:spTgt spid="237590"/>
                                        </p:tgtEl>
                                        <p:attrNameLst>
                                          <p:attrName>ppt_w</p:attrName>
                                        </p:attrNameLst>
                                      </p:cBhvr>
                                      <p:tavLst>
                                        <p:tav tm="0">
                                          <p:val>
                                            <p:fltVal val="0"/>
                                          </p:val>
                                        </p:tav>
                                        <p:tav tm="100000">
                                          <p:val>
                                            <p:strVal val="#ppt_w"/>
                                          </p:val>
                                        </p:tav>
                                      </p:tavLst>
                                    </p:anim>
                                    <p:anim calcmode="lin" valueType="num">
                                      <p:cBhvr>
                                        <p:cTn id="248" dur="5" fill="hold"/>
                                        <p:tgtEl>
                                          <p:spTgt spid="237590"/>
                                        </p:tgtEl>
                                        <p:attrNameLst>
                                          <p:attrName>ppt_h</p:attrName>
                                        </p:attrNameLst>
                                      </p:cBhvr>
                                      <p:tavLst>
                                        <p:tav tm="0">
                                          <p:val>
                                            <p:fltVal val="0"/>
                                          </p:val>
                                        </p:tav>
                                        <p:tav tm="100000">
                                          <p:val>
                                            <p:strVal val="#ppt_h"/>
                                          </p:val>
                                        </p:tav>
                                      </p:tavLst>
                                    </p:anim>
                                    <p:animEffect transition="in" filter="fade">
                                      <p:cBhvr>
                                        <p:cTn id="249" dur="5"/>
                                        <p:tgtEl>
                                          <p:spTgt spid="237590"/>
                                        </p:tgtEl>
                                      </p:cBhvr>
                                    </p:animEffect>
                                  </p:childTnLst>
                                  <p:subTnLst>
                                    <p:audio>
                                      <p:cMediaNode vol="100000">
                                        <p:cTn display="0" masterRel="sameClick">
                                          <p:stCondLst>
                                            <p:cond evt="begin" delay="0">
                                              <p:tn val="245"/>
                                            </p:cond>
                                          </p:stCondLst>
                                          <p:endCondLst>
                                            <p:cond evt="onStopAudio" delay="0">
                                              <p:tgtEl>
                                                <p:sldTgt/>
                                              </p:tgtEl>
                                            </p:cond>
                                          </p:endCondLst>
                                        </p:cTn>
                                        <p:tgtEl>
                                          <p:sndTgt r:embed="rId2" name="DESTROY.WAV"/>
                                        </p:tgtEl>
                                      </p:cMediaNode>
                                    </p:audio>
                                  </p:subTnLst>
                                </p:cTn>
                              </p:par>
                            </p:childTnLst>
                          </p:cTn>
                        </p:par>
                        <p:par>
                          <p:cTn id="250" fill="hold" nodeType="afterGroup">
                            <p:stCondLst>
                              <p:cond delay="19200"/>
                            </p:stCondLst>
                            <p:childTnLst>
                              <p:par>
                                <p:cTn id="251" presetID="53" presetClass="exit" presetSubtype="0" fill="hold" nodeType="afterEffect">
                                  <p:stCondLst>
                                    <p:cond delay="1000"/>
                                  </p:stCondLst>
                                  <p:childTnLst>
                                    <p:anim calcmode="lin" valueType="num">
                                      <p:cBhvr>
                                        <p:cTn id="252" dur="5"/>
                                        <p:tgtEl>
                                          <p:spTgt spid="237590"/>
                                        </p:tgtEl>
                                        <p:attrNameLst>
                                          <p:attrName>ppt_w</p:attrName>
                                        </p:attrNameLst>
                                      </p:cBhvr>
                                      <p:tavLst>
                                        <p:tav tm="0">
                                          <p:val>
                                            <p:strVal val="ppt_w"/>
                                          </p:val>
                                        </p:tav>
                                        <p:tav tm="100000">
                                          <p:val>
                                            <p:fltVal val="0"/>
                                          </p:val>
                                        </p:tav>
                                      </p:tavLst>
                                    </p:anim>
                                    <p:anim calcmode="lin" valueType="num">
                                      <p:cBhvr>
                                        <p:cTn id="253" dur="5"/>
                                        <p:tgtEl>
                                          <p:spTgt spid="237590"/>
                                        </p:tgtEl>
                                        <p:attrNameLst>
                                          <p:attrName>ppt_h</p:attrName>
                                        </p:attrNameLst>
                                      </p:cBhvr>
                                      <p:tavLst>
                                        <p:tav tm="0">
                                          <p:val>
                                            <p:strVal val="ppt_h"/>
                                          </p:val>
                                        </p:tav>
                                        <p:tav tm="100000">
                                          <p:val>
                                            <p:fltVal val="0"/>
                                          </p:val>
                                        </p:tav>
                                      </p:tavLst>
                                    </p:anim>
                                    <p:animEffect transition="out" filter="fade">
                                      <p:cBhvr>
                                        <p:cTn id="254" dur="5"/>
                                        <p:tgtEl>
                                          <p:spTgt spid="237590"/>
                                        </p:tgtEl>
                                      </p:cBhvr>
                                    </p:animEffect>
                                    <p:set>
                                      <p:cBhvr>
                                        <p:cTn id="255" dur="1" fill="hold">
                                          <p:stCondLst>
                                            <p:cond delay="4"/>
                                          </p:stCondLst>
                                        </p:cTn>
                                        <p:tgtEl>
                                          <p:spTgt spid="237590"/>
                                        </p:tgtEl>
                                        <p:attrNameLst>
                                          <p:attrName>style.visibility</p:attrName>
                                        </p:attrNameLst>
                                      </p:cBhvr>
                                      <p:to>
                                        <p:strVal val="hidden"/>
                                      </p:to>
                                    </p:set>
                                  </p:childTnLst>
                                </p:cTn>
                              </p:par>
                            </p:childTnLst>
                          </p:cTn>
                        </p:par>
                        <p:par>
                          <p:cTn id="256" fill="hold" nodeType="afterGroup">
                            <p:stCondLst>
                              <p:cond delay="20205"/>
                            </p:stCondLst>
                            <p:childTnLst>
                              <p:par>
                                <p:cTn id="257" presetID="53" presetClass="entr" presetSubtype="0" fill="hold" nodeType="afterEffect">
                                  <p:stCondLst>
                                    <p:cond delay="0"/>
                                  </p:stCondLst>
                                  <p:childTnLst>
                                    <p:set>
                                      <p:cBhvr>
                                        <p:cTn id="258" dur="1" fill="hold">
                                          <p:stCondLst>
                                            <p:cond delay="0"/>
                                          </p:stCondLst>
                                        </p:cTn>
                                        <p:tgtEl>
                                          <p:spTgt spid="237581"/>
                                        </p:tgtEl>
                                        <p:attrNameLst>
                                          <p:attrName>style.visibility</p:attrName>
                                        </p:attrNameLst>
                                      </p:cBhvr>
                                      <p:to>
                                        <p:strVal val="visible"/>
                                      </p:to>
                                    </p:set>
                                    <p:anim calcmode="lin" valueType="num">
                                      <p:cBhvr>
                                        <p:cTn id="259" dur="5" fill="hold"/>
                                        <p:tgtEl>
                                          <p:spTgt spid="237581"/>
                                        </p:tgtEl>
                                        <p:attrNameLst>
                                          <p:attrName>ppt_w</p:attrName>
                                        </p:attrNameLst>
                                      </p:cBhvr>
                                      <p:tavLst>
                                        <p:tav tm="0">
                                          <p:val>
                                            <p:fltVal val="0"/>
                                          </p:val>
                                        </p:tav>
                                        <p:tav tm="100000">
                                          <p:val>
                                            <p:strVal val="#ppt_w"/>
                                          </p:val>
                                        </p:tav>
                                      </p:tavLst>
                                    </p:anim>
                                    <p:anim calcmode="lin" valueType="num">
                                      <p:cBhvr>
                                        <p:cTn id="260" dur="5" fill="hold"/>
                                        <p:tgtEl>
                                          <p:spTgt spid="237581"/>
                                        </p:tgtEl>
                                        <p:attrNameLst>
                                          <p:attrName>ppt_h</p:attrName>
                                        </p:attrNameLst>
                                      </p:cBhvr>
                                      <p:tavLst>
                                        <p:tav tm="0">
                                          <p:val>
                                            <p:fltVal val="0"/>
                                          </p:val>
                                        </p:tav>
                                        <p:tav tm="100000">
                                          <p:val>
                                            <p:strVal val="#ppt_h"/>
                                          </p:val>
                                        </p:tav>
                                      </p:tavLst>
                                    </p:anim>
                                    <p:animEffect transition="in" filter="fade">
                                      <p:cBhvr>
                                        <p:cTn id="261" dur="5"/>
                                        <p:tgtEl>
                                          <p:spTgt spid="237581"/>
                                        </p:tgtEl>
                                      </p:cBhvr>
                                    </p:animEffect>
                                  </p:childTnLst>
                                  <p:subTnLst>
                                    <p:audio>
                                      <p:cMediaNode vol="100000">
                                        <p:cTn display="0" masterRel="sameClick">
                                          <p:stCondLst>
                                            <p:cond evt="begin" delay="0">
                                              <p:tn val="257"/>
                                            </p:cond>
                                          </p:stCondLst>
                                          <p:endCondLst>
                                            <p:cond evt="onStopAudio" delay="0">
                                              <p:tgtEl>
                                                <p:sldTgt/>
                                              </p:tgtEl>
                                            </p:cond>
                                          </p:endCondLst>
                                        </p:cTn>
                                        <p:tgtEl>
                                          <p:sndTgt r:embed="rId2" name="DESTROY.WAV"/>
                                        </p:tgtEl>
                                      </p:cMediaNode>
                                    </p:audio>
                                  </p:subTnLst>
                                </p:cTn>
                              </p:par>
                            </p:childTnLst>
                          </p:cTn>
                        </p:par>
                        <p:par>
                          <p:cTn id="262" fill="hold" nodeType="afterGroup">
                            <p:stCondLst>
                              <p:cond delay="20210"/>
                            </p:stCondLst>
                            <p:childTnLst>
                              <p:par>
                                <p:cTn id="263" presetID="53" presetClass="exit" presetSubtype="0" fill="hold" nodeType="afterEffect">
                                  <p:stCondLst>
                                    <p:cond delay="1000"/>
                                  </p:stCondLst>
                                  <p:childTnLst>
                                    <p:anim calcmode="lin" valueType="num">
                                      <p:cBhvr>
                                        <p:cTn id="264" dur="5"/>
                                        <p:tgtEl>
                                          <p:spTgt spid="237581"/>
                                        </p:tgtEl>
                                        <p:attrNameLst>
                                          <p:attrName>ppt_w</p:attrName>
                                        </p:attrNameLst>
                                      </p:cBhvr>
                                      <p:tavLst>
                                        <p:tav tm="0">
                                          <p:val>
                                            <p:strVal val="ppt_w"/>
                                          </p:val>
                                        </p:tav>
                                        <p:tav tm="100000">
                                          <p:val>
                                            <p:fltVal val="0"/>
                                          </p:val>
                                        </p:tav>
                                      </p:tavLst>
                                    </p:anim>
                                    <p:anim calcmode="lin" valueType="num">
                                      <p:cBhvr>
                                        <p:cTn id="265" dur="5"/>
                                        <p:tgtEl>
                                          <p:spTgt spid="237581"/>
                                        </p:tgtEl>
                                        <p:attrNameLst>
                                          <p:attrName>ppt_h</p:attrName>
                                        </p:attrNameLst>
                                      </p:cBhvr>
                                      <p:tavLst>
                                        <p:tav tm="0">
                                          <p:val>
                                            <p:strVal val="ppt_h"/>
                                          </p:val>
                                        </p:tav>
                                        <p:tav tm="100000">
                                          <p:val>
                                            <p:fltVal val="0"/>
                                          </p:val>
                                        </p:tav>
                                      </p:tavLst>
                                    </p:anim>
                                    <p:animEffect transition="out" filter="fade">
                                      <p:cBhvr>
                                        <p:cTn id="266" dur="5"/>
                                        <p:tgtEl>
                                          <p:spTgt spid="237581"/>
                                        </p:tgtEl>
                                      </p:cBhvr>
                                    </p:animEffect>
                                    <p:set>
                                      <p:cBhvr>
                                        <p:cTn id="267" dur="1" fill="hold">
                                          <p:stCondLst>
                                            <p:cond delay="4"/>
                                          </p:stCondLst>
                                        </p:cTn>
                                        <p:tgtEl>
                                          <p:spTgt spid="237581"/>
                                        </p:tgtEl>
                                        <p:attrNameLst>
                                          <p:attrName>style.visibility</p:attrName>
                                        </p:attrNameLst>
                                      </p:cBhvr>
                                      <p:to>
                                        <p:strVal val="hidden"/>
                                      </p:to>
                                    </p:set>
                                  </p:childTnLst>
                                </p:cTn>
                              </p:par>
                            </p:childTnLst>
                          </p:cTn>
                        </p:par>
                        <p:par>
                          <p:cTn id="268" fill="hold" nodeType="afterGroup">
                            <p:stCondLst>
                              <p:cond delay="21215"/>
                            </p:stCondLst>
                            <p:childTnLst>
                              <p:par>
                                <p:cTn id="269" presetID="53" presetClass="entr" presetSubtype="0" fill="hold" nodeType="afterEffect">
                                  <p:stCondLst>
                                    <p:cond delay="0"/>
                                  </p:stCondLst>
                                  <p:childTnLst>
                                    <p:set>
                                      <p:cBhvr>
                                        <p:cTn id="270" dur="1" fill="hold">
                                          <p:stCondLst>
                                            <p:cond delay="0"/>
                                          </p:stCondLst>
                                        </p:cTn>
                                        <p:tgtEl>
                                          <p:spTgt spid="237582"/>
                                        </p:tgtEl>
                                        <p:attrNameLst>
                                          <p:attrName>style.visibility</p:attrName>
                                        </p:attrNameLst>
                                      </p:cBhvr>
                                      <p:to>
                                        <p:strVal val="visible"/>
                                      </p:to>
                                    </p:set>
                                    <p:anim calcmode="lin" valueType="num">
                                      <p:cBhvr>
                                        <p:cTn id="271" dur="5" fill="hold"/>
                                        <p:tgtEl>
                                          <p:spTgt spid="237582"/>
                                        </p:tgtEl>
                                        <p:attrNameLst>
                                          <p:attrName>ppt_w</p:attrName>
                                        </p:attrNameLst>
                                      </p:cBhvr>
                                      <p:tavLst>
                                        <p:tav tm="0">
                                          <p:val>
                                            <p:fltVal val="0"/>
                                          </p:val>
                                        </p:tav>
                                        <p:tav tm="100000">
                                          <p:val>
                                            <p:strVal val="#ppt_w"/>
                                          </p:val>
                                        </p:tav>
                                      </p:tavLst>
                                    </p:anim>
                                    <p:anim calcmode="lin" valueType="num">
                                      <p:cBhvr>
                                        <p:cTn id="272" dur="5" fill="hold"/>
                                        <p:tgtEl>
                                          <p:spTgt spid="237582"/>
                                        </p:tgtEl>
                                        <p:attrNameLst>
                                          <p:attrName>ppt_h</p:attrName>
                                        </p:attrNameLst>
                                      </p:cBhvr>
                                      <p:tavLst>
                                        <p:tav tm="0">
                                          <p:val>
                                            <p:fltVal val="0"/>
                                          </p:val>
                                        </p:tav>
                                        <p:tav tm="100000">
                                          <p:val>
                                            <p:strVal val="#ppt_h"/>
                                          </p:val>
                                        </p:tav>
                                      </p:tavLst>
                                    </p:anim>
                                    <p:animEffect transition="in" filter="fade">
                                      <p:cBhvr>
                                        <p:cTn id="273" dur="5"/>
                                        <p:tgtEl>
                                          <p:spTgt spid="237582"/>
                                        </p:tgtEl>
                                      </p:cBhvr>
                                    </p:animEffect>
                                  </p:childTnLst>
                                  <p:subTnLst>
                                    <p:audio>
                                      <p:cMediaNode vol="100000">
                                        <p:cTn display="0" masterRel="sameClick">
                                          <p:stCondLst>
                                            <p:cond evt="begin" delay="0">
                                              <p:tn val="269"/>
                                            </p:cond>
                                          </p:stCondLst>
                                          <p:endCondLst>
                                            <p:cond evt="onStopAudio" delay="0">
                                              <p:tgtEl>
                                                <p:sldTgt/>
                                              </p:tgtEl>
                                            </p:cond>
                                          </p:endCondLst>
                                        </p:cTn>
                                        <p:tgtEl>
                                          <p:sndTgt r:embed="rId2" name="DESTROY.WAV"/>
                                        </p:tgtEl>
                                      </p:cMediaNode>
                                    </p:audio>
                                  </p:subTnLst>
                                </p:cTn>
                              </p:par>
                            </p:childTnLst>
                          </p:cTn>
                        </p:par>
                        <p:par>
                          <p:cTn id="274" fill="hold" nodeType="afterGroup">
                            <p:stCondLst>
                              <p:cond delay="21220"/>
                            </p:stCondLst>
                            <p:childTnLst>
                              <p:par>
                                <p:cTn id="275" presetID="53" presetClass="exit" presetSubtype="0" fill="hold" nodeType="afterEffect">
                                  <p:stCondLst>
                                    <p:cond delay="1000"/>
                                  </p:stCondLst>
                                  <p:childTnLst>
                                    <p:anim calcmode="lin" valueType="num">
                                      <p:cBhvr>
                                        <p:cTn id="276" dur="5"/>
                                        <p:tgtEl>
                                          <p:spTgt spid="237582"/>
                                        </p:tgtEl>
                                        <p:attrNameLst>
                                          <p:attrName>ppt_w</p:attrName>
                                        </p:attrNameLst>
                                      </p:cBhvr>
                                      <p:tavLst>
                                        <p:tav tm="0">
                                          <p:val>
                                            <p:strVal val="ppt_w"/>
                                          </p:val>
                                        </p:tav>
                                        <p:tav tm="100000">
                                          <p:val>
                                            <p:fltVal val="0"/>
                                          </p:val>
                                        </p:tav>
                                      </p:tavLst>
                                    </p:anim>
                                    <p:anim calcmode="lin" valueType="num">
                                      <p:cBhvr>
                                        <p:cTn id="277" dur="5"/>
                                        <p:tgtEl>
                                          <p:spTgt spid="237582"/>
                                        </p:tgtEl>
                                        <p:attrNameLst>
                                          <p:attrName>ppt_h</p:attrName>
                                        </p:attrNameLst>
                                      </p:cBhvr>
                                      <p:tavLst>
                                        <p:tav tm="0">
                                          <p:val>
                                            <p:strVal val="ppt_h"/>
                                          </p:val>
                                        </p:tav>
                                        <p:tav tm="100000">
                                          <p:val>
                                            <p:fltVal val="0"/>
                                          </p:val>
                                        </p:tav>
                                      </p:tavLst>
                                    </p:anim>
                                    <p:animEffect transition="out" filter="fade">
                                      <p:cBhvr>
                                        <p:cTn id="278" dur="5"/>
                                        <p:tgtEl>
                                          <p:spTgt spid="237582"/>
                                        </p:tgtEl>
                                      </p:cBhvr>
                                    </p:animEffect>
                                    <p:set>
                                      <p:cBhvr>
                                        <p:cTn id="279" dur="1" fill="hold">
                                          <p:stCondLst>
                                            <p:cond delay="4"/>
                                          </p:stCondLst>
                                        </p:cTn>
                                        <p:tgtEl>
                                          <p:spTgt spid="237582"/>
                                        </p:tgtEl>
                                        <p:attrNameLst>
                                          <p:attrName>style.visibility</p:attrName>
                                        </p:attrNameLst>
                                      </p:cBhvr>
                                      <p:to>
                                        <p:strVal val="hidden"/>
                                      </p:to>
                                    </p:set>
                                  </p:childTnLst>
                                </p:cTn>
                              </p:par>
                            </p:childTnLst>
                          </p:cTn>
                        </p:par>
                        <p:par>
                          <p:cTn id="280" fill="hold" nodeType="afterGroup">
                            <p:stCondLst>
                              <p:cond delay="22225"/>
                            </p:stCondLst>
                            <p:childTnLst>
                              <p:par>
                                <p:cTn id="281" presetID="53" presetClass="entr" presetSubtype="0" fill="hold" nodeType="afterEffect">
                                  <p:stCondLst>
                                    <p:cond delay="0"/>
                                  </p:stCondLst>
                                  <p:childTnLst>
                                    <p:set>
                                      <p:cBhvr>
                                        <p:cTn id="282" dur="1" fill="hold">
                                          <p:stCondLst>
                                            <p:cond delay="0"/>
                                          </p:stCondLst>
                                        </p:cTn>
                                        <p:tgtEl>
                                          <p:spTgt spid="237583"/>
                                        </p:tgtEl>
                                        <p:attrNameLst>
                                          <p:attrName>style.visibility</p:attrName>
                                        </p:attrNameLst>
                                      </p:cBhvr>
                                      <p:to>
                                        <p:strVal val="visible"/>
                                      </p:to>
                                    </p:set>
                                    <p:anim calcmode="lin" valueType="num">
                                      <p:cBhvr>
                                        <p:cTn id="283" dur="5" fill="hold"/>
                                        <p:tgtEl>
                                          <p:spTgt spid="237583"/>
                                        </p:tgtEl>
                                        <p:attrNameLst>
                                          <p:attrName>ppt_w</p:attrName>
                                        </p:attrNameLst>
                                      </p:cBhvr>
                                      <p:tavLst>
                                        <p:tav tm="0">
                                          <p:val>
                                            <p:fltVal val="0"/>
                                          </p:val>
                                        </p:tav>
                                        <p:tav tm="100000">
                                          <p:val>
                                            <p:strVal val="#ppt_w"/>
                                          </p:val>
                                        </p:tav>
                                      </p:tavLst>
                                    </p:anim>
                                    <p:anim calcmode="lin" valueType="num">
                                      <p:cBhvr>
                                        <p:cTn id="284" dur="5" fill="hold"/>
                                        <p:tgtEl>
                                          <p:spTgt spid="237583"/>
                                        </p:tgtEl>
                                        <p:attrNameLst>
                                          <p:attrName>ppt_h</p:attrName>
                                        </p:attrNameLst>
                                      </p:cBhvr>
                                      <p:tavLst>
                                        <p:tav tm="0">
                                          <p:val>
                                            <p:fltVal val="0"/>
                                          </p:val>
                                        </p:tav>
                                        <p:tav tm="100000">
                                          <p:val>
                                            <p:strVal val="#ppt_h"/>
                                          </p:val>
                                        </p:tav>
                                      </p:tavLst>
                                    </p:anim>
                                    <p:animEffect transition="in" filter="fade">
                                      <p:cBhvr>
                                        <p:cTn id="285" dur="5"/>
                                        <p:tgtEl>
                                          <p:spTgt spid="237583"/>
                                        </p:tgtEl>
                                      </p:cBhvr>
                                    </p:animEffect>
                                  </p:childTnLst>
                                  <p:subTnLst>
                                    <p:audio>
                                      <p:cMediaNode vol="100000">
                                        <p:cTn display="0" masterRel="sameClick">
                                          <p:stCondLst>
                                            <p:cond evt="begin" delay="0">
                                              <p:tn val="281"/>
                                            </p:cond>
                                          </p:stCondLst>
                                          <p:endCondLst>
                                            <p:cond evt="onStopAudio" delay="0">
                                              <p:tgtEl>
                                                <p:sldTgt/>
                                              </p:tgtEl>
                                            </p:cond>
                                          </p:endCondLst>
                                        </p:cTn>
                                        <p:tgtEl>
                                          <p:sndTgt r:embed="rId2" name="DESTROY.WAV"/>
                                        </p:tgtEl>
                                      </p:cMediaNode>
                                    </p:audio>
                                  </p:subTnLst>
                                </p:cTn>
                              </p:par>
                            </p:childTnLst>
                          </p:cTn>
                        </p:par>
                        <p:par>
                          <p:cTn id="286" fill="hold" nodeType="afterGroup">
                            <p:stCondLst>
                              <p:cond delay="22230"/>
                            </p:stCondLst>
                            <p:childTnLst>
                              <p:par>
                                <p:cTn id="287" presetID="53" presetClass="exit" presetSubtype="0" fill="hold" nodeType="afterEffect">
                                  <p:stCondLst>
                                    <p:cond delay="1000"/>
                                  </p:stCondLst>
                                  <p:childTnLst>
                                    <p:anim calcmode="lin" valueType="num">
                                      <p:cBhvr>
                                        <p:cTn id="288" dur="5"/>
                                        <p:tgtEl>
                                          <p:spTgt spid="237583"/>
                                        </p:tgtEl>
                                        <p:attrNameLst>
                                          <p:attrName>ppt_w</p:attrName>
                                        </p:attrNameLst>
                                      </p:cBhvr>
                                      <p:tavLst>
                                        <p:tav tm="0">
                                          <p:val>
                                            <p:strVal val="ppt_w"/>
                                          </p:val>
                                        </p:tav>
                                        <p:tav tm="100000">
                                          <p:val>
                                            <p:fltVal val="0"/>
                                          </p:val>
                                        </p:tav>
                                      </p:tavLst>
                                    </p:anim>
                                    <p:anim calcmode="lin" valueType="num">
                                      <p:cBhvr>
                                        <p:cTn id="289" dur="5"/>
                                        <p:tgtEl>
                                          <p:spTgt spid="237583"/>
                                        </p:tgtEl>
                                        <p:attrNameLst>
                                          <p:attrName>ppt_h</p:attrName>
                                        </p:attrNameLst>
                                      </p:cBhvr>
                                      <p:tavLst>
                                        <p:tav tm="0">
                                          <p:val>
                                            <p:strVal val="ppt_h"/>
                                          </p:val>
                                        </p:tav>
                                        <p:tav tm="100000">
                                          <p:val>
                                            <p:fltVal val="0"/>
                                          </p:val>
                                        </p:tav>
                                      </p:tavLst>
                                    </p:anim>
                                    <p:animEffect transition="out" filter="fade">
                                      <p:cBhvr>
                                        <p:cTn id="290" dur="5"/>
                                        <p:tgtEl>
                                          <p:spTgt spid="237583"/>
                                        </p:tgtEl>
                                      </p:cBhvr>
                                    </p:animEffect>
                                    <p:set>
                                      <p:cBhvr>
                                        <p:cTn id="291" dur="1" fill="hold">
                                          <p:stCondLst>
                                            <p:cond delay="4"/>
                                          </p:stCondLst>
                                        </p:cTn>
                                        <p:tgtEl>
                                          <p:spTgt spid="237583"/>
                                        </p:tgtEl>
                                        <p:attrNameLst>
                                          <p:attrName>style.visibility</p:attrName>
                                        </p:attrNameLst>
                                      </p:cBhvr>
                                      <p:to>
                                        <p:strVal val="hidden"/>
                                      </p:to>
                                    </p:set>
                                  </p:childTnLst>
                                </p:cTn>
                              </p:par>
                            </p:childTnLst>
                          </p:cTn>
                        </p:par>
                        <p:par>
                          <p:cTn id="292" fill="hold" nodeType="afterGroup">
                            <p:stCondLst>
                              <p:cond delay="23235"/>
                            </p:stCondLst>
                            <p:childTnLst>
                              <p:par>
                                <p:cTn id="293" presetID="53" presetClass="entr" presetSubtype="0" fill="hold" nodeType="afterEffect">
                                  <p:stCondLst>
                                    <p:cond delay="0"/>
                                  </p:stCondLst>
                                  <p:childTnLst>
                                    <p:set>
                                      <p:cBhvr>
                                        <p:cTn id="294" dur="1" fill="hold">
                                          <p:stCondLst>
                                            <p:cond delay="0"/>
                                          </p:stCondLst>
                                        </p:cTn>
                                        <p:tgtEl>
                                          <p:spTgt spid="237584"/>
                                        </p:tgtEl>
                                        <p:attrNameLst>
                                          <p:attrName>style.visibility</p:attrName>
                                        </p:attrNameLst>
                                      </p:cBhvr>
                                      <p:to>
                                        <p:strVal val="visible"/>
                                      </p:to>
                                    </p:set>
                                    <p:anim calcmode="lin" valueType="num">
                                      <p:cBhvr>
                                        <p:cTn id="295" dur="5" fill="hold"/>
                                        <p:tgtEl>
                                          <p:spTgt spid="237584"/>
                                        </p:tgtEl>
                                        <p:attrNameLst>
                                          <p:attrName>ppt_w</p:attrName>
                                        </p:attrNameLst>
                                      </p:cBhvr>
                                      <p:tavLst>
                                        <p:tav tm="0">
                                          <p:val>
                                            <p:fltVal val="0"/>
                                          </p:val>
                                        </p:tav>
                                        <p:tav tm="100000">
                                          <p:val>
                                            <p:strVal val="#ppt_w"/>
                                          </p:val>
                                        </p:tav>
                                      </p:tavLst>
                                    </p:anim>
                                    <p:anim calcmode="lin" valueType="num">
                                      <p:cBhvr>
                                        <p:cTn id="296" dur="5" fill="hold"/>
                                        <p:tgtEl>
                                          <p:spTgt spid="237584"/>
                                        </p:tgtEl>
                                        <p:attrNameLst>
                                          <p:attrName>ppt_h</p:attrName>
                                        </p:attrNameLst>
                                      </p:cBhvr>
                                      <p:tavLst>
                                        <p:tav tm="0">
                                          <p:val>
                                            <p:fltVal val="0"/>
                                          </p:val>
                                        </p:tav>
                                        <p:tav tm="100000">
                                          <p:val>
                                            <p:strVal val="#ppt_h"/>
                                          </p:val>
                                        </p:tav>
                                      </p:tavLst>
                                    </p:anim>
                                    <p:animEffect transition="in" filter="fade">
                                      <p:cBhvr>
                                        <p:cTn id="297" dur="5"/>
                                        <p:tgtEl>
                                          <p:spTgt spid="237584"/>
                                        </p:tgtEl>
                                      </p:cBhvr>
                                    </p:animEffect>
                                  </p:childTnLst>
                                  <p:subTnLst>
                                    <p:audio>
                                      <p:cMediaNode vol="100000">
                                        <p:cTn display="0" masterRel="sameClick">
                                          <p:stCondLst>
                                            <p:cond evt="begin" delay="0">
                                              <p:tn val="293"/>
                                            </p:cond>
                                          </p:stCondLst>
                                          <p:endCondLst>
                                            <p:cond evt="onStopAudio" delay="0">
                                              <p:tgtEl>
                                                <p:sldTgt/>
                                              </p:tgtEl>
                                            </p:cond>
                                          </p:endCondLst>
                                        </p:cTn>
                                        <p:tgtEl>
                                          <p:sndTgt r:embed="rId2" name="DESTROY.WAV"/>
                                        </p:tgtEl>
                                      </p:cMediaNode>
                                    </p:audio>
                                  </p:subTnLst>
                                </p:cTn>
                              </p:par>
                            </p:childTnLst>
                          </p:cTn>
                        </p:par>
                        <p:par>
                          <p:cTn id="298" fill="hold" nodeType="afterGroup">
                            <p:stCondLst>
                              <p:cond delay="23240"/>
                            </p:stCondLst>
                            <p:childTnLst>
                              <p:par>
                                <p:cTn id="299" presetID="53" presetClass="exit" presetSubtype="0" fill="hold" nodeType="afterEffect">
                                  <p:stCondLst>
                                    <p:cond delay="1000"/>
                                  </p:stCondLst>
                                  <p:childTnLst>
                                    <p:anim calcmode="lin" valueType="num">
                                      <p:cBhvr>
                                        <p:cTn id="300" dur="5"/>
                                        <p:tgtEl>
                                          <p:spTgt spid="237584"/>
                                        </p:tgtEl>
                                        <p:attrNameLst>
                                          <p:attrName>ppt_w</p:attrName>
                                        </p:attrNameLst>
                                      </p:cBhvr>
                                      <p:tavLst>
                                        <p:tav tm="0">
                                          <p:val>
                                            <p:strVal val="ppt_w"/>
                                          </p:val>
                                        </p:tav>
                                        <p:tav tm="100000">
                                          <p:val>
                                            <p:fltVal val="0"/>
                                          </p:val>
                                        </p:tav>
                                      </p:tavLst>
                                    </p:anim>
                                    <p:anim calcmode="lin" valueType="num">
                                      <p:cBhvr>
                                        <p:cTn id="301" dur="5"/>
                                        <p:tgtEl>
                                          <p:spTgt spid="237584"/>
                                        </p:tgtEl>
                                        <p:attrNameLst>
                                          <p:attrName>ppt_h</p:attrName>
                                        </p:attrNameLst>
                                      </p:cBhvr>
                                      <p:tavLst>
                                        <p:tav tm="0">
                                          <p:val>
                                            <p:strVal val="ppt_h"/>
                                          </p:val>
                                        </p:tav>
                                        <p:tav tm="100000">
                                          <p:val>
                                            <p:fltVal val="0"/>
                                          </p:val>
                                        </p:tav>
                                      </p:tavLst>
                                    </p:anim>
                                    <p:animEffect transition="out" filter="fade">
                                      <p:cBhvr>
                                        <p:cTn id="302" dur="5"/>
                                        <p:tgtEl>
                                          <p:spTgt spid="237584"/>
                                        </p:tgtEl>
                                      </p:cBhvr>
                                    </p:animEffect>
                                    <p:set>
                                      <p:cBhvr>
                                        <p:cTn id="303" dur="1" fill="hold">
                                          <p:stCondLst>
                                            <p:cond delay="4"/>
                                          </p:stCondLst>
                                        </p:cTn>
                                        <p:tgtEl>
                                          <p:spTgt spid="237584"/>
                                        </p:tgtEl>
                                        <p:attrNameLst>
                                          <p:attrName>style.visibility</p:attrName>
                                        </p:attrNameLst>
                                      </p:cBhvr>
                                      <p:to>
                                        <p:strVal val="hidden"/>
                                      </p:to>
                                    </p:set>
                                  </p:childTnLst>
                                </p:cTn>
                              </p:par>
                            </p:childTnLst>
                          </p:cTn>
                        </p:par>
                        <p:par>
                          <p:cTn id="304" fill="hold" nodeType="afterGroup">
                            <p:stCondLst>
                              <p:cond delay="24245"/>
                            </p:stCondLst>
                            <p:childTnLst>
                              <p:par>
                                <p:cTn id="305" presetID="53" presetClass="entr" presetSubtype="0" fill="hold" nodeType="afterEffect">
                                  <p:stCondLst>
                                    <p:cond delay="0"/>
                                  </p:stCondLst>
                                  <p:childTnLst>
                                    <p:set>
                                      <p:cBhvr>
                                        <p:cTn id="306" dur="1" fill="hold">
                                          <p:stCondLst>
                                            <p:cond delay="0"/>
                                          </p:stCondLst>
                                        </p:cTn>
                                        <p:tgtEl>
                                          <p:spTgt spid="237585"/>
                                        </p:tgtEl>
                                        <p:attrNameLst>
                                          <p:attrName>style.visibility</p:attrName>
                                        </p:attrNameLst>
                                      </p:cBhvr>
                                      <p:to>
                                        <p:strVal val="visible"/>
                                      </p:to>
                                    </p:set>
                                    <p:anim calcmode="lin" valueType="num">
                                      <p:cBhvr>
                                        <p:cTn id="307" dur="5" fill="hold"/>
                                        <p:tgtEl>
                                          <p:spTgt spid="237585"/>
                                        </p:tgtEl>
                                        <p:attrNameLst>
                                          <p:attrName>ppt_w</p:attrName>
                                        </p:attrNameLst>
                                      </p:cBhvr>
                                      <p:tavLst>
                                        <p:tav tm="0">
                                          <p:val>
                                            <p:fltVal val="0"/>
                                          </p:val>
                                        </p:tav>
                                        <p:tav tm="100000">
                                          <p:val>
                                            <p:strVal val="#ppt_w"/>
                                          </p:val>
                                        </p:tav>
                                      </p:tavLst>
                                    </p:anim>
                                    <p:anim calcmode="lin" valueType="num">
                                      <p:cBhvr>
                                        <p:cTn id="308" dur="5" fill="hold"/>
                                        <p:tgtEl>
                                          <p:spTgt spid="237585"/>
                                        </p:tgtEl>
                                        <p:attrNameLst>
                                          <p:attrName>ppt_h</p:attrName>
                                        </p:attrNameLst>
                                      </p:cBhvr>
                                      <p:tavLst>
                                        <p:tav tm="0">
                                          <p:val>
                                            <p:fltVal val="0"/>
                                          </p:val>
                                        </p:tav>
                                        <p:tav tm="100000">
                                          <p:val>
                                            <p:strVal val="#ppt_h"/>
                                          </p:val>
                                        </p:tav>
                                      </p:tavLst>
                                    </p:anim>
                                    <p:animEffect transition="in" filter="fade">
                                      <p:cBhvr>
                                        <p:cTn id="309" dur="5"/>
                                        <p:tgtEl>
                                          <p:spTgt spid="237585"/>
                                        </p:tgtEl>
                                      </p:cBhvr>
                                    </p:animEffect>
                                  </p:childTnLst>
                                  <p:subTnLst>
                                    <p:audio>
                                      <p:cMediaNode vol="100000">
                                        <p:cTn display="0" masterRel="sameClick">
                                          <p:stCondLst>
                                            <p:cond evt="begin" delay="0">
                                              <p:tn val="305"/>
                                            </p:cond>
                                          </p:stCondLst>
                                          <p:endCondLst>
                                            <p:cond evt="onStopAudio" delay="0">
                                              <p:tgtEl>
                                                <p:sldTgt/>
                                              </p:tgtEl>
                                            </p:cond>
                                          </p:endCondLst>
                                        </p:cTn>
                                        <p:tgtEl>
                                          <p:sndTgt r:embed="rId2" name="DESTROY.WAV"/>
                                        </p:tgtEl>
                                      </p:cMediaNode>
                                    </p:audio>
                                  </p:subTnLst>
                                </p:cTn>
                              </p:par>
                            </p:childTnLst>
                          </p:cTn>
                        </p:par>
                        <p:par>
                          <p:cTn id="310" fill="hold" nodeType="afterGroup">
                            <p:stCondLst>
                              <p:cond delay="24250"/>
                            </p:stCondLst>
                            <p:childTnLst>
                              <p:par>
                                <p:cTn id="311" presetID="53" presetClass="exit" presetSubtype="0" fill="hold" nodeType="afterEffect">
                                  <p:stCondLst>
                                    <p:cond delay="1000"/>
                                  </p:stCondLst>
                                  <p:childTnLst>
                                    <p:anim calcmode="lin" valueType="num">
                                      <p:cBhvr>
                                        <p:cTn id="312" dur="5"/>
                                        <p:tgtEl>
                                          <p:spTgt spid="237585"/>
                                        </p:tgtEl>
                                        <p:attrNameLst>
                                          <p:attrName>ppt_w</p:attrName>
                                        </p:attrNameLst>
                                      </p:cBhvr>
                                      <p:tavLst>
                                        <p:tav tm="0">
                                          <p:val>
                                            <p:strVal val="ppt_w"/>
                                          </p:val>
                                        </p:tav>
                                        <p:tav tm="100000">
                                          <p:val>
                                            <p:fltVal val="0"/>
                                          </p:val>
                                        </p:tav>
                                      </p:tavLst>
                                    </p:anim>
                                    <p:anim calcmode="lin" valueType="num">
                                      <p:cBhvr>
                                        <p:cTn id="313" dur="5"/>
                                        <p:tgtEl>
                                          <p:spTgt spid="237585"/>
                                        </p:tgtEl>
                                        <p:attrNameLst>
                                          <p:attrName>ppt_h</p:attrName>
                                        </p:attrNameLst>
                                      </p:cBhvr>
                                      <p:tavLst>
                                        <p:tav tm="0">
                                          <p:val>
                                            <p:strVal val="ppt_h"/>
                                          </p:val>
                                        </p:tav>
                                        <p:tav tm="100000">
                                          <p:val>
                                            <p:fltVal val="0"/>
                                          </p:val>
                                        </p:tav>
                                      </p:tavLst>
                                    </p:anim>
                                    <p:animEffect transition="out" filter="fade">
                                      <p:cBhvr>
                                        <p:cTn id="314" dur="5"/>
                                        <p:tgtEl>
                                          <p:spTgt spid="237585"/>
                                        </p:tgtEl>
                                      </p:cBhvr>
                                    </p:animEffect>
                                    <p:set>
                                      <p:cBhvr>
                                        <p:cTn id="315" dur="1" fill="hold">
                                          <p:stCondLst>
                                            <p:cond delay="4"/>
                                          </p:stCondLst>
                                        </p:cTn>
                                        <p:tgtEl>
                                          <p:spTgt spid="237585"/>
                                        </p:tgtEl>
                                        <p:attrNameLst>
                                          <p:attrName>style.visibility</p:attrName>
                                        </p:attrNameLst>
                                      </p:cBhvr>
                                      <p:to>
                                        <p:strVal val="hidden"/>
                                      </p:to>
                                    </p:set>
                                  </p:childTnLst>
                                </p:cTn>
                              </p:par>
                            </p:childTnLst>
                          </p:cTn>
                        </p:par>
                        <p:par>
                          <p:cTn id="316" fill="hold" nodeType="afterGroup">
                            <p:stCondLst>
                              <p:cond delay="25255"/>
                            </p:stCondLst>
                            <p:childTnLst>
                              <p:par>
                                <p:cTn id="317" presetID="53" presetClass="entr" presetSubtype="0" fill="hold" nodeType="afterEffect">
                                  <p:stCondLst>
                                    <p:cond delay="0"/>
                                  </p:stCondLst>
                                  <p:childTnLst>
                                    <p:set>
                                      <p:cBhvr>
                                        <p:cTn id="318" dur="1" fill="hold">
                                          <p:stCondLst>
                                            <p:cond delay="0"/>
                                          </p:stCondLst>
                                        </p:cTn>
                                        <p:tgtEl>
                                          <p:spTgt spid="237573"/>
                                        </p:tgtEl>
                                        <p:attrNameLst>
                                          <p:attrName>style.visibility</p:attrName>
                                        </p:attrNameLst>
                                      </p:cBhvr>
                                      <p:to>
                                        <p:strVal val="visible"/>
                                      </p:to>
                                    </p:set>
                                    <p:anim calcmode="lin" valueType="num">
                                      <p:cBhvr>
                                        <p:cTn id="319" dur="5" fill="hold"/>
                                        <p:tgtEl>
                                          <p:spTgt spid="237573"/>
                                        </p:tgtEl>
                                        <p:attrNameLst>
                                          <p:attrName>ppt_w</p:attrName>
                                        </p:attrNameLst>
                                      </p:cBhvr>
                                      <p:tavLst>
                                        <p:tav tm="0">
                                          <p:val>
                                            <p:fltVal val="0"/>
                                          </p:val>
                                        </p:tav>
                                        <p:tav tm="100000">
                                          <p:val>
                                            <p:strVal val="#ppt_w"/>
                                          </p:val>
                                        </p:tav>
                                      </p:tavLst>
                                    </p:anim>
                                    <p:anim calcmode="lin" valueType="num">
                                      <p:cBhvr>
                                        <p:cTn id="320" dur="5" fill="hold"/>
                                        <p:tgtEl>
                                          <p:spTgt spid="237573"/>
                                        </p:tgtEl>
                                        <p:attrNameLst>
                                          <p:attrName>ppt_h</p:attrName>
                                        </p:attrNameLst>
                                      </p:cBhvr>
                                      <p:tavLst>
                                        <p:tav tm="0">
                                          <p:val>
                                            <p:fltVal val="0"/>
                                          </p:val>
                                        </p:tav>
                                        <p:tav tm="100000">
                                          <p:val>
                                            <p:strVal val="#ppt_h"/>
                                          </p:val>
                                        </p:tav>
                                      </p:tavLst>
                                    </p:anim>
                                    <p:animEffect transition="in" filter="fade">
                                      <p:cBhvr>
                                        <p:cTn id="321" dur="5"/>
                                        <p:tgtEl>
                                          <p:spTgt spid="237573"/>
                                        </p:tgtEl>
                                      </p:cBhvr>
                                    </p:animEffect>
                                  </p:childTnLst>
                                  <p:subTnLst>
                                    <p:audio>
                                      <p:cMediaNode vol="100000">
                                        <p:cTn display="0" masterRel="sameClick">
                                          <p:stCondLst>
                                            <p:cond evt="begin" delay="0">
                                              <p:tn val="317"/>
                                            </p:cond>
                                          </p:stCondLst>
                                          <p:endCondLst>
                                            <p:cond evt="onStopAudio" delay="0">
                                              <p:tgtEl>
                                                <p:sldTgt/>
                                              </p:tgtEl>
                                            </p:cond>
                                          </p:endCondLst>
                                        </p:cTn>
                                        <p:tgtEl>
                                          <p:sndTgt r:embed="rId2" name="DESTROY.WAV"/>
                                        </p:tgtEl>
                                      </p:cMediaNode>
                                    </p:audio>
                                  </p:subTnLst>
                                </p:cTn>
                              </p:par>
                            </p:childTnLst>
                          </p:cTn>
                        </p:par>
                        <p:par>
                          <p:cTn id="322" fill="hold" nodeType="afterGroup">
                            <p:stCondLst>
                              <p:cond delay="25260"/>
                            </p:stCondLst>
                            <p:childTnLst>
                              <p:par>
                                <p:cTn id="323" presetID="53" presetClass="exit" presetSubtype="0" fill="hold" nodeType="afterEffect">
                                  <p:stCondLst>
                                    <p:cond delay="1000"/>
                                  </p:stCondLst>
                                  <p:childTnLst>
                                    <p:anim calcmode="lin" valueType="num">
                                      <p:cBhvr>
                                        <p:cTn id="324" dur="5"/>
                                        <p:tgtEl>
                                          <p:spTgt spid="237573"/>
                                        </p:tgtEl>
                                        <p:attrNameLst>
                                          <p:attrName>ppt_w</p:attrName>
                                        </p:attrNameLst>
                                      </p:cBhvr>
                                      <p:tavLst>
                                        <p:tav tm="0">
                                          <p:val>
                                            <p:strVal val="ppt_w"/>
                                          </p:val>
                                        </p:tav>
                                        <p:tav tm="100000">
                                          <p:val>
                                            <p:fltVal val="0"/>
                                          </p:val>
                                        </p:tav>
                                      </p:tavLst>
                                    </p:anim>
                                    <p:anim calcmode="lin" valueType="num">
                                      <p:cBhvr>
                                        <p:cTn id="325" dur="5"/>
                                        <p:tgtEl>
                                          <p:spTgt spid="237573"/>
                                        </p:tgtEl>
                                        <p:attrNameLst>
                                          <p:attrName>ppt_h</p:attrName>
                                        </p:attrNameLst>
                                      </p:cBhvr>
                                      <p:tavLst>
                                        <p:tav tm="0">
                                          <p:val>
                                            <p:strVal val="ppt_h"/>
                                          </p:val>
                                        </p:tav>
                                        <p:tav tm="100000">
                                          <p:val>
                                            <p:fltVal val="0"/>
                                          </p:val>
                                        </p:tav>
                                      </p:tavLst>
                                    </p:anim>
                                    <p:animEffect transition="out" filter="fade">
                                      <p:cBhvr>
                                        <p:cTn id="326" dur="5"/>
                                        <p:tgtEl>
                                          <p:spTgt spid="237573"/>
                                        </p:tgtEl>
                                      </p:cBhvr>
                                    </p:animEffect>
                                    <p:set>
                                      <p:cBhvr>
                                        <p:cTn id="327" dur="1" fill="hold">
                                          <p:stCondLst>
                                            <p:cond delay="4"/>
                                          </p:stCondLst>
                                        </p:cTn>
                                        <p:tgtEl>
                                          <p:spTgt spid="237573"/>
                                        </p:tgtEl>
                                        <p:attrNameLst>
                                          <p:attrName>style.visibility</p:attrName>
                                        </p:attrNameLst>
                                      </p:cBhvr>
                                      <p:to>
                                        <p:strVal val="hidden"/>
                                      </p:to>
                                    </p:set>
                                  </p:childTnLst>
                                </p:cTn>
                              </p:par>
                            </p:childTnLst>
                          </p:cTn>
                        </p:par>
                        <p:par>
                          <p:cTn id="328" fill="hold" nodeType="afterGroup">
                            <p:stCondLst>
                              <p:cond delay="26265"/>
                            </p:stCondLst>
                            <p:childTnLst>
                              <p:par>
                                <p:cTn id="329" presetID="53" presetClass="entr" presetSubtype="0" fill="hold" nodeType="afterEffect">
                                  <p:stCondLst>
                                    <p:cond delay="0"/>
                                  </p:stCondLst>
                                  <p:childTnLst>
                                    <p:set>
                                      <p:cBhvr>
                                        <p:cTn id="330" dur="1" fill="hold">
                                          <p:stCondLst>
                                            <p:cond delay="0"/>
                                          </p:stCondLst>
                                        </p:cTn>
                                        <p:tgtEl>
                                          <p:spTgt spid="237574"/>
                                        </p:tgtEl>
                                        <p:attrNameLst>
                                          <p:attrName>style.visibility</p:attrName>
                                        </p:attrNameLst>
                                      </p:cBhvr>
                                      <p:to>
                                        <p:strVal val="visible"/>
                                      </p:to>
                                    </p:set>
                                    <p:anim calcmode="lin" valueType="num">
                                      <p:cBhvr>
                                        <p:cTn id="331" dur="5" fill="hold"/>
                                        <p:tgtEl>
                                          <p:spTgt spid="237574"/>
                                        </p:tgtEl>
                                        <p:attrNameLst>
                                          <p:attrName>ppt_w</p:attrName>
                                        </p:attrNameLst>
                                      </p:cBhvr>
                                      <p:tavLst>
                                        <p:tav tm="0">
                                          <p:val>
                                            <p:fltVal val="0"/>
                                          </p:val>
                                        </p:tav>
                                        <p:tav tm="100000">
                                          <p:val>
                                            <p:strVal val="#ppt_w"/>
                                          </p:val>
                                        </p:tav>
                                      </p:tavLst>
                                    </p:anim>
                                    <p:anim calcmode="lin" valueType="num">
                                      <p:cBhvr>
                                        <p:cTn id="332" dur="5" fill="hold"/>
                                        <p:tgtEl>
                                          <p:spTgt spid="237574"/>
                                        </p:tgtEl>
                                        <p:attrNameLst>
                                          <p:attrName>ppt_h</p:attrName>
                                        </p:attrNameLst>
                                      </p:cBhvr>
                                      <p:tavLst>
                                        <p:tav tm="0">
                                          <p:val>
                                            <p:fltVal val="0"/>
                                          </p:val>
                                        </p:tav>
                                        <p:tav tm="100000">
                                          <p:val>
                                            <p:strVal val="#ppt_h"/>
                                          </p:val>
                                        </p:tav>
                                      </p:tavLst>
                                    </p:anim>
                                    <p:animEffect transition="in" filter="fade">
                                      <p:cBhvr>
                                        <p:cTn id="333" dur="5"/>
                                        <p:tgtEl>
                                          <p:spTgt spid="237574"/>
                                        </p:tgtEl>
                                      </p:cBhvr>
                                    </p:animEffect>
                                  </p:childTnLst>
                                  <p:subTnLst>
                                    <p:audio>
                                      <p:cMediaNode vol="100000">
                                        <p:cTn display="0" masterRel="sameClick">
                                          <p:stCondLst>
                                            <p:cond evt="begin" delay="0">
                                              <p:tn val="329"/>
                                            </p:cond>
                                          </p:stCondLst>
                                          <p:endCondLst>
                                            <p:cond evt="onStopAudio" delay="0">
                                              <p:tgtEl>
                                                <p:sldTgt/>
                                              </p:tgtEl>
                                            </p:cond>
                                          </p:endCondLst>
                                        </p:cTn>
                                        <p:tgtEl>
                                          <p:sndTgt r:embed="rId2" name="DESTROY.WAV"/>
                                        </p:tgtEl>
                                      </p:cMediaNode>
                                    </p:audio>
                                  </p:subTnLst>
                                </p:cTn>
                              </p:par>
                            </p:childTnLst>
                          </p:cTn>
                        </p:par>
                        <p:par>
                          <p:cTn id="334" fill="hold" nodeType="afterGroup">
                            <p:stCondLst>
                              <p:cond delay="26270"/>
                            </p:stCondLst>
                            <p:childTnLst>
                              <p:par>
                                <p:cTn id="335" presetID="53" presetClass="exit" presetSubtype="0" fill="hold" nodeType="afterEffect">
                                  <p:stCondLst>
                                    <p:cond delay="1000"/>
                                  </p:stCondLst>
                                  <p:childTnLst>
                                    <p:anim calcmode="lin" valueType="num">
                                      <p:cBhvr>
                                        <p:cTn id="336" dur="5"/>
                                        <p:tgtEl>
                                          <p:spTgt spid="237574"/>
                                        </p:tgtEl>
                                        <p:attrNameLst>
                                          <p:attrName>ppt_w</p:attrName>
                                        </p:attrNameLst>
                                      </p:cBhvr>
                                      <p:tavLst>
                                        <p:tav tm="0">
                                          <p:val>
                                            <p:strVal val="ppt_w"/>
                                          </p:val>
                                        </p:tav>
                                        <p:tav tm="100000">
                                          <p:val>
                                            <p:fltVal val="0"/>
                                          </p:val>
                                        </p:tav>
                                      </p:tavLst>
                                    </p:anim>
                                    <p:anim calcmode="lin" valueType="num">
                                      <p:cBhvr>
                                        <p:cTn id="337" dur="5"/>
                                        <p:tgtEl>
                                          <p:spTgt spid="237574"/>
                                        </p:tgtEl>
                                        <p:attrNameLst>
                                          <p:attrName>ppt_h</p:attrName>
                                        </p:attrNameLst>
                                      </p:cBhvr>
                                      <p:tavLst>
                                        <p:tav tm="0">
                                          <p:val>
                                            <p:strVal val="ppt_h"/>
                                          </p:val>
                                        </p:tav>
                                        <p:tav tm="100000">
                                          <p:val>
                                            <p:fltVal val="0"/>
                                          </p:val>
                                        </p:tav>
                                      </p:tavLst>
                                    </p:anim>
                                    <p:animEffect transition="out" filter="fade">
                                      <p:cBhvr>
                                        <p:cTn id="338" dur="5"/>
                                        <p:tgtEl>
                                          <p:spTgt spid="237574"/>
                                        </p:tgtEl>
                                      </p:cBhvr>
                                    </p:animEffect>
                                    <p:set>
                                      <p:cBhvr>
                                        <p:cTn id="339" dur="1" fill="hold">
                                          <p:stCondLst>
                                            <p:cond delay="4"/>
                                          </p:stCondLst>
                                        </p:cTn>
                                        <p:tgtEl>
                                          <p:spTgt spid="237574"/>
                                        </p:tgtEl>
                                        <p:attrNameLst>
                                          <p:attrName>style.visibility</p:attrName>
                                        </p:attrNameLst>
                                      </p:cBhvr>
                                      <p:to>
                                        <p:strVal val="hidden"/>
                                      </p:to>
                                    </p:set>
                                  </p:childTnLst>
                                </p:cTn>
                              </p:par>
                            </p:childTnLst>
                          </p:cTn>
                        </p:par>
                        <p:par>
                          <p:cTn id="340" fill="hold" nodeType="afterGroup">
                            <p:stCondLst>
                              <p:cond delay="27275"/>
                            </p:stCondLst>
                            <p:childTnLst>
                              <p:par>
                                <p:cTn id="341" presetID="53" presetClass="entr" presetSubtype="0" fill="hold" nodeType="afterEffect">
                                  <p:stCondLst>
                                    <p:cond delay="0"/>
                                  </p:stCondLst>
                                  <p:childTnLst>
                                    <p:set>
                                      <p:cBhvr>
                                        <p:cTn id="342" dur="1" fill="hold">
                                          <p:stCondLst>
                                            <p:cond delay="0"/>
                                          </p:stCondLst>
                                        </p:cTn>
                                        <p:tgtEl>
                                          <p:spTgt spid="237575"/>
                                        </p:tgtEl>
                                        <p:attrNameLst>
                                          <p:attrName>style.visibility</p:attrName>
                                        </p:attrNameLst>
                                      </p:cBhvr>
                                      <p:to>
                                        <p:strVal val="visible"/>
                                      </p:to>
                                    </p:set>
                                    <p:anim calcmode="lin" valueType="num">
                                      <p:cBhvr>
                                        <p:cTn id="343" dur="5" fill="hold"/>
                                        <p:tgtEl>
                                          <p:spTgt spid="237575"/>
                                        </p:tgtEl>
                                        <p:attrNameLst>
                                          <p:attrName>ppt_w</p:attrName>
                                        </p:attrNameLst>
                                      </p:cBhvr>
                                      <p:tavLst>
                                        <p:tav tm="0">
                                          <p:val>
                                            <p:fltVal val="0"/>
                                          </p:val>
                                        </p:tav>
                                        <p:tav tm="100000">
                                          <p:val>
                                            <p:strVal val="#ppt_w"/>
                                          </p:val>
                                        </p:tav>
                                      </p:tavLst>
                                    </p:anim>
                                    <p:anim calcmode="lin" valueType="num">
                                      <p:cBhvr>
                                        <p:cTn id="344" dur="5" fill="hold"/>
                                        <p:tgtEl>
                                          <p:spTgt spid="237575"/>
                                        </p:tgtEl>
                                        <p:attrNameLst>
                                          <p:attrName>ppt_h</p:attrName>
                                        </p:attrNameLst>
                                      </p:cBhvr>
                                      <p:tavLst>
                                        <p:tav tm="0">
                                          <p:val>
                                            <p:fltVal val="0"/>
                                          </p:val>
                                        </p:tav>
                                        <p:tav tm="100000">
                                          <p:val>
                                            <p:strVal val="#ppt_h"/>
                                          </p:val>
                                        </p:tav>
                                      </p:tavLst>
                                    </p:anim>
                                    <p:animEffect transition="in" filter="fade">
                                      <p:cBhvr>
                                        <p:cTn id="345" dur="5"/>
                                        <p:tgtEl>
                                          <p:spTgt spid="237575"/>
                                        </p:tgtEl>
                                      </p:cBhvr>
                                    </p:animEffect>
                                  </p:childTnLst>
                                  <p:subTnLst>
                                    <p:audio>
                                      <p:cMediaNode vol="100000">
                                        <p:cTn display="0" masterRel="sameClick">
                                          <p:stCondLst>
                                            <p:cond evt="begin" delay="0">
                                              <p:tn val="341"/>
                                            </p:cond>
                                          </p:stCondLst>
                                          <p:endCondLst>
                                            <p:cond evt="onStopAudio" delay="0">
                                              <p:tgtEl>
                                                <p:sldTgt/>
                                              </p:tgtEl>
                                            </p:cond>
                                          </p:endCondLst>
                                        </p:cTn>
                                        <p:tgtEl>
                                          <p:sndTgt r:embed="rId2" name="DESTROY.WAV"/>
                                        </p:tgtEl>
                                      </p:cMediaNode>
                                    </p:audio>
                                  </p:subTnLst>
                                </p:cTn>
                              </p:par>
                            </p:childTnLst>
                          </p:cTn>
                        </p:par>
                        <p:par>
                          <p:cTn id="346" fill="hold" nodeType="afterGroup">
                            <p:stCondLst>
                              <p:cond delay="27280"/>
                            </p:stCondLst>
                            <p:childTnLst>
                              <p:par>
                                <p:cTn id="347" presetID="53" presetClass="exit" presetSubtype="0" fill="hold" nodeType="afterEffect">
                                  <p:stCondLst>
                                    <p:cond delay="1000"/>
                                  </p:stCondLst>
                                  <p:childTnLst>
                                    <p:anim calcmode="lin" valueType="num">
                                      <p:cBhvr>
                                        <p:cTn id="348" dur="5"/>
                                        <p:tgtEl>
                                          <p:spTgt spid="237575"/>
                                        </p:tgtEl>
                                        <p:attrNameLst>
                                          <p:attrName>ppt_w</p:attrName>
                                        </p:attrNameLst>
                                      </p:cBhvr>
                                      <p:tavLst>
                                        <p:tav tm="0">
                                          <p:val>
                                            <p:strVal val="ppt_w"/>
                                          </p:val>
                                        </p:tav>
                                        <p:tav tm="100000">
                                          <p:val>
                                            <p:fltVal val="0"/>
                                          </p:val>
                                        </p:tav>
                                      </p:tavLst>
                                    </p:anim>
                                    <p:anim calcmode="lin" valueType="num">
                                      <p:cBhvr>
                                        <p:cTn id="349" dur="5"/>
                                        <p:tgtEl>
                                          <p:spTgt spid="237575"/>
                                        </p:tgtEl>
                                        <p:attrNameLst>
                                          <p:attrName>ppt_h</p:attrName>
                                        </p:attrNameLst>
                                      </p:cBhvr>
                                      <p:tavLst>
                                        <p:tav tm="0">
                                          <p:val>
                                            <p:strVal val="ppt_h"/>
                                          </p:val>
                                        </p:tav>
                                        <p:tav tm="100000">
                                          <p:val>
                                            <p:fltVal val="0"/>
                                          </p:val>
                                        </p:tav>
                                      </p:tavLst>
                                    </p:anim>
                                    <p:animEffect transition="out" filter="fade">
                                      <p:cBhvr>
                                        <p:cTn id="350" dur="5"/>
                                        <p:tgtEl>
                                          <p:spTgt spid="237575"/>
                                        </p:tgtEl>
                                      </p:cBhvr>
                                    </p:animEffect>
                                    <p:set>
                                      <p:cBhvr>
                                        <p:cTn id="351" dur="1" fill="hold">
                                          <p:stCondLst>
                                            <p:cond delay="4"/>
                                          </p:stCondLst>
                                        </p:cTn>
                                        <p:tgtEl>
                                          <p:spTgt spid="237575"/>
                                        </p:tgtEl>
                                        <p:attrNameLst>
                                          <p:attrName>style.visibility</p:attrName>
                                        </p:attrNameLst>
                                      </p:cBhvr>
                                      <p:to>
                                        <p:strVal val="hidden"/>
                                      </p:to>
                                    </p:set>
                                  </p:childTnLst>
                                </p:cTn>
                              </p:par>
                            </p:childTnLst>
                          </p:cTn>
                        </p:par>
                        <p:par>
                          <p:cTn id="352" fill="hold" nodeType="afterGroup">
                            <p:stCondLst>
                              <p:cond delay="28285"/>
                            </p:stCondLst>
                            <p:childTnLst>
                              <p:par>
                                <p:cTn id="353" presetID="53" presetClass="entr" presetSubtype="0" fill="hold" nodeType="afterEffect">
                                  <p:stCondLst>
                                    <p:cond delay="0"/>
                                  </p:stCondLst>
                                  <p:childTnLst>
                                    <p:set>
                                      <p:cBhvr>
                                        <p:cTn id="354" dur="1" fill="hold">
                                          <p:stCondLst>
                                            <p:cond delay="0"/>
                                          </p:stCondLst>
                                        </p:cTn>
                                        <p:tgtEl>
                                          <p:spTgt spid="237576"/>
                                        </p:tgtEl>
                                        <p:attrNameLst>
                                          <p:attrName>style.visibility</p:attrName>
                                        </p:attrNameLst>
                                      </p:cBhvr>
                                      <p:to>
                                        <p:strVal val="visible"/>
                                      </p:to>
                                    </p:set>
                                    <p:anim calcmode="lin" valueType="num">
                                      <p:cBhvr>
                                        <p:cTn id="355" dur="5" fill="hold"/>
                                        <p:tgtEl>
                                          <p:spTgt spid="237576"/>
                                        </p:tgtEl>
                                        <p:attrNameLst>
                                          <p:attrName>ppt_w</p:attrName>
                                        </p:attrNameLst>
                                      </p:cBhvr>
                                      <p:tavLst>
                                        <p:tav tm="0">
                                          <p:val>
                                            <p:fltVal val="0"/>
                                          </p:val>
                                        </p:tav>
                                        <p:tav tm="100000">
                                          <p:val>
                                            <p:strVal val="#ppt_w"/>
                                          </p:val>
                                        </p:tav>
                                      </p:tavLst>
                                    </p:anim>
                                    <p:anim calcmode="lin" valueType="num">
                                      <p:cBhvr>
                                        <p:cTn id="356" dur="5" fill="hold"/>
                                        <p:tgtEl>
                                          <p:spTgt spid="237576"/>
                                        </p:tgtEl>
                                        <p:attrNameLst>
                                          <p:attrName>ppt_h</p:attrName>
                                        </p:attrNameLst>
                                      </p:cBhvr>
                                      <p:tavLst>
                                        <p:tav tm="0">
                                          <p:val>
                                            <p:fltVal val="0"/>
                                          </p:val>
                                        </p:tav>
                                        <p:tav tm="100000">
                                          <p:val>
                                            <p:strVal val="#ppt_h"/>
                                          </p:val>
                                        </p:tav>
                                      </p:tavLst>
                                    </p:anim>
                                    <p:animEffect transition="in" filter="fade">
                                      <p:cBhvr>
                                        <p:cTn id="357" dur="5"/>
                                        <p:tgtEl>
                                          <p:spTgt spid="237576"/>
                                        </p:tgtEl>
                                      </p:cBhvr>
                                    </p:animEffect>
                                  </p:childTnLst>
                                  <p:subTnLst>
                                    <p:audio>
                                      <p:cMediaNode vol="100000">
                                        <p:cTn display="0" masterRel="sameClick">
                                          <p:stCondLst>
                                            <p:cond evt="begin" delay="0">
                                              <p:tn val="353"/>
                                            </p:cond>
                                          </p:stCondLst>
                                          <p:endCondLst>
                                            <p:cond evt="onStopAudio" delay="0">
                                              <p:tgtEl>
                                                <p:sldTgt/>
                                              </p:tgtEl>
                                            </p:cond>
                                          </p:endCondLst>
                                        </p:cTn>
                                        <p:tgtEl>
                                          <p:sndTgt r:embed="rId2" name="DESTROY.WAV"/>
                                        </p:tgtEl>
                                      </p:cMediaNode>
                                    </p:audio>
                                  </p:subTnLst>
                                </p:cTn>
                              </p:par>
                            </p:childTnLst>
                          </p:cTn>
                        </p:par>
                        <p:par>
                          <p:cTn id="358" fill="hold" nodeType="afterGroup">
                            <p:stCondLst>
                              <p:cond delay="28290"/>
                            </p:stCondLst>
                            <p:childTnLst>
                              <p:par>
                                <p:cTn id="359" presetID="53" presetClass="exit" presetSubtype="0" fill="hold" nodeType="afterEffect">
                                  <p:stCondLst>
                                    <p:cond delay="1000"/>
                                  </p:stCondLst>
                                  <p:childTnLst>
                                    <p:anim calcmode="lin" valueType="num">
                                      <p:cBhvr>
                                        <p:cTn id="360" dur="5"/>
                                        <p:tgtEl>
                                          <p:spTgt spid="237576"/>
                                        </p:tgtEl>
                                        <p:attrNameLst>
                                          <p:attrName>ppt_w</p:attrName>
                                        </p:attrNameLst>
                                      </p:cBhvr>
                                      <p:tavLst>
                                        <p:tav tm="0">
                                          <p:val>
                                            <p:strVal val="ppt_w"/>
                                          </p:val>
                                        </p:tav>
                                        <p:tav tm="100000">
                                          <p:val>
                                            <p:fltVal val="0"/>
                                          </p:val>
                                        </p:tav>
                                      </p:tavLst>
                                    </p:anim>
                                    <p:anim calcmode="lin" valueType="num">
                                      <p:cBhvr>
                                        <p:cTn id="361" dur="5"/>
                                        <p:tgtEl>
                                          <p:spTgt spid="237576"/>
                                        </p:tgtEl>
                                        <p:attrNameLst>
                                          <p:attrName>ppt_h</p:attrName>
                                        </p:attrNameLst>
                                      </p:cBhvr>
                                      <p:tavLst>
                                        <p:tav tm="0">
                                          <p:val>
                                            <p:strVal val="ppt_h"/>
                                          </p:val>
                                        </p:tav>
                                        <p:tav tm="100000">
                                          <p:val>
                                            <p:fltVal val="0"/>
                                          </p:val>
                                        </p:tav>
                                      </p:tavLst>
                                    </p:anim>
                                    <p:animEffect transition="out" filter="fade">
                                      <p:cBhvr>
                                        <p:cTn id="362" dur="5"/>
                                        <p:tgtEl>
                                          <p:spTgt spid="237576"/>
                                        </p:tgtEl>
                                      </p:cBhvr>
                                    </p:animEffect>
                                    <p:set>
                                      <p:cBhvr>
                                        <p:cTn id="363" dur="1" fill="hold">
                                          <p:stCondLst>
                                            <p:cond delay="4"/>
                                          </p:stCondLst>
                                        </p:cTn>
                                        <p:tgtEl>
                                          <p:spTgt spid="237576"/>
                                        </p:tgtEl>
                                        <p:attrNameLst>
                                          <p:attrName>style.visibility</p:attrName>
                                        </p:attrNameLst>
                                      </p:cBhvr>
                                      <p:to>
                                        <p:strVal val="hidden"/>
                                      </p:to>
                                    </p:set>
                                  </p:childTnLst>
                                </p:cTn>
                              </p:par>
                            </p:childTnLst>
                          </p:cTn>
                        </p:par>
                        <p:par>
                          <p:cTn id="364" fill="hold" nodeType="afterGroup">
                            <p:stCondLst>
                              <p:cond delay="29295"/>
                            </p:stCondLst>
                            <p:childTnLst>
                              <p:par>
                                <p:cTn id="365" presetID="53" presetClass="entr" presetSubtype="0" fill="hold" nodeType="afterEffect">
                                  <p:stCondLst>
                                    <p:cond delay="0"/>
                                  </p:stCondLst>
                                  <p:childTnLst>
                                    <p:set>
                                      <p:cBhvr>
                                        <p:cTn id="366" dur="1" fill="hold">
                                          <p:stCondLst>
                                            <p:cond delay="0"/>
                                          </p:stCondLst>
                                        </p:cTn>
                                        <p:tgtEl>
                                          <p:spTgt spid="237577"/>
                                        </p:tgtEl>
                                        <p:attrNameLst>
                                          <p:attrName>style.visibility</p:attrName>
                                        </p:attrNameLst>
                                      </p:cBhvr>
                                      <p:to>
                                        <p:strVal val="visible"/>
                                      </p:to>
                                    </p:set>
                                    <p:anim calcmode="lin" valueType="num">
                                      <p:cBhvr>
                                        <p:cTn id="367" dur="2000" fill="hold"/>
                                        <p:tgtEl>
                                          <p:spTgt spid="237577"/>
                                        </p:tgtEl>
                                        <p:attrNameLst>
                                          <p:attrName>ppt_w</p:attrName>
                                        </p:attrNameLst>
                                      </p:cBhvr>
                                      <p:tavLst>
                                        <p:tav tm="0">
                                          <p:val>
                                            <p:fltVal val="0"/>
                                          </p:val>
                                        </p:tav>
                                        <p:tav tm="100000">
                                          <p:val>
                                            <p:strVal val="#ppt_w"/>
                                          </p:val>
                                        </p:tav>
                                      </p:tavLst>
                                    </p:anim>
                                    <p:anim calcmode="lin" valueType="num">
                                      <p:cBhvr>
                                        <p:cTn id="368" dur="2000" fill="hold"/>
                                        <p:tgtEl>
                                          <p:spTgt spid="237577"/>
                                        </p:tgtEl>
                                        <p:attrNameLst>
                                          <p:attrName>ppt_h</p:attrName>
                                        </p:attrNameLst>
                                      </p:cBhvr>
                                      <p:tavLst>
                                        <p:tav tm="0">
                                          <p:val>
                                            <p:fltVal val="0"/>
                                          </p:val>
                                        </p:tav>
                                        <p:tav tm="100000">
                                          <p:val>
                                            <p:strVal val="#ppt_h"/>
                                          </p:val>
                                        </p:tav>
                                      </p:tavLst>
                                    </p:anim>
                                    <p:animEffect transition="in" filter="fade">
                                      <p:cBhvr>
                                        <p:cTn id="369" dur="2000"/>
                                        <p:tgtEl>
                                          <p:spTgt spid="237577"/>
                                        </p:tgtEl>
                                      </p:cBhvr>
                                    </p:animEffect>
                                  </p:childTnLst>
                                  <p:subTnLst>
                                    <p:audio>
                                      <p:cMediaNode>
                                        <p:cTn display="0" masterRel="sameClick">
                                          <p:stCondLst>
                                            <p:cond evt="begin" delay="0">
                                              <p:tn val="365"/>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237571"/>
                  </p:tgtEl>
                </p:cond>
              </p:nextCondLst>
            </p:seq>
          </p:childTnLst>
        </p:cTn>
      </p:par>
    </p:tnLst>
    <p:bldLst>
      <p:bldP spid="23757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1" name="Picture 3" descr="CLOCK_FW">
            <a:extLst>
              <a:ext uri="{FF2B5EF4-FFF2-40B4-BE49-F238E27FC236}">
                <a16:creationId xmlns:a16="http://schemas.microsoft.com/office/drawing/2014/main" xmlns="" id="{06BA7B59-735A-690A-D2C2-7AA5C4AC3F1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23383" y="917225"/>
            <a:ext cx="1147288" cy="106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2" name="Rectangle 4">
            <a:extLst>
              <a:ext uri="{FF2B5EF4-FFF2-40B4-BE49-F238E27FC236}">
                <a16:creationId xmlns:a16="http://schemas.microsoft.com/office/drawing/2014/main" xmlns="" id="{F7A14FB4-9F3A-936C-4AA0-375E9BC03DF3}"/>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30</a:t>
            </a:r>
          </a:p>
        </p:txBody>
      </p:sp>
      <p:sp>
        <p:nvSpPr>
          <p:cNvPr id="237573" name="Rectangle 5">
            <a:extLst>
              <a:ext uri="{FF2B5EF4-FFF2-40B4-BE49-F238E27FC236}">
                <a16:creationId xmlns:a16="http://schemas.microsoft.com/office/drawing/2014/main" xmlns="" id="{5BFD8E2C-2495-8B84-096D-39B7625FBDF8}"/>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4</a:t>
            </a:r>
          </a:p>
        </p:txBody>
      </p:sp>
      <p:sp>
        <p:nvSpPr>
          <p:cNvPr id="237574" name="Rectangle 6">
            <a:extLst>
              <a:ext uri="{FF2B5EF4-FFF2-40B4-BE49-F238E27FC236}">
                <a16:creationId xmlns:a16="http://schemas.microsoft.com/office/drawing/2014/main" xmlns="" id="{D734C5C6-1A58-DD4C-B099-C9F4E37569D0}"/>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3</a:t>
            </a:r>
          </a:p>
        </p:txBody>
      </p:sp>
      <p:sp>
        <p:nvSpPr>
          <p:cNvPr id="237575" name="Rectangle 7">
            <a:extLst>
              <a:ext uri="{FF2B5EF4-FFF2-40B4-BE49-F238E27FC236}">
                <a16:creationId xmlns:a16="http://schemas.microsoft.com/office/drawing/2014/main" xmlns="" id="{38538AB9-BCBB-A333-DD36-158DBBEAED46}"/>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a:t>
            </a:r>
          </a:p>
        </p:txBody>
      </p:sp>
      <p:sp>
        <p:nvSpPr>
          <p:cNvPr id="237576" name="Rectangle 8">
            <a:extLst>
              <a:ext uri="{FF2B5EF4-FFF2-40B4-BE49-F238E27FC236}">
                <a16:creationId xmlns:a16="http://schemas.microsoft.com/office/drawing/2014/main" xmlns="" id="{1BCE4242-C4C8-C5C8-BB9B-C89A1528C34F}"/>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a:t>
            </a:r>
          </a:p>
        </p:txBody>
      </p:sp>
      <p:sp>
        <p:nvSpPr>
          <p:cNvPr id="237577" name="Rectangle 9">
            <a:extLst>
              <a:ext uri="{FF2B5EF4-FFF2-40B4-BE49-F238E27FC236}">
                <a16:creationId xmlns:a16="http://schemas.microsoft.com/office/drawing/2014/main" xmlns="" id="{BA0A5C84-5005-8422-290F-06E909D0CB54}"/>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0</a:t>
            </a:r>
          </a:p>
        </p:txBody>
      </p:sp>
      <p:sp>
        <p:nvSpPr>
          <p:cNvPr id="237579" name="Text Box 11">
            <a:extLst>
              <a:ext uri="{FF2B5EF4-FFF2-40B4-BE49-F238E27FC236}">
                <a16:creationId xmlns:a16="http://schemas.microsoft.com/office/drawing/2014/main" xmlns="" id="{33FE6EBC-CD0E-209F-B313-7F3273C36203}"/>
              </a:ext>
            </a:extLst>
          </p:cNvPr>
          <p:cNvSpPr txBox="1">
            <a:spLocks noChangeArrowheads="1"/>
          </p:cNvSpPr>
          <p:nvPr/>
        </p:nvSpPr>
        <p:spPr bwMode="auto">
          <a:xfrm>
            <a:off x="1543929" y="4643022"/>
            <a:ext cx="9226742" cy="1614684"/>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95384" tIns="47694" rIns="95384" bIns="47694">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marL="342900" lvl="0" indent="-342900">
              <a:lnSpc>
                <a:spcPct val="130000"/>
              </a:lnSpc>
              <a:spcAft>
                <a:spcPts val="800"/>
              </a:spcAft>
              <a:buFont typeface="+mj-lt"/>
              <a:buAutoNum type="arabicParenBoth"/>
            </a:pPr>
            <a:r>
              <a:rPr lang="vi-VN" sz="4000" dirty="0">
                <a:solidFill>
                  <a:srgbClr val="0D0D0D"/>
                </a:solidFill>
                <a:ea typeface="Calibri" panose="020F0502020204030204" pitchFamily="34" charset="0"/>
                <a:cs typeface="Times New Roman" panose="02020603050405020304" pitchFamily="18" charset="0"/>
              </a:rPr>
              <a:t>723</a:t>
            </a:r>
            <a:endParaRPr lang="en-US" sz="4000" dirty="0">
              <a:ea typeface="Calibri" panose="020F0502020204030204" pitchFamily="34" charset="0"/>
              <a:cs typeface="Times New Roman" panose="02020603050405020304" pitchFamily="18" charset="0"/>
            </a:endParaRPr>
          </a:p>
          <a:p>
            <a:r>
              <a:rPr lang="en-US" sz="4000" dirty="0">
                <a:solidFill>
                  <a:srgbClr val="0D0D0D"/>
                </a:solidFill>
                <a:ea typeface="Calibri" panose="020F0502020204030204" pitchFamily="34" charset="0"/>
              </a:rPr>
              <a:t>(2) </a:t>
            </a:r>
            <a:r>
              <a:rPr lang="vi-VN" sz="4000" dirty="0">
                <a:solidFill>
                  <a:srgbClr val="0D0D0D"/>
                </a:solidFill>
                <a:ea typeface="Calibri" panose="020F0502020204030204" pitchFamily="34" charset="0"/>
              </a:rPr>
              <a:t>756</a:t>
            </a:r>
            <a:endParaRPr kumimoji="0" lang="en-US" altLang="en-US" sz="3623" b="1" i="1" u="none" strike="noStrike" kern="1200" cap="none" spc="0" normalizeH="0" baseline="0" noProof="0" dirty="0">
              <a:ln>
                <a:noFill/>
              </a:ln>
              <a:solidFill>
                <a:srgbClr val="FF3300"/>
              </a:solidFill>
              <a:effectLst/>
              <a:uLnTx/>
              <a:uFillTx/>
              <a:latin typeface="Times New Roman" panose="02020603050405020304" pitchFamily="18" charset="0"/>
              <a:ea typeface="+mn-ea"/>
              <a:cs typeface="+mn-cs"/>
            </a:endParaRPr>
          </a:p>
        </p:txBody>
      </p:sp>
      <p:sp>
        <p:nvSpPr>
          <p:cNvPr id="53260" name="Text Box 12">
            <a:extLst>
              <a:ext uri="{FF2B5EF4-FFF2-40B4-BE49-F238E27FC236}">
                <a16:creationId xmlns:a16="http://schemas.microsoft.com/office/drawing/2014/main" xmlns="" id="{31A41DD8-FE29-16BE-25E9-3AA56906DD01}"/>
              </a:ext>
            </a:extLst>
          </p:cNvPr>
          <p:cNvSpPr txBox="1">
            <a:spLocks noChangeArrowheads="1"/>
          </p:cNvSpPr>
          <p:nvPr/>
        </p:nvSpPr>
        <p:spPr bwMode="auto">
          <a:xfrm>
            <a:off x="3223995" y="231578"/>
            <a:ext cx="6072456" cy="756500"/>
          </a:xfrm>
          <a:prstGeom prst="rect">
            <a:avLst/>
          </a:prstGeom>
          <a:gradFill rotWithShape="1">
            <a:gsLst>
              <a:gs pos="0">
                <a:srgbClr val="FF0000"/>
              </a:gs>
              <a:gs pos="50000">
                <a:srgbClr val="BBE0E3"/>
              </a:gs>
              <a:gs pos="100000">
                <a:srgbClr val="FF0000"/>
              </a:gs>
            </a:gsLst>
            <a:lin ang="5400000" scaled="1"/>
          </a:gradFill>
          <a:ln w="9525">
            <a:solidFill>
              <a:srgbClr val="9900CC"/>
            </a:solidFill>
            <a:miter lim="800000"/>
            <a:headEnd/>
            <a:tailEnd/>
          </a:ln>
        </p:spPr>
        <p:txBody>
          <a:bodyPr lIns="95384" tIns="47694" rIns="95384" bIns="47694">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955033" rtl="0" eaLnBrk="1" fontAlgn="base" latinLnBrk="0" hangingPunct="1">
              <a:lnSpc>
                <a:spcPct val="100000"/>
              </a:lnSpc>
              <a:spcBef>
                <a:spcPct val="50000"/>
              </a:spcBef>
              <a:spcAft>
                <a:spcPct val="0"/>
              </a:spcAft>
              <a:buClrTx/>
              <a:buSzTx/>
              <a:buFontTx/>
              <a:buNone/>
              <a:tabLst/>
              <a:defRPr/>
            </a:pPr>
            <a:r>
              <a:rPr kumimoji="0" lang="en-US" altLang="en-US" sz="429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TĂNG TỐC</a:t>
            </a:r>
          </a:p>
        </p:txBody>
      </p:sp>
      <p:sp>
        <p:nvSpPr>
          <p:cNvPr id="237581" name="Rectangle 13">
            <a:extLst>
              <a:ext uri="{FF2B5EF4-FFF2-40B4-BE49-F238E27FC236}">
                <a16:creationId xmlns:a16="http://schemas.microsoft.com/office/drawing/2014/main" xmlns="" id="{100221A4-A971-8F04-3EA6-F794B2EF6469}"/>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9</a:t>
            </a:r>
          </a:p>
        </p:txBody>
      </p:sp>
      <p:sp>
        <p:nvSpPr>
          <p:cNvPr id="237582" name="Rectangle 14">
            <a:extLst>
              <a:ext uri="{FF2B5EF4-FFF2-40B4-BE49-F238E27FC236}">
                <a16:creationId xmlns:a16="http://schemas.microsoft.com/office/drawing/2014/main" xmlns="" id="{C0BC1853-5190-8DBA-C6EE-E240FCCF5352}"/>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8</a:t>
            </a:r>
          </a:p>
        </p:txBody>
      </p:sp>
      <p:sp>
        <p:nvSpPr>
          <p:cNvPr id="237583" name="Rectangle 15">
            <a:extLst>
              <a:ext uri="{FF2B5EF4-FFF2-40B4-BE49-F238E27FC236}">
                <a16:creationId xmlns:a16="http://schemas.microsoft.com/office/drawing/2014/main" xmlns="" id="{F4B02F2E-0956-737E-A474-453AACCA8E29}"/>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7</a:t>
            </a:r>
          </a:p>
        </p:txBody>
      </p:sp>
      <p:sp>
        <p:nvSpPr>
          <p:cNvPr id="237584" name="Rectangle 16">
            <a:extLst>
              <a:ext uri="{FF2B5EF4-FFF2-40B4-BE49-F238E27FC236}">
                <a16:creationId xmlns:a16="http://schemas.microsoft.com/office/drawing/2014/main" xmlns="" id="{323D5895-1D30-CFC9-7955-EA012D035C25}"/>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6</a:t>
            </a:r>
          </a:p>
        </p:txBody>
      </p:sp>
      <p:sp>
        <p:nvSpPr>
          <p:cNvPr id="237585" name="Rectangle 17">
            <a:extLst>
              <a:ext uri="{FF2B5EF4-FFF2-40B4-BE49-F238E27FC236}">
                <a16:creationId xmlns:a16="http://schemas.microsoft.com/office/drawing/2014/main" xmlns="" id="{0EEB3C5F-8E6B-98DA-CFEA-0344C61BE95F}"/>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5</a:t>
            </a:r>
          </a:p>
        </p:txBody>
      </p:sp>
      <p:sp>
        <p:nvSpPr>
          <p:cNvPr id="237586" name="Rectangle 18">
            <a:extLst>
              <a:ext uri="{FF2B5EF4-FFF2-40B4-BE49-F238E27FC236}">
                <a16:creationId xmlns:a16="http://schemas.microsoft.com/office/drawing/2014/main" xmlns="" id="{E7719A19-7269-DC35-FE3A-BAF4E9182A5C}"/>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14</a:t>
            </a:r>
          </a:p>
        </p:txBody>
      </p:sp>
      <p:sp>
        <p:nvSpPr>
          <p:cNvPr id="237587" name="Rectangle 19">
            <a:extLst>
              <a:ext uri="{FF2B5EF4-FFF2-40B4-BE49-F238E27FC236}">
                <a16:creationId xmlns:a16="http://schemas.microsoft.com/office/drawing/2014/main" xmlns="" id="{7650A627-01D4-AC2B-A090-66BE9A89D392}"/>
              </a:ext>
            </a:extLst>
          </p:cNvPr>
          <p:cNvSpPr>
            <a:spLocks noChangeArrowheads="1"/>
          </p:cNvSpPr>
          <p:nvPr/>
        </p:nvSpPr>
        <p:spPr bwMode="auto">
          <a:xfrm>
            <a:off x="9378183"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13</a:t>
            </a:r>
          </a:p>
        </p:txBody>
      </p:sp>
      <p:sp>
        <p:nvSpPr>
          <p:cNvPr id="237588" name="Rectangle 20">
            <a:extLst>
              <a:ext uri="{FF2B5EF4-FFF2-40B4-BE49-F238E27FC236}">
                <a16:creationId xmlns:a16="http://schemas.microsoft.com/office/drawing/2014/main" xmlns="" id="{836AA980-8A38-F66C-459C-1CE0BFBAE9C6}"/>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12</a:t>
            </a:r>
          </a:p>
        </p:txBody>
      </p:sp>
      <p:sp>
        <p:nvSpPr>
          <p:cNvPr id="237589" name="Rectangle 21">
            <a:extLst>
              <a:ext uri="{FF2B5EF4-FFF2-40B4-BE49-F238E27FC236}">
                <a16:creationId xmlns:a16="http://schemas.microsoft.com/office/drawing/2014/main" xmlns="" id="{9B126DCE-177D-9CD5-1D17-51EF2011AFEE}"/>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11</a:t>
            </a:r>
          </a:p>
        </p:txBody>
      </p:sp>
      <p:sp>
        <p:nvSpPr>
          <p:cNvPr id="237590" name="Rectangle 22">
            <a:extLst>
              <a:ext uri="{FF2B5EF4-FFF2-40B4-BE49-F238E27FC236}">
                <a16:creationId xmlns:a16="http://schemas.microsoft.com/office/drawing/2014/main" xmlns="" id="{D92D2362-F88D-7CE0-859B-AE81F12137B1}"/>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10</a:t>
            </a:r>
          </a:p>
        </p:txBody>
      </p:sp>
      <p:sp>
        <p:nvSpPr>
          <p:cNvPr id="237591" name="Rectangle 23">
            <a:extLst>
              <a:ext uri="{FF2B5EF4-FFF2-40B4-BE49-F238E27FC236}">
                <a16:creationId xmlns:a16="http://schemas.microsoft.com/office/drawing/2014/main" xmlns="" id="{99644978-E86C-A4FC-C7E2-111D4E43713F}"/>
              </a:ext>
            </a:extLst>
          </p:cNvPr>
          <p:cNvSpPr>
            <a:spLocks noChangeArrowheads="1"/>
          </p:cNvSpPr>
          <p:nvPr/>
        </p:nvSpPr>
        <p:spPr bwMode="auto">
          <a:xfrm>
            <a:off x="9540136" y="1219941"/>
            <a:ext cx="1230535"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19</a:t>
            </a:r>
          </a:p>
        </p:txBody>
      </p:sp>
      <p:sp>
        <p:nvSpPr>
          <p:cNvPr id="237592" name="Rectangle 24">
            <a:extLst>
              <a:ext uri="{FF2B5EF4-FFF2-40B4-BE49-F238E27FC236}">
                <a16:creationId xmlns:a16="http://schemas.microsoft.com/office/drawing/2014/main" xmlns="" id="{1AF7CC02-64B3-AAE0-739F-ED915B2AA34B}"/>
              </a:ext>
            </a:extLst>
          </p:cNvPr>
          <p:cNvSpPr>
            <a:spLocks noChangeArrowheads="1"/>
          </p:cNvSpPr>
          <p:nvPr/>
        </p:nvSpPr>
        <p:spPr bwMode="auto">
          <a:xfrm>
            <a:off x="9458403" y="1295619"/>
            <a:ext cx="1238103" cy="428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18</a:t>
            </a:r>
          </a:p>
        </p:txBody>
      </p:sp>
      <p:sp>
        <p:nvSpPr>
          <p:cNvPr id="237593" name="Rectangle 25">
            <a:extLst>
              <a:ext uri="{FF2B5EF4-FFF2-40B4-BE49-F238E27FC236}">
                <a16:creationId xmlns:a16="http://schemas.microsoft.com/office/drawing/2014/main" xmlns="" id="{0ED6B31E-F81A-45DC-E3EA-6DCAEDBFC0BA}"/>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17</a:t>
            </a:r>
          </a:p>
        </p:txBody>
      </p:sp>
      <p:sp>
        <p:nvSpPr>
          <p:cNvPr id="237594" name="Rectangle 26">
            <a:extLst>
              <a:ext uri="{FF2B5EF4-FFF2-40B4-BE49-F238E27FC236}">
                <a16:creationId xmlns:a16="http://schemas.microsoft.com/office/drawing/2014/main" xmlns="" id="{4C5C149D-3657-07DC-EA0E-7A29D6E2E646}"/>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16</a:t>
            </a:r>
          </a:p>
        </p:txBody>
      </p:sp>
      <p:sp>
        <p:nvSpPr>
          <p:cNvPr id="237595" name="Rectangle 27">
            <a:extLst>
              <a:ext uri="{FF2B5EF4-FFF2-40B4-BE49-F238E27FC236}">
                <a16:creationId xmlns:a16="http://schemas.microsoft.com/office/drawing/2014/main" xmlns="" id="{A79E53E6-0403-1715-DC56-A7A68F82A22F}"/>
              </a:ext>
            </a:extLst>
          </p:cNvPr>
          <p:cNvSpPr>
            <a:spLocks noChangeArrowheads="1"/>
          </p:cNvSpPr>
          <p:nvPr/>
        </p:nvSpPr>
        <p:spPr bwMode="auto">
          <a:xfrm>
            <a:off x="9458403" y="1295619"/>
            <a:ext cx="1238103" cy="428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15</a:t>
            </a:r>
          </a:p>
        </p:txBody>
      </p:sp>
      <p:sp>
        <p:nvSpPr>
          <p:cNvPr id="237596" name="Rectangle 28">
            <a:extLst>
              <a:ext uri="{FF2B5EF4-FFF2-40B4-BE49-F238E27FC236}">
                <a16:creationId xmlns:a16="http://schemas.microsoft.com/office/drawing/2014/main" xmlns="" id="{C69CBBB0-1369-4C19-4742-E7960AAB6E91}"/>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29</a:t>
            </a:r>
          </a:p>
        </p:txBody>
      </p:sp>
      <p:sp>
        <p:nvSpPr>
          <p:cNvPr id="237597" name="Rectangle 29">
            <a:extLst>
              <a:ext uri="{FF2B5EF4-FFF2-40B4-BE49-F238E27FC236}">
                <a16:creationId xmlns:a16="http://schemas.microsoft.com/office/drawing/2014/main" xmlns="" id="{E0AC1EE3-C7E8-887C-4E00-F9DDAEEEEEEB}"/>
              </a:ext>
            </a:extLst>
          </p:cNvPr>
          <p:cNvSpPr>
            <a:spLocks noChangeArrowheads="1"/>
          </p:cNvSpPr>
          <p:nvPr/>
        </p:nvSpPr>
        <p:spPr bwMode="auto">
          <a:xfrm>
            <a:off x="9540136" y="1219941"/>
            <a:ext cx="1230535"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28</a:t>
            </a:r>
          </a:p>
        </p:txBody>
      </p:sp>
      <p:sp>
        <p:nvSpPr>
          <p:cNvPr id="237598" name="Rectangle 30">
            <a:extLst>
              <a:ext uri="{FF2B5EF4-FFF2-40B4-BE49-F238E27FC236}">
                <a16:creationId xmlns:a16="http://schemas.microsoft.com/office/drawing/2014/main" xmlns="" id="{D391B22D-F75D-047C-11F7-9DDF89DA1B11}"/>
              </a:ext>
            </a:extLst>
          </p:cNvPr>
          <p:cNvSpPr>
            <a:spLocks noChangeArrowheads="1"/>
          </p:cNvSpPr>
          <p:nvPr/>
        </p:nvSpPr>
        <p:spPr bwMode="auto">
          <a:xfrm>
            <a:off x="9540136" y="1219941"/>
            <a:ext cx="1230535"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27</a:t>
            </a:r>
          </a:p>
        </p:txBody>
      </p:sp>
      <p:sp>
        <p:nvSpPr>
          <p:cNvPr id="237599" name="Rectangle 31">
            <a:extLst>
              <a:ext uri="{FF2B5EF4-FFF2-40B4-BE49-F238E27FC236}">
                <a16:creationId xmlns:a16="http://schemas.microsoft.com/office/drawing/2014/main" xmlns="" id="{0342EA26-5FC0-9DB9-2561-7472F986E3B6}"/>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26</a:t>
            </a:r>
          </a:p>
        </p:txBody>
      </p:sp>
      <p:sp>
        <p:nvSpPr>
          <p:cNvPr id="237600" name="Rectangle 32">
            <a:extLst>
              <a:ext uri="{FF2B5EF4-FFF2-40B4-BE49-F238E27FC236}">
                <a16:creationId xmlns:a16="http://schemas.microsoft.com/office/drawing/2014/main" xmlns="" id="{43F7312C-4B79-2A30-1137-DE494FBEA0CC}"/>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25</a:t>
            </a:r>
          </a:p>
        </p:txBody>
      </p:sp>
      <p:sp>
        <p:nvSpPr>
          <p:cNvPr id="237601" name="Rectangle 33">
            <a:extLst>
              <a:ext uri="{FF2B5EF4-FFF2-40B4-BE49-F238E27FC236}">
                <a16:creationId xmlns:a16="http://schemas.microsoft.com/office/drawing/2014/main" xmlns="" id="{1185D8CD-68F5-0E01-5574-EDDDA615BB22}"/>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24</a:t>
            </a:r>
          </a:p>
        </p:txBody>
      </p:sp>
      <p:sp>
        <p:nvSpPr>
          <p:cNvPr id="237602" name="Rectangle 34">
            <a:extLst>
              <a:ext uri="{FF2B5EF4-FFF2-40B4-BE49-F238E27FC236}">
                <a16:creationId xmlns:a16="http://schemas.microsoft.com/office/drawing/2014/main" xmlns="" id="{5BE9D64F-24A4-38B2-4E2A-493EDDB3AA49}"/>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23</a:t>
            </a:r>
          </a:p>
        </p:txBody>
      </p:sp>
      <p:sp>
        <p:nvSpPr>
          <p:cNvPr id="237603" name="Rectangle 35">
            <a:extLst>
              <a:ext uri="{FF2B5EF4-FFF2-40B4-BE49-F238E27FC236}">
                <a16:creationId xmlns:a16="http://schemas.microsoft.com/office/drawing/2014/main" xmlns="" id="{E864AD82-E750-67BB-092E-415354D9F814}"/>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22</a:t>
            </a:r>
          </a:p>
        </p:txBody>
      </p:sp>
      <p:sp>
        <p:nvSpPr>
          <p:cNvPr id="237604" name="Rectangle 36">
            <a:extLst>
              <a:ext uri="{FF2B5EF4-FFF2-40B4-BE49-F238E27FC236}">
                <a16:creationId xmlns:a16="http://schemas.microsoft.com/office/drawing/2014/main" xmlns="" id="{53A18DE1-C701-B23E-D228-701D4180CCAD}"/>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21</a:t>
            </a:r>
          </a:p>
        </p:txBody>
      </p:sp>
      <p:sp>
        <p:nvSpPr>
          <p:cNvPr id="237605" name="Rectangle 37">
            <a:extLst>
              <a:ext uri="{FF2B5EF4-FFF2-40B4-BE49-F238E27FC236}">
                <a16:creationId xmlns:a16="http://schemas.microsoft.com/office/drawing/2014/main" xmlns="" id="{4638C608-6B51-B82E-BC2E-6560BAB89C76}"/>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20</a:t>
            </a:r>
          </a:p>
        </p:txBody>
      </p:sp>
      <p:sp>
        <p:nvSpPr>
          <p:cNvPr id="4" name="TextBox 3">
            <a:extLst>
              <a:ext uri="{FF2B5EF4-FFF2-40B4-BE49-F238E27FC236}">
                <a16:creationId xmlns:a16="http://schemas.microsoft.com/office/drawing/2014/main" xmlns="" id="{BE91659B-C975-345D-84C6-F37E6FE4D69C}"/>
              </a:ext>
            </a:extLst>
          </p:cNvPr>
          <p:cNvSpPr txBox="1"/>
          <p:nvPr/>
        </p:nvSpPr>
        <p:spPr>
          <a:xfrm>
            <a:off x="660400" y="2251072"/>
            <a:ext cx="10858500" cy="2123658"/>
          </a:xfrm>
          <a:prstGeom prst="rect">
            <a:avLst/>
          </a:prstGeom>
          <a:noFill/>
        </p:spPr>
        <p:txBody>
          <a:bodyPr wrap="square">
            <a:spAutoFit/>
          </a:bodyPr>
          <a:lstStyle/>
          <a:p>
            <a:r>
              <a:rPr lang="vi-VN" sz="4400" b="1" dirty="0">
                <a:solidFill>
                  <a:srgbClr val="0D0D0D"/>
                </a:solidFill>
                <a:effectLst/>
                <a:latin typeface="Times New Roman" panose="02020603050405020304" pitchFamily="18" charset="0"/>
                <a:ea typeface="Calibri" panose="020F0502020204030204" pitchFamily="34" charset="0"/>
              </a:rPr>
              <a:t>Câu 9</a:t>
            </a:r>
            <a:r>
              <a:rPr lang="vi-VN" sz="4400" dirty="0">
                <a:solidFill>
                  <a:srgbClr val="0D0D0D"/>
                </a:solidFill>
                <a:effectLst/>
                <a:latin typeface="Times New Roman" panose="02020603050405020304" pitchFamily="18" charset="0"/>
                <a:ea typeface="Calibri" panose="020F0502020204030204" pitchFamily="34" charset="0"/>
              </a:rPr>
              <a:t>. Đoạn trích “</a:t>
            </a:r>
            <a:r>
              <a:rPr lang="vi-VN" sz="4400" i="1" dirty="0">
                <a:solidFill>
                  <a:srgbClr val="0D0D0D"/>
                </a:solidFill>
                <a:effectLst/>
                <a:latin typeface="Times New Roman" panose="02020603050405020304" pitchFamily="18" charset="0"/>
                <a:ea typeface="Calibri" panose="020F0502020204030204" pitchFamily="34" charset="0"/>
              </a:rPr>
              <a:t>Trao duyên</a:t>
            </a:r>
            <a:r>
              <a:rPr lang="vi-VN" sz="4400" dirty="0">
                <a:solidFill>
                  <a:srgbClr val="0D0D0D"/>
                </a:solidFill>
                <a:effectLst/>
                <a:latin typeface="Times New Roman" panose="02020603050405020304" pitchFamily="18" charset="0"/>
                <a:ea typeface="Calibri" panose="020F0502020204030204" pitchFamily="34" charset="0"/>
              </a:rPr>
              <a:t>” trích từ câu....(1) đến câu...(2) trong </a:t>
            </a:r>
            <a:r>
              <a:rPr lang="vi-VN" sz="4400" i="1" dirty="0">
                <a:solidFill>
                  <a:srgbClr val="0D0D0D"/>
                </a:solidFill>
                <a:effectLst/>
                <a:latin typeface="Times New Roman" panose="02020603050405020304" pitchFamily="18" charset="0"/>
                <a:ea typeface="Calibri" panose="020F0502020204030204" pitchFamily="34" charset="0"/>
              </a:rPr>
              <a:t>Truyện Kiều </a:t>
            </a:r>
            <a:r>
              <a:rPr lang="vi-VN" sz="4400" dirty="0">
                <a:solidFill>
                  <a:srgbClr val="0D0D0D"/>
                </a:solidFill>
                <a:effectLst/>
                <a:latin typeface="Times New Roman" panose="02020603050405020304" pitchFamily="18" charset="0"/>
                <a:ea typeface="Calibri" panose="020F0502020204030204" pitchFamily="34" charset="0"/>
              </a:rPr>
              <a:t>đã nói lên bi kịch tình yêu của Thúy Kiều.</a:t>
            </a:r>
            <a:endParaRPr lang="en-US" sz="4400" dirty="0"/>
          </a:p>
        </p:txBody>
      </p:sp>
    </p:spTree>
    <p:extLst>
      <p:ext uri="{BB962C8B-B14F-4D97-AF65-F5344CB8AC3E}">
        <p14:creationId xmlns:p14="http://schemas.microsoft.com/office/powerpoint/2010/main" val="18063633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37579"/>
                                        </p:tgtEl>
                                        <p:attrNameLst>
                                          <p:attrName>style.visibility</p:attrName>
                                        </p:attrNameLst>
                                      </p:cBhvr>
                                      <p:to>
                                        <p:strVal val="visible"/>
                                      </p:to>
                                    </p:set>
                                    <p:animEffect transition="in" filter="barn(inHorizontal)">
                                      <p:cBhvr>
                                        <p:cTn id="7" dur="500"/>
                                        <p:tgtEl>
                                          <p:spTgt spid="23757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3757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53" presetClass="exit" presetSubtype="0" fill="hold" nodeType="clickEffect">
                                  <p:stCondLst>
                                    <p:cond delay="0"/>
                                  </p:stCondLst>
                                  <p:childTnLst>
                                    <p:anim calcmode="lin" valueType="num">
                                      <p:cBhvr>
                                        <p:cTn id="12" dur="5"/>
                                        <p:tgtEl>
                                          <p:spTgt spid="237572"/>
                                        </p:tgtEl>
                                        <p:attrNameLst>
                                          <p:attrName>ppt_w</p:attrName>
                                        </p:attrNameLst>
                                      </p:cBhvr>
                                      <p:tavLst>
                                        <p:tav tm="0">
                                          <p:val>
                                            <p:strVal val="ppt_w"/>
                                          </p:val>
                                        </p:tav>
                                        <p:tav tm="100000">
                                          <p:val>
                                            <p:fltVal val="0"/>
                                          </p:val>
                                        </p:tav>
                                      </p:tavLst>
                                    </p:anim>
                                    <p:anim calcmode="lin" valueType="num">
                                      <p:cBhvr>
                                        <p:cTn id="13" dur="5"/>
                                        <p:tgtEl>
                                          <p:spTgt spid="237572"/>
                                        </p:tgtEl>
                                        <p:attrNameLst>
                                          <p:attrName>ppt_h</p:attrName>
                                        </p:attrNameLst>
                                      </p:cBhvr>
                                      <p:tavLst>
                                        <p:tav tm="0">
                                          <p:val>
                                            <p:strVal val="ppt_h"/>
                                          </p:val>
                                        </p:tav>
                                        <p:tav tm="100000">
                                          <p:val>
                                            <p:fltVal val="0"/>
                                          </p:val>
                                        </p:tav>
                                      </p:tavLst>
                                    </p:anim>
                                    <p:animEffect transition="out" filter="fade">
                                      <p:cBhvr>
                                        <p:cTn id="14" dur="5"/>
                                        <p:tgtEl>
                                          <p:spTgt spid="237572"/>
                                        </p:tgtEl>
                                      </p:cBhvr>
                                    </p:animEffect>
                                    <p:set>
                                      <p:cBhvr>
                                        <p:cTn id="15" dur="1" fill="hold">
                                          <p:stCondLst>
                                            <p:cond delay="4"/>
                                          </p:stCondLst>
                                        </p:cTn>
                                        <p:tgtEl>
                                          <p:spTgt spid="237572"/>
                                        </p:tgtEl>
                                        <p:attrNameLst>
                                          <p:attrName>style.visibility</p:attrName>
                                        </p:attrNameLst>
                                      </p:cBhvr>
                                      <p:to>
                                        <p:strVal val="hidden"/>
                                      </p:to>
                                    </p:set>
                                  </p:childTnLst>
                                </p:cTn>
                              </p:par>
                            </p:childTnLst>
                          </p:cTn>
                        </p:par>
                        <p:par>
                          <p:cTn id="16" fill="hold" nodeType="afterGroup">
                            <p:stCondLst>
                              <p:cond delay="5"/>
                            </p:stCondLst>
                            <p:childTnLst>
                              <p:par>
                                <p:cTn id="17" presetID="53" presetClass="entr" presetSubtype="0" fill="hold" nodeType="afterEffect">
                                  <p:stCondLst>
                                    <p:cond delay="0"/>
                                  </p:stCondLst>
                                  <p:childTnLst>
                                    <p:set>
                                      <p:cBhvr>
                                        <p:cTn id="18" dur="1" fill="hold">
                                          <p:stCondLst>
                                            <p:cond delay="0"/>
                                          </p:stCondLst>
                                        </p:cTn>
                                        <p:tgtEl>
                                          <p:spTgt spid="237596"/>
                                        </p:tgtEl>
                                        <p:attrNameLst>
                                          <p:attrName>style.visibility</p:attrName>
                                        </p:attrNameLst>
                                      </p:cBhvr>
                                      <p:to>
                                        <p:strVal val="visible"/>
                                      </p:to>
                                    </p:set>
                                    <p:anim calcmode="lin" valueType="num">
                                      <p:cBhvr>
                                        <p:cTn id="19" dur="5" fill="hold"/>
                                        <p:tgtEl>
                                          <p:spTgt spid="237596"/>
                                        </p:tgtEl>
                                        <p:attrNameLst>
                                          <p:attrName>ppt_w</p:attrName>
                                        </p:attrNameLst>
                                      </p:cBhvr>
                                      <p:tavLst>
                                        <p:tav tm="0">
                                          <p:val>
                                            <p:fltVal val="0"/>
                                          </p:val>
                                        </p:tav>
                                        <p:tav tm="100000">
                                          <p:val>
                                            <p:strVal val="#ppt_w"/>
                                          </p:val>
                                        </p:tav>
                                      </p:tavLst>
                                    </p:anim>
                                    <p:anim calcmode="lin" valueType="num">
                                      <p:cBhvr>
                                        <p:cTn id="20" dur="5" fill="hold"/>
                                        <p:tgtEl>
                                          <p:spTgt spid="237596"/>
                                        </p:tgtEl>
                                        <p:attrNameLst>
                                          <p:attrName>ppt_h</p:attrName>
                                        </p:attrNameLst>
                                      </p:cBhvr>
                                      <p:tavLst>
                                        <p:tav tm="0">
                                          <p:val>
                                            <p:fltVal val="0"/>
                                          </p:val>
                                        </p:tav>
                                        <p:tav tm="100000">
                                          <p:val>
                                            <p:strVal val="#ppt_h"/>
                                          </p:val>
                                        </p:tav>
                                      </p:tavLst>
                                    </p:anim>
                                    <p:animEffect transition="in" filter="fade">
                                      <p:cBhvr>
                                        <p:cTn id="21" dur="5"/>
                                        <p:tgtEl>
                                          <p:spTgt spid="237596"/>
                                        </p:tgtEl>
                                      </p:cBhvr>
                                    </p:animEffect>
                                  </p:childTnLst>
                                  <p:subTnLst>
                                    <p:audio>
                                      <p:cMediaNode vol="100000">
                                        <p:cTn display="0" masterRel="sameClick">
                                          <p:stCondLst>
                                            <p:cond evt="begin" delay="0">
                                              <p:tn val="17"/>
                                            </p:cond>
                                          </p:stCondLst>
                                          <p:endCondLst>
                                            <p:cond evt="onStopAudio" delay="0">
                                              <p:tgtEl>
                                                <p:sldTgt/>
                                              </p:tgtEl>
                                            </p:cond>
                                          </p:endCondLst>
                                        </p:cTn>
                                        <p:tgtEl>
                                          <p:sndTgt r:embed="rId2" name="DESTROY.WAV"/>
                                        </p:tgtEl>
                                      </p:cMediaNode>
                                    </p:audio>
                                  </p:subTnLst>
                                </p:cTn>
                              </p:par>
                            </p:childTnLst>
                          </p:cTn>
                        </p:par>
                        <p:par>
                          <p:cTn id="22" fill="hold" nodeType="afterGroup">
                            <p:stCondLst>
                              <p:cond delay="10"/>
                            </p:stCondLst>
                            <p:childTnLst>
                              <p:par>
                                <p:cTn id="23" presetID="53" presetClass="exit" presetSubtype="0" fill="hold" nodeType="afterEffect">
                                  <p:stCondLst>
                                    <p:cond delay="1000"/>
                                  </p:stCondLst>
                                  <p:childTnLst>
                                    <p:anim calcmode="lin" valueType="num">
                                      <p:cBhvr>
                                        <p:cTn id="24" dur="5"/>
                                        <p:tgtEl>
                                          <p:spTgt spid="237596"/>
                                        </p:tgtEl>
                                        <p:attrNameLst>
                                          <p:attrName>ppt_w</p:attrName>
                                        </p:attrNameLst>
                                      </p:cBhvr>
                                      <p:tavLst>
                                        <p:tav tm="0">
                                          <p:val>
                                            <p:strVal val="ppt_w"/>
                                          </p:val>
                                        </p:tav>
                                        <p:tav tm="100000">
                                          <p:val>
                                            <p:fltVal val="0"/>
                                          </p:val>
                                        </p:tav>
                                      </p:tavLst>
                                    </p:anim>
                                    <p:anim calcmode="lin" valueType="num">
                                      <p:cBhvr>
                                        <p:cTn id="25" dur="5"/>
                                        <p:tgtEl>
                                          <p:spTgt spid="237596"/>
                                        </p:tgtEl>
                                        <p:attrNameLst>
                                          <p:attrName>ppt_h</p:attrName>
                                        </p:attrNameLst>
                                      </p:cBhvr>
                                      <p:tavLst>
                                        <p:tav tm="0">
                                          <p:val>
                                            <p:strVal val="ppt_h"/>
                                          </p:val>
                                        </p:tav>
                                        <p:tav tm="100000">
                                          <p:val>
                                            <p:fltVal val="0"/>
                                          </p:val>
                                        </p:tav>
                                      </p:tavLst>
                                    </p:anim>
                                    <p:animEffect transition="out" filter="fade">
                                      <p:cBhvr>
                                        <p:cTn id="26" dur="5"/>
                                        <p:tgtEl>
                                          <p:spTgt spid="237596"/>
                                        </p:tgtEl>
                                      </p:cBhvr>
                                    </p:animEffect>
                                    <p:set>
                                      <p:cBhvr>
                                        <p:cTn id="27" dur="1" fill="hold">
                                          <p:stCondLst>
                                            <p:cond delay="4"/>
                                          </p:stCondLst>
                                        </p:cTn>
                                        <p:tgtEl>
                                          <p:spTgt spid="237596"/>
                                        </p:tgtEl>
                                        <p:attrNameLst>
                                          <p:attrName>style.visibility</p:attrName>
                                        </p:attrNameLst>
                                      </p:cBhvr>
                                      <p:to>
                                        <p:strVal val="hidden"/>
                                      </p:to>
                                    </p:set>
                                  </p:childTnLst>
                                </p:cTn>
                              </p:par>
                            </p:childTnLst>
                          </p:cTn>
                        </p:par>
                        <p:par>
                          <p:cTn id="28" fill="hold" nodeType="afterGroup">
                            <p:stCondLst>
                              <p:cond delay="1015"/>
                            </p:stCondLst>
                            <p:childTnLst>
                              <p:par>
                                <p:cTn id="29" presetID="53" presetClass="entr" presetSubtype="0" fill="hold" nodeType="afterEffect">
                                  <p:stCondLst>
                                    <p:cond delay="0"/>
                                  </p:stCondLst>
                                  <p:childTnLst>
                                    <p:set>
                                      <p:cBhvr>
                                        <p:cTn id="30" dur="1" fill="hold">
                                          <p:stCondLst>
                                            <p:cond delay="0"/>
                                          </p:stCondLst>
                                        </p:cTn>
                                        <p:tgtEl>
                                          <p:spTgt spid="237597"/>
                                        </p:tgtEl>
                                        <p:attrNameLst>
                                          <p:attrName>style.visibility</p:attrName>
                                        </p:attrNameLst>
                                      </p:cBhvr>
                                      <p:to>
                                        <p:strVal val="visible"/>
                                      </p:to>
                                    </p:set>
                                    <p:anim calcmode="lin" valueType="num">
                                      <p:cBhvr>
                                        <p:cTn id="31" dur="5" fill="hold"/>
                                        <p:tgtEl>
                                          <p:spTgt spid="237597"/>
                                        </p:tgtEl>
                                        <p:attrNameLst>
                                          <p:attrName>ppt_w</p:attrName>
                                        </p:attrNameLst>
                                      </p:cBhvr>
                                      <p:tavLst>
                                        <p:tav tm="0">
                                          <p:val>
                                            <p:fltVal val="0"/>
                                          </p:val>
                                        </p:tav>
                                        <p:tav tm="100000">
                                          <p:val>
                                            <p:strVal val="#ppt_w"/>
                                          </p:val>
                                        </p:tav>
                                      </p:tavLst>
                                    </p:anim>
                                    <p:anim calcmode="lin" valueType="num">
                                      <p:cBhvr>
                                        <p:cTn id="32" dur="5" fill="hold"/>
                                        <p:tgtEl>
                                          <p:spTgt spid="237597"/>
                                        </p:tgtEl>
                                        <p:attrNameLst>
                                          <p:attrName>ppt_h</p:attrName>
                                        </p:attrNameLst>
                                      </p:cBhvr>
                                      <p:tavLst>
                                        <p:tav tm="0">
                                          <p:val>
                                            <p:fltVal val="0"/>
                                          </p:val>
                                        </p:tav>
                                        <p:tav tm="100000">
                                          <p:val>
                                            <p:strVal val="#ppt_h"/>
                                          </p:val>
                                        </p:tav>
                                      </p:tavLst>
                                    </p:anim>
                                    <p:animEffect transition="in" filter="fade">
                                      <p:cBhvr>
                                        <p:cTn id="33" dur="5"/>
                                        <p:tgtEl>
                                          <p:spTgt spid="237597"/>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2" name="DESTROY.WAV"/>
                                        </p:tgtEl>
                                      </p:cMediaNode>
                                    </p:audio>
                                  </p:subTnLst>
                                </p:cTn>
                              </p:par>
                            </p:childTnLst>
                          </p:cTn>
                        </p:par>
                        <p:par>
                          <p:cTn id="34" fill="hold" nodeType="afterGroup">
                            <p:stCondLst>
                              <p:cond delay="1020"/>
                            </p:stCondLst>
                            <p:childTnLst>
                              <p:par>
                                <p:cTn id="35" presetID="53" presetClass="exit" presetSubtype="0" fill="hold" nodeType="afterEffect">
                                  <p:stCondLst>
                                    <p:cond delay="1000"/>
                                  </p:stCondLst>
                                  <p:childTnLst>
                                    <p:anim calcmode="lin" valueType="num">
                                      <p:cBhvr>
                                        <p:cTn id="36" dur="5"/>
                                        <p:tgtEl>
                                          <p:spTgt spid="237597"/>
                                        </p:tgtEl>
                                        <p:attrNameLst>
                                          <p:attrName>ppt_w</p:attrName>
                                        </p:attrNameLst>
                                      </p:cBhvr>
                                      <p:tavLst>
                                        <p:tav tm="0">
                                          <p:val>
                                            <p:strVal val="ppt_w"/>
                                          </p:val>
                                        </p:tav>
                                        <p:tav tm="100000">
                                          <p:val>
                                            <p:fltVal val="0"/>
                                          </p:val>
                                        </p:tav>
                                      </p:tavLst>
                                    </p:anim>
                                    <p:anim calcmode="lin" valueType="num">
                                      <p:cBhvr>
                                        <p:cTn id="37" dur="5"/>
                                        <p:tgtEl>
                                          <p:spTgt spid="237597"/>
                                        </p:tgtEl>
                                        <p:attrNameLst>
                                          <p:attrName>ppt_h</p:attrName>
                                        </p:attrNameLst>
                                      </p:cBhvr>
                                      <p:tavLst>
                                        <p:tav tm="0">
                                          <p:val>
                                            <p:strVal val="ppt_h"/>
                                          </p:val>
                                        </p:tav>
                                        <p:tav tm="100000">
                                          <p:val>
                                            <p:fltVal val="0"/>
                                          </p:val>
                                        </p:tav>
                                      </p:tavLst>
                                    </p:anim>
                                    <p:animEffect transition="out" filter="fade">
                                      <p:cBhvr>
                                        <p:cTn id="38" dur="5"/>
                                        <p:tgtEl>
                                          <p:spTgt spid="237597"/>
                                        </p:tgtEl>
                                      </p:cBhvr>
                                    </p:animEffect>
                                    <p:set>
                                      <p:cBhvr>
                                        <p:cTn id="39" dur="1" fill="hold">
                                          <p:stCondLst>
                                            <p:cond delay="4"/>
                                          </p:stCondLst>
                                        </p:cTn>
                                        <p:tgtEl>
                                          <p:spTgt spid="237597"/>
                                        </p:tgtEl>
                                        <p:attrNameLst>
                                          <p:attrName>style.visibility</p:attrName>
                                        </p:attrNameLst>
                                      </p:cBhvr>
                                      <p:to>
                                        <p:strVal val="hidden"/>
                                      </p:to>
                                    </p:set>
                                  </p:childTnLst>
                                </p:cTn>
                              </p:par>
                            </p:childTnLst>
                          </p:cTn>
                        </p:par>
                        <p:par>
                          <p:cTn id="40" fill="hold" nodeType="afterGroup">
                            <p:stCondLst>
                              <p:cond delay="2025"/>
                            </p:stCondLst>
                            <p:childTnLst>
                              <p:par>
                                <p:cTn id="41" presetID="53" presetClass="entr" presetSubtype="0" fill="hold" nodeType="afterEffect">
                                  <p:stCondLst>
                                    <p:cond delay="0"/>
                                  </p:stCondLst>
                                  <p:childTnLst>
                                    <p:set>
                                      <p:cBhvr>
                                        <p:cTn id="42" dur="1" fill="hold">
                                          <p:stCondLst>
                                            <p:cond delay="0"/>
                                          </p:stCondLst>
                                        </p:cTn>
                                        <p:tgtEl>
                                          <p:spTgt spid="237598"/>
                                        </p:tgtEl>
                                        <p:attrNameLst>
                                          <p:attrName>style.visibility</p:attrName>
                                        </p:attrNameLst>
                                      </p:cBhvr>
                                      <p:to>
                                        <p:strVal val="visible"/>
                                      </p:to>
                                    </p:set>
                                    <p:anim calcmode="lin" valueType="num">
                                      <p:cBhvr>
                                        <p:cTn id="43" dur="5" fill="hold"/>
                                        <p:tgtEl>
                                          <p:spTgt spid="237598"/>
                                        </p:tgtEl>
                                        <p:attrNameLst>
                                          <p:attrName>ppt_w</p:attrName>
                                        </p:attrNameLst>
                                      </p:cBhvr>
                                      <p:tavLst>
                                        <p:tav tm="0">
                                          <p:val>
                                            <p:fltVal val="0"/>
                                          </p:val>
                                        </p:tav>
                                        <p:tav tm="100000">
                                          <p:val>
                                            <p:strVal val="#ppt_w"/>
                                          </p:val>
                                        </p:tav>
                                      </p:tavLst>
                                    </p:anim>
                                    <p:anim calcmode="lin" valueType="num">
                                      <p:cBhvr>
                                        <p:cTn id="44" dur="5" fill="hold"/>
                                        <p:tgtEl>
                                          <p:spTgt spid="237598"/>
                                        </p:tgtEl>
                                        <p:attrNameLst>
                                          <p:attrName>ppt_h</p:attrName>
                                        </p:attrNameLst>
                                      </p:cBhvr>
                                      <p:tavLst>
                                        <p:tav tm="0">
                                          <p:val>
                                            <p:fltVal val="0"/>
                                          </p:val>
                                        </p:tav>
                                        <p:tav tm="100000">
                                          <p:val>
                                            <p:strVal val="#ppt_h"/>
                                          </p:val>
                                        </p:tav>
                                      </p:tavLst>
                                    </p:anim>
                                    <p:animEffect transition="in" filter="fade">
                                      <p:cBhvr>
                                        <p:cTn id="45" dur="5"/>
                                        <p:tgtEl>
                                          <p:spTgt spid="237598"/>
                                        </p:tgtEl>
                                      </p:cBhvr>
                                    </p:animEffect>
                                  </p:childTnLst>
                                  <p:subTnLst>
                                    <p:audio>
                                      <p:cMediaNode vol="100000">
                                        <p:cTn display="0" masterRel="sameClick">
                                          <p:stCondLst>
                                            <p:cond evt="begin" delay="0">
                                              <p:tn val="41"/>
                                            </p:cond>
                                          </p:stCondLst>
                                          <p:endCondLst>
                                            <p:cond evt="onStopAudio" delay="0">
                                              <p:tgtEl>
                                                <p:sldTgt/>
                                              </p:tgtEl>
                                            </p:cond>
                                          </p:endCondLst>
                                        </p:cTn>
                                        <p:tgtEl>
                                          <p:sndTgt r:embed="rId2" name="DESTROY.WAV"/>
                                        </p:tgtEl>
                                      </p:cMediaNode>
                                    </p:audio>
                                  </p:subTnLst>
                                </p:cTn>
                              </p:par>
                            </p:childTnLst>
                          </p:cTn>
                        </p:par>
                        <p:par>
                          <p:cTn id="46" fill="hold" nodeType="afterGroup">
                            <p:stCondLst>
                              <p:cond delay="2030"/>
                            </p:stCondLst>
                            <p:childTnLst>
                              <p:par>
                                <p:cTn id="47" presetID="53" presetClass="exit" presetSubtype="0" fill="hold" nodeType="afterEffect">
                                  <p:stCondLst>
                                    <p:cond delay="1000"/>
                                  </p:stCondLst>
                                  <p:childTnLst>
                                    <p:anim calcmode="lin" valueType="num">
                                      <p:cBhvr>
                                        <p:cTn id="48" dur="5"/>
                                        <p:tgtEl>
                                          <p:spTgt spid="237598"/>
                                        </p:tgtEl>
                                        <p:attrNameLst>
                                          <p:attrName>ppt_w</p:attrName>
                                        </p:attrNameLst>
                                      </p:cBhvr>
                                      <p:tavLst>
                                        <p:tav tm="0">
                                          <p:val>
                                            <p:strVal val="ppt_w"/>
                                          </p:val>
                                        </p:tav>
                                        <p:tav tm="100000">
                                          <p:val>
                                            <p:fltVal val="0"/>
                                          </p:val>
                                        </p:tav>
                                      </p:tavLst>
                                    </p:anim>
                                    <p:anim calcmode="lin" valueType="num">
                                      <p:cBhvr>
                                        <p:cTn id="49" dur="5"/>
                                        <p:tgtEl>
                                          <p:spTgt spid="237598"/>
                                        </p:tgtEl>
                                        <p:attrNameLst>
                                          <p:attrName>ppt_h</p:attrName>
                                        </p:attrNameLst>
                                      </p:cBhvr>
                                      <p:tavLst>
                                        <p:tav tm="0">
                                          <p:val>
                                            <p:strVal val="ppt_h"/>
                                          </p:val>
                                        </p:tav>
                                        <p:tav tm="100000">
                                          <p:val>
                                            <p:fltVal val="0"/>
                                          </p:val>
                                        </p:tav>
                                      </p:tavLst>
                                    </p:anim>
                                    <p:animEffect transition="out" filter="fade">
                                      <p:cBhvr>
                                        <p:cTn id="50" dur="5"/>
                                        <p:tgtEl>
                                          <p:spTgt spid="237598"/>
                                        </p:tgtEl>
                                      </p:cBhvr>
                                    </p:animEffect>
                                    <p:set>
                                      <p:cBhvr>
                                        <p:cTn id="51" dur="1" fill="hold">
                                          <p:stCondLst>
                                            <p:cond delay="4"/>
                                          </p:stCondLst>
                                        </p:cTn>
                                        <p:tgtEl>
                                          <p:spTgt spid="237598"/>
                                        </p:tgtEl>
                                        <p:attrNameLst>
                                          <p:attrName>style.visibility</p:attrName>
                                        </p:attrNameLst>
                                      </p:cBhvr>
                                      <p:to>
                                        <p:strVal val="hidden"/>
                                      </p:to>
                                    </p:set>
                                  </p:childTnLst>
                                </p:cTn>
                              </p:par>
                            </p:childTnLst>
                          </p:cTn>
                        </p:par>
                        <p:par>
                          <p:cTn id="52" fill="hold" nodeType="afterGroup">
                            <p:stCondLst>
                              <p:cond delay="3035"/>
                            </p:stCondLst>
                            <p:childTnLst>
                              <p:par>
                                <p:cTn id="53" presetID="53" presetClass="entr" presetSubtype="0" fill="hold" nodeType="afterEffect">
                                  <p:stCondLst>
                                    <p:cond delay="0"/>
                                  </p:stCondLst>
                                  <p:childTnLst>
                                    <p:set>
                                      <p:cBhvr>
                                        <p:cTn id="54" dur="1" fill="hold">
                                          <p:stCondLst>
                                            <p:cond delay="0"/>
                                          </p:stCondLst>
                                        </p:cTn>
                                        <p:tgtEl>
                                          <p:spTgt spid="237599"/>
                                        </p:tgtEl>
                                        <p:attrNameLst>
                                          <p:attrName>style.visibility</p:attrName>
                                        </p:attrNameLst>
                                      </p:cBhvr>
                                      <p:to>
                                        <p:strVal val="visible"/>
                                      </p:to>
                                    </p:set>
                                    <p:anim calcmode="lin" valueType="num">
                                      <p:cBhvr>
                                        <p:cTn id="55" dur="5" fill="hold"/>
                                        <p:tgtEl>
                                          <p:spTgt spid="237599"/>
                                        </p:tgtEl>
                                        <p:attrNameLst>
                                          <p:attrName>ppt_w</p:attrName>
                                        </p:attrNameLst>
                                      </p:cBhvr>
                                      <p:tavLst>
                                        <p:tav tm="0">
                                          <p:val>
                                            <p:fltVal val="0"/>
                                          </p:val>
                                        </p:tav>
                                        <p:tav tm="100000">
                                          <p:val>
                                            <p:strVal val="#ppt_w"/>
                                          </p:val>
                                        </p:tav>
                                      </p:tavLst>
                                    </p:anim>
                                    <p:anim calcmode="lin" valueType="num">
                                      <p:cBhvr>
                                        <p:cTn id="56" dur="5" fill="hold"/>
                                        <p:tgtEl>
                                          <p:spTgt spid="237599"/>
                                        </p:tgtEl>
                                        <p:attrNameLst>
                                          <p:attrName>ppt_h</p:attrName>
                                        </p:attrNameLst>
                                      </p:cBhvr>
                                      <p:tavLst>
                                        <p:tav tm="0">
                                          <p:val>
                                            <p:fltVal val="0"/>
                                          </p:val>
                                        </p:tav>
                                        <p:tav tm="100000">
                                          <p:val>
                                            <p:strVal val="#ppt_h"/>
                                          </p:val>
                                        </p:tav>
                                      </p:tavLst>
                                    </p:anim>
                                    <p:animEffect transition="in" filter="fade">
                                      <p:cBhvr>
                                        <p:cTn id="57" dur="5"/>
                                        <p:tgtEl>
                                          <p:spTgt spid="237599"/>
                                        </p:tgtEl>
                                      </p:cBhvr>
                                    </p:animEffect>
                                  </p:childTnLst>
                                  <p:subTnLst>
                                    <p:audio>
                                      <p:cMediaNode vol="100000">
                                        <p:cTn display="0" masterRel="sameClick">
                                          <p:stCondLst>
                                            <p:cond evt="begin" delay="0">
                                              <p:tn val="53"/>
                                            </p:cond>
                                          </p:stCondLst>
                                          <p:endCondLst>
                                            <p:cond evt="onStopAudio" delay="0">
                                              <p:tgtEl>
                                                <p:sldTgt/>
                                              </p:tgtEl>
                                            </p:cond>
                                          </p:endCondLst>
                                        </p:cTn>
                                        <p:tgtEl>
                                          <p:sndTgt r:embed="rId2" name="DESTROY.WAV"/>
                                        </p:tgtEl>
                                      </p:cMediaNode>
                                    </p:audio>
                                  </p:subTnLst>
                                </p:cTn>
                              </p:par>
                            </p:childTnLst>
                          </p:cTn>
                        </p:par>
                        <p:par>
                          <p:cTn id="58" fill="hold" nodeType="afterGroup">
                            <p:stCondLst>
                              <p:cond delay="3040"/>
                            </p:stCondLst>
                            <p:childTnLst>
                              <p:par>
                                <p:cTn id="59" presetID="53" presetClass="exit" presetSubtype="0" fill="hold" nodeType="afterEffect">
                                  <p:stCondLst>
                                    <p:cond delay="1000"/>
                                  </p:stCondLst>
                                  <p:childTnLst>
                                    <p:anim calcmode="lin" valueType="num">
                                      <p:cBhvr>
                                        <p:cTn id="60" dur="5"/>
                                        <p:tgtEl>
                                          <p:spTgt spid="237599"/>
                                        </p:tgtEl>
                                        <p:attrNameLst>
                                          <p:attrName>ppt_w</p:attrName>
                                        </p:attrNameLst>
                                      </p:cBhvr>
                                      <p:tavLst>
                                        <p:tav tm="0">
                                          <p:val>
                                            <p:strVal val="ppt_w"/>
                                          </p:val>
                                        </p:tav>
                                        <p:tav tm="100000">
                                          <p:val>
                                            <p:fltVal val="0"/>
                                          </p:val>
                                        </p:tav>
                                      </p:tavLst>
                                    </p:anim>
                                    <p:anim calcmode="lin" valueType="num">
                                      <p:cBhvr>
                                        <p:cTn id="61" dur="5"/>
                                        <p:tgtEl>
                                          <p:spTgt spid="237599"/>
                                        </p:tgtEl>
                                        <p:attrNameLst>
                                          <p:attrName>ppt_h</p:attrName>
                                        </p:attrNameLst>
                                      </p:cBhvr>
                                      <p:tavLst>
                                        <p:tav tm="0">
                                          <p:val>
                                            <p:strVal val="ppt_h"/>
                                          </p:val>
                                        </p:tav>
                                        <p:tav tm="100000">
                                          <p:val>
                                            <p:fltVal val="0"/>
                                          </p:val>
                                        </p:tav>
                                      </p:tavLst>
                                    </p:anim>
                                    <p:animEffect transition="out" filter="fade">
                                      <p:cBhvr>
                                        <p:cTn id="62" dur="5"/>
                                        <p:tgtEl>
                                          <p:spTgt spid="237599"/>
                                        </p:tgtEl>
                                      </p:cBhvr>
                                    </p:animEffect>
                                    <p:set>
                                      <p:cBhvr>
                                        <p:cTn id="63" dur="1" fill="hold">
                                          <p:stCondLst>
                                            <p:cond delay="4"/>
                                          </p:stCondLst>
                                        </p:cTn>
                                        <p:tgtEl>
                                          <p:spTgt spid="237599"/>
                                        </p:tgtEl>
                                        <p:attrNameLst>
                                          <p:attrName>style.visibility</p:attrName>
                                        </p:attrNameLst>
                                      </p:cBhvr>
                                      <p:to>
                                        <p:strVal val="hidden"/>
                                      </p:to>
                                    </p:set>
                                  </p:childTnLst>
                                </p:cTn>
                              </p:par>
                            </p:childTnLst>
                          </p:cTn>
                        </p:par>
                        <p:par>
                          <p:cTn id="64" fill="hold" nodeType="afterGroup">
                            <p:stCondLst>
                              <p:cond delay="4045"/>
                            </p:stCondLst>
                            <p:childTnLst>
                              <p:par>
                                <p:cTn id="65" presetID="53" presetClass="entr" presetSubtype="0" fill="hold" nodeType="afterEffect">
                                  <p:stCondLst>
                                    <p:cond delay="0"/>
                                  </p:stCondLst>
                                  <p:childTnLst>
                                    <p:set>
                                      <p:cBhvr>
                                        <p:cTn id="66" dur="1" fill="hold">
                                          <p:stCondLst>
                                            <p:cond delay="0"/>
                                          </p:stCondLst>
                                        </p:cTn>
                                        <p:tgtEl>
                                          <p:spTgt spid="237600"/>
                                        </p:tgtEl>
                                        <p:attrNameLst>
                                          <p:attrName>style.visibility</p:attrName>
                                        </p:attrNameLst>
                                      </p:cBhvr>
                                      <p:to>
                                        <p:strVal val="visible"/>
                                      </p:to>
                                    </p:set>
                                    <p:anim calcmode="lin" valueType="num">
                                      <p:cBhvr>
                                        <p:cTn id="67" dur="5" fill="hold"/>
                                        <p:tgtEl>
                                          <p:spTgt spid="237600"/>
                                        </p:tgtEl>
                                        <p:attrNameLst>
                                          <p:attrName>ppt_w</p:attrName>
                                        </p:attrNameLst>
                                      </p:cBhvr>
                                      <p:tavLst>
                                        <p:tav tm="0">
                                          <p:val>
                                            <p:fltVal val="0"/>
                                          </p:val>
                                        </p:tav>
                                        <p:tav tm="100000">
                                          <p:val>
                                            <p:strVal val="#ppt_w"/>
                                          </p:val>
                                        </p:tav>
                                      </p:tavLst>
                                    </p:anim>
                                    <p:anim calcmode="lin" valueType="num">
                                      <p:cBhvr>
                                        <p:cTn id="68" dur="5" fill="hold"/>
                                        <p:tgtEl>
                                          <p:spTgt spid="237600"/>
                                        </p:tgtEl>
                                        <p:attrNameLst>
                                          <p:attrName>ppt_h</p:attrName>
                                        </p:attrNameLst>
                                      </p:cBhvr>
                                      <p:tavLst>
                                        <p:tav tm="0">
                                          <p:val>
                                            <p:fltVal val="0"/>
                                          </p:val>
                                        </p:tav>
                                        <p:tav tm="100000">
                                          <p:val>
                                            <p:strVal val="#ppt_h"/>
                                          </p:val>
                                        </p:tav>
                                      </p:tavLst>
                                    </p:anim>
                                    <p:animEffect transition="in" filter="fade">
                                      <p:cBhvr>
                                        <p:cTn id="69" dur="5"/>
                                        <p:tgtEl>
                                          <p:spTgt spid="237600"/>
                                        </p:tgtEl>
                                      </p:cBhvr>
                                    </p:animEffect>
                                  </p:childTnLst>
                                  <p:subTnLst>
                                    <p:audio>
                                      <p:cMediaNode vol="100000">
                                        <p:cTn display="0" masterRel="sameClick">
                                          <p:stCondLst>
                                            <p:cond evt="begin" delay="0">
                                              <p:tn val="65"/>
                                            </p:cond>
                                          </p:stCondLst>
                                          <p:endCondLst>
                                            <p:cond evt="onStopAudio" delay="0">
                                              <p:tgtEl>
                                                <p:sldTgt/>
                                              </p:tgtEl>
                                            </p:cond>
                                          </p:endCondLst>
                                        </p:cTn>
                                        <p:tgtEl>
                                          <p:sndTgt r:embed="rId2" name="DESTROY.WAV"/>
                                        </p:tgtEl>
                                      </p:cMediaNode>
                                    </p:audio>
                                  </p:subTnLst>
                                </p:cTn>
                              </p:par>
                            </p:childTnLst>
                          </p:cTn>
                        </p:par>
                        <p:par>
                          <p:cTn id="70" fill="hold" nodeType="afterGroup">
                            <p:stCondLst>
                              <p:cond delay="4050"/>
                            </p:stCondLst>
                            <p:childTnLst>
                              <p:par>
                                <p:cTn id="71" presetID="53" presetClass="exit" presetSubtype="0" fill="hold" nodeType="afterEffect">
                                  <p:stCondLst>
                                    <p:cond delay="1000"/>
                                  </p:stCondLst>
                                  <p:childTnLst>
                                    <p:anim calcmode="lin" valueType="num">
                                      <p:cBhvr>
                                        <p:cTn id="72" dur="5"/>
                                        <p:tgtEl>
                                          <p:spTgt spid="237600"/>
                                        </p:tgtEl>
                                        <p:attrNameLst>
                                          <p:attrName>ppt_w</p:attrName>
                                        </p:attrNameLst>
                                      </p:cBhvr>
                                      <p:tavLst>
                                        <p:tav tm="0">
                                          <p:val>
                                            <p:strVal val="ppt_w"/>
                                          </p:val>
                                        </p:tav>
                                        <p:tav tm="100000">
                                          <p:val>
                                            <p:fltVal val="0"/>
                                          </p:val>
                                        </p:tav>
                                      </p:tavLst>
                                    </p:anim>
                                    <p:anim calcmode="lin" valueType="num">
                                      <p:cBhvr>
                                        <p:cTn id="73" dur="5"/>
                                        <p:tgtEl>
                                          <p:spTgt spid="237600"/>
                                        </p:tgtEl>
                                        <p:attrNameLst>
                                          <p:attrName>ppt_h</p:attrName>
                                        </p:attrNameLst>
                                      </p:cBhvr>
                                      <p:tavLst>
                                        <p:tav tm="0">
                                          <p:val>
                                            <p:strVal val="ppt_h"/>
                                          </p:val>
                                        </p:tav>
                                        <p:tav tm="100000">
                                          <p:val>
                                            <p:fltVal val="0"/>
                                          </p:val>
                                        </p:tav>
                                      </p:tavLst>
                                    </p:anim>
                                    <p:animEffect transition="out" filter="fade">
                                      <p:cBhvr>
                                        <p:cTn id="74" dur="5"/>
                                        <p:tgtEl>
                                          <p:spTgt spid="237600"/>
                                        </p:tgtEl>
                                      </p:cBhvr>
                                    </p:animEffect>
                                    <p:set>
                                      <p:cBhvr>
                                        <p:cTn id="75" dur="1" fill="hold">
                                          <p:stCondLst>
                                            <p:cond delay="4"/>
                                          </p:stCondLst>
                                        </p:cTn>
                                        <p:tgtEl>
                                          <p:spTgt spid="237600"/>
                                        </p:tgtEl>
                                        <p:attrNameLst>
                                          <p:attrName>style.visibility</p:attrName>
                                        </p:attrNameLst>
                                      </p:cBhvr>
                                      <p:to>
                                        <p:strVal val="hidden"/>
                                      </p:to>
                                    </p:set>
                                  </p:childTnLst>
                                </p:cTn>
                              </p:par>
                            </p:childTnLst>
                          </p:cTn>
                        </p:par>
                        <p:par>
                          <p:cTn id="76" fill="hold" nodeType="afterGroup">
                            <p:stCondLst>
                              <p:cond delay="5055"/>
                            </p:stCondLst>
                            <p:childTnLst>
                              <p:par>
                                <p:cTn id="77" presetID="53" presetClass="entr" presetSubtype="0" fill="hold" nodeType="afterEffect">
                                  <p:stCondLst>
                                    <p:cond delay="0"/>
                                  </p:stCondLst>
                                  <p:childTnLst>
                                    <p:set>
                                      <p:cBhvr>
                                        <p:cTn id="78" dur="1" fill="hold">
                                          <p:stCondLst>
                                            <p:cond delay="0"/>
                                          </p:stCondLst>
                                        </p:cTn>
                                        <p:tgtEl>
                                          <p:spTgt spid="237601"/>
                                        </p:tgtEl>
                                        <p:attrNameLst>
                                          <p:attrName>style.visibility</p:attrName>
                                        </p:attrNameLst>
                                      </p:cBhvr>
                                      <p:to>
                                        <p:strVal val="visible"/>
                                      </p:to>
                                    </p:set>
                                    <p:anim calcmode="lin" valueType="num">
                                      <p:cBhvr>
                                        <p:cTn id="79" dur="5" fill="hold"/>
                                        <p:tgtEl>
                                          <p:spTgt spid="237601"/>
                                        </p:tgtEl>
                                        <p:attrNameLst>
                                          <p:attrName>ppt_w</p:attrName>
                                        </p:attrNameLst>
                                      </p:cBhvr>
                                      <p:tavLst>
                                        <p:tav tm="0">
                                          <p:val>
                                            <p:fltVal val="0"/>
                                          </p:val>
                                        </p:tav>
                                        <p:tav tm="100000">
                                          <p:val>
                                            <p:strVal val="#ppt_w"/>
                                          </p:val>
                                        </p:tav>
                                      </p:tavLst>
                                    </p:anim>
                                    <p:anim calcmode="lin" valueType="num">
                                      <p:cBhvr>
                                        <p:cTn id="80" dur="5" fill="hold"/>
                                        <p:tgtEl>
                                          <p:spTgt spid="237601"/>
                                        </p:tgtEl>
                                        <p:attrNameLst>
                                          <p:attrName>ppt_h</p:attrName>
                                        </p:attrNameLst>
                                      </p:cBhvr>
                                      <p:tavLst>
                                        <p:tav tm="0">
                                          <p:val>
                                            <p:fltVal val="0"/>
                                          </p:val>
                                        </p:tav>
                                        <p:tav tm="100000">
                                          <p:val>
                                            <p:strVal val="#ppt_h"/>
                                          </p:val>
                                        </p:tav>
                                      </p:tavLst>
                                    </p:anim>
                                    <p:animEffect transition="in" filter="fade">
                                      <p:cBhvr>
                                        <p:cTn id="81" dur="5"/>
                                        <p:tgtEl>
                                          <p:spTgt spid="237601"/>
                                        </p:tgtEl>
                                      </p:cBhvr>
                                    </p:animEffect>
                                  </p:childTnLst>
                                  <p:subTnLst>
                                    <p:audio>
                                      <p:cMediaNode vol="100000">
                                        <p:cTn display="0" masterRel="sameClick">
                                          <p:stCondLst>
                                            <p:cond evt="begin" delay="0">
                                              <p:tn val="77"/>
                                            </p:cond>
                                          </p:stCondLst>
                                          <p:endCondLst>
                                            <p:cond evt="onStopAudio" delay="0">
                                              <p:tgtEl>
                                                <p:sldTgt/>
                                              </p:tgtEl>
                                            </p:cond>
                                          </p:endCondLst>
                                        </p:cTn>
                                        <p:tgtEl>
                                          <p:sndTgt r:embed="rId2" name="DESTROY.WAV"/>
                                        </p:tgtEl>
                                      </p:cMediaNode>
                                    </p:audio>
                                  </p:subTnLst>
                                </p:cTn>
                              </p:par>
                            </p:childTnLst>
                          </p:cTn>
                        </p:par>
                        <p:par>
                          <p:cTn id="82" fill="hold" nodeType="afterGroup">
                            <p:stCondLst>
                              <p:cond delay="5060"/>
                            </p:stCondLst>
                            <p:childTnLst>
                              <p:par>
                                <p:cTn id="83" presetID="53" presetClass="exit" presetSubtype="0" fill="hold" nodeType="afterEffect">
                                  <p:stCondLst>
                                    <p:cond delay="1000"/>
                                  </p:stCondLst>
                                  <p:childTnLst>
                                    <p:anim calcmode="lin" valueType="num">
                                      <p:cBhvr>
                                        <p:cTn id="84" dur="5"/>
                                        <p:tgtEl>
                                          <p:spTgt spid="237601"/>
                                        </p:tgtEl>
                                        <p:attrNameLst>
                                          <p:attrName>ppt_w</p:attrName>
                                        </p:attrNameLst>
                                      </p:cBhvr>
                                      <p:tavLst>
                                        <p:tav tm="0">
                                          <p:val>
                                            <p:strVal val="ppt_w"/>
                                          </p:val>
                                        </p:tav>
                                        <p:tav tm="100000">
                                          <p:val>
                                            <p:fltVal val="0"/>
                                          </p:val>
                                        </p:tav>
                                      </p:tavLst>
                                    </p:anim>
                                    <p:anim calcmode="lin" valueType="num">
                                      <p:cBhvr>
                                        <p:cTn id="85" dur="5"/>
                                        <p:tgtEl>
                                          <p:spTgt spid="237601"/>
                                        </p:tgtEl>
                                        <p:attrNameLst>
                                          <p:attrName>ppt_h</p:attrName>
                                        </p:attrNameLst>
                                      </p:cBhvr>
                                      <p:tavLst>
                                        <p:tav tm="0">
                                          <p:val>
                                            <p:strVal val="ppt_h"/>
                                          </p:val>
                                        </p:tav>
                                        <p:tav tm="100000">
                                          <p:val>
                                            <p:fltVal val="0"/>
                                          </p:val>
                                        </p:tav>
                                      </p:tavLst>
                                    </p:anim>
                                    <p:animEffect transition="out" filter="fade">
                                      <p:cBhvr>
                                        <p:cTn id="86" dur="5"/>
                                        <p:tgtEl>
                                          <p:spTgt spid="237601"/>
                                        </p:tgtEl>
                                      </p:cBhvr>
                                    </p:animEffect>
                                    <p:set>
                                      <p:cBhvr>
                                        <p:cTn id="87" dur="1" fill="hold">
                                          <p:stCondLst>
                                            <p:cond delay="4"/>
                                          </p:stCondLst>
                                        </p:cTn>
                                        <p:tgtEl>
                                          <p:spTgt spid="237601"/>
                                        </p:tgtEl>
                                        <p:attrNameLst>
                                          <p:attrName>style.visibility</p:attrName>
                                        </p:attrNameLst>
                                      </p:cBhvr>
                                      <p:to>
                                        <p:strVal val="hidden"/>
                                      </p:to>
                                    </p:set>
                                  </p:childTnLst>
                                </p:cTn>
                              </p:par>
                            </p:childTnLst>
                          </p:cTn>
                        </p:par>
                        <p:par>
                          <p:cTn id="88" fill="hold" nodeType="afterGroup">
                            <p:stCondLst>
                              <p:cond delay="6065"/>
                            </p:stCondLst>
                            <p:childTnLst>
                              <p:par>
                                <p:cTn id="89" presetID="53" presetClass="entr" presetSubtype="0" fill="hold" nodeType="afterEffect">
                                  <p:stCondLst>
                                    <p:cond delay="0"/>
                                  </p:stCondLst>
                                  <p:childTnLst>
                                    <p:set>
                                      <p:cBhvr>
                                        <p:cTn id="90" dur="1" fill="hold">
                                          <p:stCondLst>
                                            <p:cond delay="0"/>
                                          </p:stCondLst>
                                        </p:cTn>
                                        <p:tgtEl>
                                          <p:spTgt spid="237602"/>
                                        </p:tgtEl>
                                        <p:attrNameLst>
                                          <p:attrName>style.visibility</p:attrName>
                                        </p:attrNameLst>
                                      </p:cBhvr>
                                      <p:to>
                                        <p:strVal val="visible"/>
                                      </p:to>
                                    </p:set>
                                    <p:anim calcmode="lin" valueType="num">
                                      <p:cBhvr>
                                        <p:cTn id="91" dur="5" fill="hold"/>
                                        <p:tgtEl>
                                          <p:spTgt spid="237602"/>
                                        </p:tgtEl>
                                        <p:attrNameLst>
                                          <p:attrName>ppt_w</p:attrName>
                                        </p:attrNameLst>
                                      </p:cBhvr>
                                      <p:tavLst>
                                        <p:tav tm="0">
                                          <p:val>
                                            <p:fltVal val="0"/>
                                          </p:val>
                                        </p:tav>
                                        <p:tav tm="100000">
                                          <p:val>
                                            <p:strVal val="#ppt_w"/>
                                          </p:val>
                                        </p:tav>
                                      </p:tavLst>
                                    </p:anim>
                                    <p:anim calcmode="lin" valueType="num">
                                      <p:cBhvr>
                                        <p:cTn id="92" dur="5" fill="hold"/>
                                        <p:tgtEl>
                                          <p:spTgt spid="237602"/>
                                        </p:tgtEl>
                                        <p:attrNameLst>
                                          <p:attrName>ppt_h</p:attrName>
                                        </p:attrNameLst>
                                      </p:cBhvr>
                                      <p:tavLst>
                                        <p:tav tm="0">
                                          <p:val>
                                            <p:fltVal val="0"/>
                                          </p:val>
                                        </p:tav>
                                        <p:tav tm="100000">
                                          <p:val>
                                            <p:strVal val="#ppt_h"/>
                                          </p:val>
                                        </p:tav>
                                      </p:tavLst>
                                    </p:anim>
                                    <p:animEffect transition="in" filter="fade">
                                      <p:cBhvr>
                                        <p:cTn id="93" dur="5"/>
                                        <p:tgtEl>
                                          <p:spTgt spid="237602"/>
                                        </p:tgtEl>
                                      </p:cBhvr>
                                    </p:animEffect>
                                  </p:childTnLst>
                                  <p:subTnLst>
                                    <p:audio>
                                      <p:cMediaNode vol="100000">
                                        <p:cTn display="0" masterRel="sameClick">
                                          <p:stCondLst>
                                            <p:cond evt="begin" delay="0">
                                              <p:tn val="89"/>
                                            </p:cond>
                                          </p:stCondLst>
                                          <p:endCondLst>
                                            <p:cond evt="onStopAudio" delay="0">
                                              <p:tgtEl>
                                                <p:sldTgt/>
                                              </p:tgtEl>
                                            </p:cond>
                                          </p:endCondLst>
                                        </p:cTn>
                                        <p:tgtEl>
                                          <p:sndTgt r:embed="rId2" name="DESTROY.WAV"/>
                                        </p:tgtEl>
                                      </p:cMediaNode>
                                    </p:audio>
                                  </p:subTnLst>
                                </p:cTn>
                              </p:par>
                            </p:childTnLst>
                          </p:cTn>
                        </p:par>
                        <p:par>
                          <p:cTn id="94" fill="hold" nodeType="afterGroup">
                            <p:stCondLst>
                              <p:cond delay="6070"/>
                            </p:stCondLst>
                            <p:childTnLst>
                              <p:par>
                                <p:cTn id="95" presetID="53" presetClass="exit" presetSubtype="0" fill="hold" nodeType="afterEffect">
                                  <p:stCondLst>
                                    <p:cond delay="1000"/>
                                  </p:stCondLst>
                                  <p:childTnLst>
                                    <p:anim calcmode="lin" valueType="num">
                                      <p:cBhvr>
                                        <p:cTn id="96" dur="5"/>
                                        <p:tgtEl>
                                          <p:spTgt spid="237602"/>
                                        </p:tgtEl>
                                        <p:attrNameLst>
                                          <p:attrName>ppt_w</p:attrName>
                                        </p:attrNameLst>
                                      </p:cBhvr>
                                      <p:tavLst>
                                        <p:tav tm="0">
                                          <p:val>
                                            <p:strVal val="ppt_w"/>
                                          </p:val>
                                        </p:tav>
                                        <p:tav tm="100000">
                                          <p:val>
                                            <p:fltVal val="0"/>
                                          </p:val>
                                        </p:tav>
                                      </p:tavLst>
                                    </p:anim>
                                    <p:anim calcmode="lin" valueType="num">
                                      <p:cBhvr>
                                        <p:cTn id="97" dur="5"/>
                                        <p:tgtEl>
                                          <p:spTgt spid="237602"/>
                                        </p:tgtEl>
                                        <p:attrNameLst>
                                          <p:attrName>ppt_h</p:attrName>
                                        </p:attrNameLst>
                                      </p:cBhvr>
                                      <p:tavLst>
                                        <p:tav tm="0">
                                          <p:val>
                                            <p:strVal val="ppt_h"/>
                                          </p:val>
                                        </p:tav>
                                        <p:tav tm="100000">
                                          <p:val>
                                            <p:fltVal val="0"/>
                                          </p:val>
                                        </p:tav>
                                      </p:tavLst>
                                    </p:anim>
                                    <p:animEffect transition="out" filter="fade">
                                      <p:cBhvr>
                                        <p:cTn id="98" dur="5"/>
                                        <p:tgtEl>
                                          <p:spTgt spid="237602"/>
                                        </p:tgtEl>
                                      </p:cBhvr>
                                    </p:animEffect>
                                    <p:set>
                                      <p:cBhvr>
                                        <p:cTn id="99" dur="1" fill="hold">
                                          <p:stCondLst>
                                            <p:cond delay="4"/>
                                          </p:stCondLst>
                                        </p:cTn>
                                        <p:tgtEl>
                                          <p:spTgt spid="237602"/>
                                        </p:tgtEl>
                                        <p:attrNameLst>
                                          <p:attrName>style.visibility</p:attrName>
                                        </p:attrNameLst>
                                      </p:cBhvr>
                                      <p:to>
                                        <p:strVal val="hidden"/>
                                      </p:to>
                                    </p:set>
                                  </p:childTnLst>
                                </p:cTn>
                              </p:par>
                            </p:childTnLst>
                          </p:cTn>
                        </p:par>
                        <p:par>
                          <p:cTn id="100" fill="hold" nodeType="afterGroup">
                            <p:stCondLst>
                              <p:cond delay="7075"/>
                            </p:stCondLst>
                            <p:childTnLst>
                              <p:par>
                                <p:cTn id="101" presetID="53" presetClass="entr" presetSubtype="0" fill="hold" nodeType="afterEffect">
                                  <p:stCondLst>
                                    <p:cond delay="0"/>
                                  </p:stCondLst>
                                  <p:childTnLst>
                                    <p:set>
                                      <p:cBhvr>
                                        <p:cTn id="102" dur="1" fill="hold">
                                          <p:stCondLst>
                                            <p:cond delay="0"/>
                                          </p:stCondLst>
                                        </p:cTn>
                                        <p:tgtEl>
                                          <p:spTgt spid="237603"/>
                                        </p:tgtEl>
                                        <p:attrNameLst>
                                          <p:attrName>style.visibility</p:attrName>
                                        </p:attrNameLst>
                                      </p:cBhvr>
                                      <p:to>
                                        <p:strVal val="visible"/>
                                      </p:to>
                                    </p:set>
                                    <p:anim calcmode="lin" valueType="num">
                                      <p:cBhvr>
                                        <p:cTn id="103" dur="5" fill="hold"/>
                                        <p:tgtEl>
                                          <p:spTgt spid="237603"/>
                                        </p:tgtEl>
                                        <p:attrNameLst>
                                          <p:attrName>ppt_w</p:attrName>
                                        </p:attrNameLst>
                                      </p:cBhvr>
                                      <p:tavLst>
                                        <p:tav tm="0">
                                          <p:val>
                                            <p:fltVal val="0"/>
                                          </p:val>
                                        </p:tav>
                                        <p:tav tm="100000">
                                          <p:val>
                                            <p:strVal val="#ppt_w"/>
                                          </p:val>
                                        </p:tav>
                                      </p:tavLst>
                                    </p:anim>
                                    <p:anim calcmode="lin" valueType="num">
                                      <p:cBhvr>
                                        <p:cTn id="104" dur="5" fill="hold"/>
                                        <p:tgtEl>
                                          <p:spTgt spid="237603"/>
                                        </p:tgtEl>
                                        <p:attrNameLst>
                                          <p:attrName>ppt_h</p:attrName>
                                        </p:attrNameLst>
                                      </p:cBhvr>
                                      <p:tavLst>
                                        <p:tav tm="0">
                                          <p:val>
                                            <p:fltVal val="0"/>
                                          </p:val>
                                        </p:tav>
                                        <p:tav tm="100000">
                                          <p:val>
                                            <p:strVal val="#ppt_h"/>
                                          </p:val>
                                        </p:tav>
                                      </p:tavLst>
                                    </p:anim>
                                    <p:animEffect transition="in" filter="fade">
                                      <p:cBhvr>
                                        <p:cTn id="105" dur="5"/>
                                        <p:tgtEl>
                                          <p:spTgt spid="237603"/>
                                        </p:tgtEl>
                                      </p:cBhvr>
                                    </p:animEffect>
                                  </p:childTnLst>
                                  <p:subTnLst>
                                    <p:audio>
                                      <p:cMediaNode vol="100000">
                                        <p:cTn display="0" masterRel="sameClick">
                                          <p:stCondLst>
                                            <p:cond evt="begin" delay="0">
                                              <p:tn val="101"/>
                                            </p:cond>
                                          </p:stCondLst>
                                          <p:endCondLst>
                                            <p:cond evt="onStopAudio" delay="0">
                                              <p:tgtEl>
                                                <p:sldTgt/>
                                              </p:tgtEl>
                                            </p:cond>
                                          </p:endCondLst>
                                        </p:cTn>
                                        <p:tgtEl>
                                          <p:sndTgt r:embed="rId2" name="DESTROY.WAV"/>
                                        </p:tgtEl>
                                      </p:cMediaNode>
                                    </p:audio>
                                  </p:subTnLst>
                                </p:cTn>
                              </p:par>
                            </p:childTnLst>
                          </p:cTn>
                        </p:par>
                        <p:par>
                          <p:cTn id="106" fill="hold" nodeType="afterGroup">
                            <p:stCondLst>
                              <p:cond delay="7080"/>
                            </p:stCondLst>
                            <p:childTnLst>
                              <p:par>
                                <p:cTn id="107" presetID="53" presetClass="exit" presetSubtype="0" fill="hold" nodeType="afterEffect">
                                  <p:stCondLst>
                                    <p:cond delay="1000"/>
                                  </p:stCondLst>
                                  <p:childTnLst>
                                    <p:anim calcmode="lin" valueType="num">
                                      <p:cBhvr>
                                        <p:cTn id="108" dur="5"/>
                                        <p:tgtEl>
                                          <p:spTgt spid="237603"/>
                                        </p:tgtEl>
                                        <p:attrNameLst>
                                          <p:attrName>ppt_w</p:attrName>
                                        </p:attrNameLst>
                                      </p:cBhvr>
                                      <p:tavLst>
                                        <p:tav tm="0">
                                          <p:val>
                                            <p:strVal val="ppt_w"/>
                                          </p:val>
                                        </p:tav>
                                        <p:tav tm="100000">
                                          <p:val>
                                            <p:fltVal val="0"/>
                                          </p:val>
                                        </p:tav>
                                      </p:tavLst>
                                    </p:anim>
                                    <p:anim calcmode="lin" valueType="num">
                                      <p:cBhvr>
                                        <p:cTn id="109" dur="5"/>
                                        <p:tgtEl>
                                          <p:spTgt spid="237603"/>
                                        </p:tgtEl>
                                        <p:attrNameLst>
                                          <p:attrName>ppt_h</p:attrName>
                                        </p:attrNameLst>
                                      </p:cBhvr>
                                      <p:tavLst>
                                        <p:tav tm="0">
                                          <p:val>
                                            <p:strVal val="ppt_h"/>
                                          </p:val>
                                        </p:tav>
                                        <p:tav tm="100000">
                                          <p:val>
                                            <p:fltVal val="0"/>
                                          </p:val>
                                        </p:tav>
                                      </p:tavLst>
                                    </p:anim>
                                    <p:animEffect transition="out" filter="fade">
                                      <p:cBhvr>
                                        <p:cTn id="110" dur="5"/>
                                        <p:tgtEl>
                                          <p:spTgt spid="237603"/>
                                        </p:tgtEl>
                                      </p:cBhvr>
                                    </p:animEffect>
                                    <p:set>
                                      <p:cBhvr>
                                        <p:cTn id="111" dur="1" fill="hold">
                                          <p:stCondLst>
                                            <p:cond delay="4"/>
                                          </p:stCondLst>
                                        </p:cTn>
                                        <p:tgtEl>
                                          <p:spTgt spid="237603"/>
                                        </p:tgtEl>
                                        <p:attrNameLst>
                                          <p:attrName>style.visibility</p:attrName>
                                        </p:attrNameLst>
                                      </p:cBhvr>
                                      <p:to>
                                        <p:strVal val="hidden"/>
                                      </p:to>
                                    </p:set>
                                  </p:childTnLst>
                                </p:cTn>
                              </p:par>
                            </p:childTnLst>
                          </p:cTn>
                        </p:par>
                        <p:par>
                          <p:cTn id="112" fill="hold" nodeType="afterGroup">
                            <p:stCondLst>
                              <p:cond delay="8085"/>
                            </p:stCondLst>
                            <p:childTnLst>
                              <p:par>
                                <p:cTn id="113" presetID="53" presetClass="entr" presetSubtype="0" fill="hold" nodeType="afterEffect">
                                  <p:stCondLst>
                                    <p:cond delay="0"/>
                                  </p:stCondLst>
                                  <p:childTnLst>
                                    <p:set>
                                      <p:cBhvr>
                                        <p:cTn id="114" dur="1" fill="hold">
                                          <p:stCondLst>
                                            <p:cond delay="0"/>
                                          </p:stCondLst>
                                        </p:cTn>
                                        <p:tgtEl>
                                          <p:spTgt spid="237604"/>
                                        </p:tgtEl>
                                        <p:attrNameLst>
                                          <p:attrName>style.visibility</p:attrName>
                                        </p:attrNameLst>
                                      </p:cBhvr>
                                      <p:to>
                                        <p:strVal val="visible"/>
                                      </p:to>
                                    </p:set>
                                    <p:anim calcmode="lin" valueType="num">
                                      <p:cBhvr>
                                        <p:cTn id="115" dur="5" fill="hold"/>
                                        <p:tgtEl>
                                          <p:spTgt spid="237604"/>
                                        </p:tgtEl>
                                        <p:attrNameLst>
                                          <p:attrName>ppt_w</p:attrName>
                                        </p:attrNameLst>
                                      </p:cBhvr>
                                      <p:tavLst>
                                        <p:tav tm="0">
                                          <p:val>
                                            <p:fltVal val="0"/>
                                          </p:val>
                                        </p:tav>
                                        <p:tav tm="100000">
                                          <p:val>
                                            <p:strVal val="#ppt_w"/>
                                          </p:val>
                                        </p:tav>
                                      </p:tavLst>
                                    </p:anim>
                                    <p:anim calcmode="lin" valueType="num">
                                      <p:cBhvr>
                                        <p:cTn id="116" dur="5" fill="hold"/>
                                        <p:tgtEl>
                                          <p:spTgt spid="237604"/>
                                        </p:tgtEl>
                                        <p:attrNameLst>
                                          <p:attrName>ppt_h</p:attrName>
                                        </p:attrNameLst>
                                      </p:cBhvr>
                                      <p:tavLst>
                                        <p:tav tm="0">
                                          <p:val>
                                            <p:fltVal val="0"/>
                                          </p:val>
                                        </p:tav>
                                        <p:tav tm="100000">
                                          <p:val>
                                            <p:strVal val="#ppt_h"/>
                                          </p:val>
                                        </p:tav>
                                      </p:tavLst>
                                    </p:anim>
                                    <p:animEffect transition="in" filter="fade">
                                      <p:cBhvr>
                                        <p:cTn id="117" dur="5"/>
                                        <p:tgtEl>
                                          <p:spTgt spid="237604"/>
                                        </p:tgtEl>
                                      </p:cBhvr>
                                    </p:animEffect>
                                  </p:childTnLst>
                                  <p:subTnLst>
                                    <p:audio>
                                      <p:cMediaNode vol="100000">
                                        <p:cTn display="0" masterRel="sameClick">
                                          <p:stCondLst>
                                            <p:cond evt="begin" delay="0">
                                              <p:tn val="113"/>
                                            </p:cond>
                                          </p:stCondLst>
                                          <p:endCondLst>
                                            <p:cond evt="onStopAudio" delay="0">
                                              <p:tgtEl>
                                                <p:sldTgt/>
                                              </p:tgtEl>
                                            </p:cond>
                                          </p:endCondLst>
                                        </p:cTn>
                                        <p:tgtEl>
                                          <p:sndTgt r:embed="rId2" name="DESTROY.WAV"/>
                                        </p:tgtEl>
                                      </p:cMediaNode>
                                    </p:audio>
                                  </p:subTnLst>
                                </p:cTn>
                              </p:par>
                            </p:childTnLst>
                          </p:cTn>
                        </p:par>
                        <p:par>
                          <p:cTn id="118" fill="hold" nodeType="afterGroup">
                            <p:stCondLst>
                              <p:cond delay="8090"/>
                            </p:stCondLst>
                            <p:childTnLst>
                              <p:par>
                                <p:cTn id="119" presetID="53" presetClass="exit" presetSubtype="0" fill="hold" nodeType="afterEffect">
                                  <p:stCondLst>
                                    <p:cond delay="1000"/>
                                  </p:stCondLst>
                                  <p:childTnLst>
                                    <p:anim calcmode="lin" valueType="num">
                                      <p:cBhvr>
                                        <p:cTn id="120" dur="5"/>
                                        <p:tgtEl>
                                          <p:spTgt spid="237604"/>
                                        </p:tgtEl>
                                        <p:attrNameLst>
                                          <p:attrName>ppt_w</p:attrName>
                                        </p:attrNameLst>
                                      </p:cBhvr>
                                      <p:tavLst>
                                        <p:tav tm="0">
                                          <p:val>
                                            <p:strVal val="ppt_w"/>
                                          </p:val>
                                        </p:tav>
                                        <p:tav tm="100000">
                                          <p:val>
                                            <p:fltVal val="0"/>
                                          </p:val>
                                        </p:tav>
                                      </p:tavLst>
                                    </p:anim>
                                    <p:anim calcmode="lin" valueType="num">
                                      <p:cBhvr>
                                        <p:cTn id="121" dur="5"/>
                                        <p:tgtEl>
                                          <p:spTgt spid="237604"/>
                                        </p:tgtEl>
                                        <p:attrNameLst>
                                          <p:attrName>ppt_h</p:attrName>
                                        </p:attrNameLst>
                                      </p:cBhvr>
                                      <p:tavLst>
                                        <p:tav tm="0">
                                          <p:val>
                                            <p:strVal val="ppt_h"/>
                                          </p:val>
                                        </p:tav>
                                        <p:tav tm="100000">
                                          <p:val>
                                            <p:fltVal val="0"/>
                                          </p:val>
                                        </p:tav>
                                      </p:tavLst>
                                    </p:anim>
                                    <p:animEffect transition="out" filter="fade">
                                      <p:cBhvr>
                                        <p:cTn id="122" dur="5"/>
                                        <p:tgtEl>
                                          <p:spTgt spid="237604"/>
                                        </p:tgtEl>
                                      </p:cBhvr>
                                    </p:animEffect>
                                    <p:set>
                                      <p:cBhvr>
                                        <p:cTn id="123" dur="1" fill="hold">
                                          <p:stCondLst>
                                            <p:cond delay="4"/>
                                          </p:stCondLst>
                                        </p:cTn>
                                        <p:tgtEl>
                                          <p:spTgt spid="237604"/>
                                        </p:tgtEl>
                                        <p:attrNameLst>
                                          <p:attrName>style.visibility</p:attrName>
                                        </p:attrNameLst>
                                      </p:cBhvr>
                                      <p:to>
                                        <p:strVal val="hidden"/>
                                      </p:to>
                                    </p:set>
                                  </p:childTnLst>
                                </p:cTn>
                              </p:par>
                            </p:childTnLst>
                          </p:cTn>
                        </p:par>
                        <p:par>
                          <p:cTn id="124" fill="hold" nodeType="afterGroup">
                            <p:stCondLst>
                              <p:cond delay="9095"/>
                            </p:stCondLst>
                            <p:childTnLst>
                              <p:par>
                                <p:cTn id="125" presetID="53" presetClass="entr" presetSubtype="0" fill="hold" nodeType="afterEffect">
                                  <p:stCondLst>
                                    <p:cond delay="0"/>
                                  </p:stCondLst>
                                  <p:childTnLst>
                                    <p:set>
                                      <p:cBhvr>
                                        <p:cTn id="126" dur="1" fill="hold">
                                          <p:stCondLst>
                                            <p:cond delay="0"/>
                                          </p:stCondLst>
                                        </p:cTn>
                                        <p:tgtEl>
                                          <p:spTgt spid="237605"/>
                                        </p:tgtEl>
                                        <p:attrNameLst>
                                          <p:attrName>style.visibility</p:attrName>
                                        </p:attrNameLst>
                                      </p:cBhvr>
                                      <p:to>
                                        <p:strVal val="visible"/>
                                      </p:to>
                                    </p:set>
                                    <p:anim calcmode="lin" valueType="num">
                                      <p:cBhvr>
                                        <p:cTn id="127" dur="5" fill="hold"/>
                                        <p:tgtEl>
                                          <p:spTgt spid="237605"/>
                                        </p:tgtEl>
                                        <p:attrNameLst>
                                          <p:attrName>ppt_w</p:attrName>
                                        </p:attrNameLst>
                                      </p:cBhvr>
                                      <p:tavLst>
                                        <p:tav tm="0">
                                          <p:val>
                                            <p:fltVal val="0"/>
                                          </p:val>
                                        </p:tav>
                                        <p:tav tm="100000">
                                          <p:val>
                                            <p:strVal val="#ppt_w"/>
                                          </p:val>
                                        </p:tav>
                                      </p:tavLst>
                                    </p:anim>
                                    <p:anim calcmode="lin" valueType="num">
                                      <p:cBhvr>
                                        <p:cTn id="128" dur="5" fill="hold"/>
                                        <p:tgtEl>
                                          <p:spTgt spid="237605"/>
                                        </p:tgtEl>
                                        <p:attrNameLst>
                                          <p:attrName>ppt_h</p:attrName>
                                        </p:attrNameLst>
                                      </p:cBhvr>
                                      <p:tavLst>
                                        <p:tav tm="0">
                                          <p:val>
                                            <p:fltVal val="0"/>
                                          </p:val>
                                        </p:tav>
                                        <p:tav tm="100000">
                                          <p:val>
                                            <p:strVal val="#ppt_h"/>
                                          </p:val>
                                        </p:tav>
                                      </p:tavLst>
                                    </p:anim>
                                    <p:animEffect transition="in" filter="fade">
                                      <p:cBhvr>
                                        <p:cTn id="129" dur="5"/>
                                        <p:tgtEl>
                                          <p:spTgt spid="237605"/>
                                        </p:tgtEl>
                                      </p:cBhvr>
                                    </p:animEffect>
                                  </p:childTnLst>
                                  <p:subTnLst>
                                    <p:audio>
                                      <p:cMediaNode vol="100000">
                                        <p:cTn display="0" masterRel="sameClick">
                                          <p:stCondLst>
                                            <p:cond evt="begin" delay="0">
                                              <p:tn val="125"/>
                                            </p:cond>
                                          </p:stCondLst>
                                          <p:endCondLst>
                                            <p:cond evt="onStopAudio" delay="0">
                                              <p:tgtEl>
                                                <p:sldTgt/>
                                              </p:tgtEl>
                                            </p:cond>
                                          </p:endCondLst>
                                        </p:cTn>
                                        <p:tgtEl>
                                          <p:sndTgt r:embed="rId2" name="DESTROY.WAV"/>
                                        </p:tgtEl>
                                      </p:cMediaNode>
                                    </p:audio>
                                  </p:subTnLst>
                                </p:cTn>
                              </p:par>
                            </p:childTnLst>
                          </p:cTn>
                        </p:par>
                        <p:par>
                          <p:cTn id="130" fill="hold" nodeType="afterGroup">
                            <p:stCondLst>
                              <p:cond delay="9100"/>
                            </p:stCondLst>
                            <p:childTnLst>
                              <p:par>
                                <p:cTn id="131" presetID="53" presetClass="exit" presetSubtype="0" fill="hold" nodeType="afterEffect">
                                  <p:stCondLst>
                                    <p:cond delay="1000"/>
                                  </p:stCondLst>
                                  <p:childTnLst>
                                    <p:anim calcmode="lin" valueType="num">
                                      <p:cBhvr>
                                        <p:cTn id="132" dur="5"/>
                                        <p:tgtEl>
                                          <p:spTgt spid="237605"/>
                                        </p:tgtEl>
                                        <p:attrNameLst>
                                          <p:attrName>ppt_w</p:attrName>
                                        </p:attrNameLst>
                                      </p:cBhvr>
                                      <p:tavLst>
                                        <p:tav tm="0">
                                          <p:val>
                                            <p:strVal val="ppt_w"/>
                                          </p:val>
                                        </p:tav>
                                        <p:tav tm="100000">
                                          <p:val>
                                            <p:fltVal val="0"/>
                                          </p:val>
                                        </p:tav>
                                      </p:tavLst>
                                    </p:anim>
                                    <p:anim calcmode="lin" valueType="num">
                                      <p:cBhvr>
                                        <p:cTn id="133" dur="5"/>
                                        <p:tgtEl>
                                          <p:spTgt spid="237605"/>
                                        </p:tgtEl>
                                        <p:attrNameLst>
                                          <p:attrName>ppt_h</p:attrName>
                                        </p:attrNameLst>
                                      </p:cBhvr>
                                      <p:tavLst>
                                        <p:tav tm="0">
                                          <p:val>
                                            <p:strVal val="ppt_h"/>
                                          </p:val>
                                        </p:tav>
                                        <p:tav tm="100000">
                                          <p:val>
                                            <p:fltVal val="0"/>
                                          </p:val>
                                        </p:tav>
                                      </p:tavLst>
                                    </p:anim>
                                    <p:animEffect transition="out" filter="fade">
                                      <p:cBhvr>
                                        <p:cTn id="134" dur="5"/>
                                        <p:tgtEl>
                                          <p:spTgt spid="237605"/>
                                        </p:tgtEl>
                                      </p:cBhvr>
                                    </p:animEffect>
                                    <p:set>
                                      <p:cBhvr>
                                        <p:cTn id="135" dur="1" fill="hold">
                                          <p:stCondLst>
                                            <p:cond delay="4"/>
                                          </p:stCondLst>
                                        </p:cTn>
                                        <p:tgtEl>
                                          <p:spTgt spid="237605"/>
                                        </p:tgtEl>
                                        <p:attrNameLst>
                                          <p:attrName>style.visibility</p:attrName>
                                        </p:attrNameLst>
                                      </p:cBhvr>
                                      <p:to>
                                        <p:strVal val="hidden"/>
                                      </p:to>
                                    </p:set>
                                  </p:childTnLst>
                                </p:cTn>
                              </p:par>
                            </p:childTnLst>
                          </p:cTn>
                        </p:par>
                        <p:par>
                          <p:cTn id="136" fill="hold" nodeType="afterGroup">
                            <p:stCondLst>
                              <p:cond delay="10105"/>
                            </p:stCondLst>
                            <p:childTnLst>
                              <p:par>
                                <p:cTn id="137" presetID="53" presetClass="entr" presetSubtype="0" fill="hold" nodeType="afterEffect">
                                  <p:stCondLst>
                                    <p:cond delay="0"/>
                                  </p:stCondLst>
                                  <p:childTnLst>
                                    <p:set>
                                      <p:cBhvr>
                                        <p:cTn id="138" dur="1" fill="hold">
                                          <p:stCondLst>
                                            <p:cond delay="0"/>
                                          </p:stCondLst>
                                        </p:cTn>
                                        <p:tgtEl>
                                          <p:spTgt spid="237591"/>
                                        </p:tgtEl>
                                        <p:attrNameLst>
                                          <p:attrName>style.visibility</p:attrName>
                                        </p:attrNameLst>
                                      </p:cBhvr>
                                      <p:to>
                                        <p:strVal val="visible"/>
                                      </p:to>
                                    </p:set>
                                    <p:anim calcmode="lin" valueType="num">
                                      <p:cBhvr>
                                        <p:cTn id="139" dur="5" fill="hold"/>
                                        <p:tgtEl>
                                          <p:spTgt spid="237591"/>
                                        </p:tgtEl>
                                        <p:attrNameLst>
                                          <p:attrName>ppt_w</p:attrName>
                                        </p:attrNameLst>
                                      </p:cBhvr>
                                      <p:tavLst>
                                        <p:tav tm="0">
                                          <p:val>
                                            <p:fltVal val="0"/>
                                          </p:val>
                                        </p:tav>
                                        <p:tav tm="100000">
                                          <p:val>
                                            <p:strVal val="#ppt_w"/>
                                          </p:val>
                                        </p:tav>
                                      </p:tavLst>
                                    </p:anim>
                                    <p:anim calcmode="lin" valueType="num">
                                      <p:cBhvr>
                                        <p:cTn id="140" dur="5" fill="hold"/>
                                        <p:tgtEl>
                                          <p:spTgt spid="237591"/>
                                        </p:tgtEl>
                                        <p:attrNameLst>
                                          <p:attrName>ppt_h</p:attrName>
                                        </p:attrNameLst>
                                      </p:cBhvr>
                                      <p:tavLst>
                                        <p:tav tm="0">
                                          <p:val>
                                            <p:fltVal val="0"/>
                                          </p:val>
                                        </p:tav>
                                        <p:tav tm="100000">
                                          <p:val>
                                            <p:strVal val="#ppt_h"/>
                                          </p:val>
                                        </p:tav>
                                      </p:tavLst>
                                    </p:anim>
                                    <p:animEffect transition="in" filter="fade">
                                      <p:cBhvr>
                                        <p:cTn id="141" dur="5"/>
                                        <p:tgtEl>
                                          <p:spTgt spid="237591"/>
                                        </p:tgtEl>
                                      </p:cBhvr>
                                    </p:animEffect>
                                  </p:childTnLst>
                                  <p:subTnLst>
                                    <p:audio>
                                      <p:cMediaNode vol="100000">
                                        <p:cTn display="0" masterRel="sameClick">
                                          <p:stCondLst>
                                            <p:cond evt="begin" delay="0">
                                              <p:tn val="137"/>
                                            </p:cond>
                                          </p:stCondLst>
                                          <p:endCondLst>
                                            <p:cond evt="onStopAudio" delay="0">
                                              <p:tgtEl>
                                                <p:sldTgt/>
                                              </p:tgtEl>
                                            </p:cond>
                                          </p:endCondLst>
                                        </p:cTn>
                                        <p:tgtEl>
                                          <p:sndTgt r:embed="rId2" name="DESTROY.WAV"/>
                                        </p:tgtEl>
                                      </p:cMediaNode>
                                    </p:audio>
                                  </p:subTnLst>
                                </p:cTn>
                              </p:par>
                            </p:childTnLst>
                          </p:cTn>
                        </p:par>
                        <p:par>
                          <p:cTn id="142" fill="hold" nodeType="afterGroup">
                            <p:stCondLst>
                              <p:cond delay="10110"/>
                            </p:stCondLst>
                            <p:childTnLst>
                              <p:par>
                                <p:cTn id="143" presetID="53" presetClass="exit" presetSubtype="0" fill="hold" nodeType="afterEffect">
                                  <p:stCondLst>
                                    <p:cond delay="1000"/>
                                  </p:stCondLst>
                                  <p:childTnLst>
                                    <p:anim calcmode="lin" valueType="num">
                                      <p:cBhvr>
                                        <p:cTn id="144" dur="5"/>
                                        <p:tgtEl>
                                          <p:spTgt spid="237591"/>
                                        </p:tgtEl>
                                        <p:attrNameLst>
                                          <p:attrName>ppt_w</p:attrName>
                                        </p:attrNameLst>
                                      </p:cBhvr>
                                      <p:tavLst>
                                        <p:tav tm="0">
                                          <p:val>
                                            <p:strVal val="ppt_w"/>
                                          </p:val>
                                        </p:tav>
                                        <p:tav tm="100000">
                                          <p:val>
                                            <p:fltVal val="0"/>
                                          </p:val>
                                        </p:tav>
                                      </p:tavLst>
                                    </p:anim>
                                    <p:anim calcmode="lin" valueType="num">
                                      <p:cBhvr>
                                        <p:cTn id="145" dur="5"/>
                                        <p:tgtEl>
                                          <p:spTgt spid="237591"/>
                                        </p:tgtEl>
                                        <p:attrNameLst>
                                          <p:attrName>ppt_h</p:attrName>
                                        </p:attrNameLst>
                                      </p:cBhvr>
                                      <p:tavLst>
                                        <p:tav tm="0">
                                          <p:val>
                                            <p:strVal val="ppt_h"/>
                                          </p:val>
                                        </p:tav>
                                        <p:tav tm="100000">
                                          <p:val>
                                            <p:fltVal val="0"/>
                                          </p:val>
                                        </p:tav>
                                      </p:tavLst>
                                    </p:anim>
                                    <p:animEffect transition="out" filter="fade">
                                      <p:cBhvr>
                                        <p:cTn id="146" dur="5"/>
                                        <p:tgtEl>
                                          <p:spTgt spid="237591"/>
                                        </p:tgtEl>
                                      </p:cBhvr>
                                    </p:animEffect>
                                    <p:set>
                                      <p:cBhvr>
                                        <p:cTn id="147" dur="1" fill="hold">
                                          <p:stCondLst>
                                            <p:cond delay="4"/>
                                          </p:stCondLst>
                                        </p:cTn>
                                        <p:tgtEl>
                                          <p:spTgt spid="237591"/>
                                        </p:tgtEl>
                                        <p:attrNameLst>
                                          <p:attrName>style.visibility</p:attrName>
                                        </p:attrNameLst>
                                      </p:cBhvr>
                                      <p:to>
                                        <p:strVal val="hidden"/>
                                      </p:to>
                                    </p:set>
                                  </p:childTnLst>
                                </p:cTn>
                              </p:par>
                            </p:childTnLst>
                          </p:cTn>
                        </p:par>
                        <p:par>
                          <p:cTn id="148" fill="hold" nodeType="afterGroup">
                            <p:stCondLst>
                              <p:cond delay="11115"/>
                            </p:stCondLst>
                            <p:childTnLst>
                              <p:par>
                                <p:cTn id="149" presetID="53" presetClass="entr" presetSubtype="0" fill="hold" nodeType="afterEffect">
                                  <p:stCondLst>
                                    <p:cond delay="0"/>
                                  </p:stCondLst>
                                  <p:childTnLst>
                                    <p:set>
                                      <p:cBhvr>
                                        <p:cTn id="150" dur="1" fill="hold">
                                          <p:stCondLst>
                                            <p:cond delay="0"/>
                                          </p:stCondLst>
                                        </p:cTn>
                                        <p:tgtEl>
                                          <p:spTgt spid="237592"/>
                                        </p:tgtEl>
                                        <p:attrNameLst>
                                          <p:attrName>style.visibility</p:attrName>
                                        </p:attrNameLst>
                                      </p:cBhvr>
                                      <p:to>
                                        <p:strVal val="visible"/>
                                      </p:to>
                                    </p:set>
                                    <p:anim calcmode="lin" valueType="num">
                                      <p:cBhvr>
                                        <p:cTn id="151" dur="5" fill="hold"/>
                                        <p:tgtEl>
                                          <p:spTgt spid="237592"/>
                                        </p:tgtEl>
                                        <p:attrNameLst>
                                          <p:attrName>ppt_w</p:attrName>
                                        </p:attrNameLst>
                                      </p:cBhvr>
                                      <p:tavLst>
                                        <p:tav tm="0">
                                          <p:val>
                                            <p:fltVal val="0"/>
                                          </p:val>
                                        </p:tav>
                                        <p:tav tm="100000">
                                          <p:val>
                                            <p:strVal val="#ppt_w"/>
                                          </p:val>
                                        </p:tav>
                                      </p:tavLst>
                                    </p:anim>
                                    <p:anim calcmode="lin" valueType="num">
                                      <p:cBhvr>
                                        <p:cTn id="152" dur="5" fill="hold"/>
                                        <p:tgtEl>
                                          <p:spTgt spid="237592"/>
                                        </p:tgtEl>
                                        <p:attrNameLst>
                                          <p:attrName>ppt_h</p:attrName>
                                        </p:attrNameLst>
                                      </p:cBhvr>
                                      <p:tavLst>
                                        <p:tav tm="0">
                                          <p:val>
                                            <p:fltVal val="0"/>
                                          </p:val>
                                        </p:tav>
                                        <p:tav tm="100000">
                                          <p:val>
                                            <p:strVal val="#ppt_h"/>
                                          </p:val>
                                        </p:tav>
                                      </p:tavLst>
                                    </p:anim>
                                    <p:animEffect transition="in" filter="fade">
                                      <p:cBhvr>
                                        <p:cTn id="153" dur="5"/>
                                        <p:tgtEl>
                                          <p:spTgt spid="237592"/>
                                        </p:tgtEl>
                                      </p:cBhvr>
                                    </p:animEffect>
                                  </p:childTnLst>
                                  <p:subTnLst>
                                    <p:audio>
                                      <p:cMediaNode vol="100000">
                                        <p:cTn display="0" masterRel="sameClick">
                                          <p:stCondLst>
                                            <p:cond evt="begin" delay="0">
                                              <p:tn val="149"/>
                                            </p:cond>
                                          </p:stCondLst>
                                          <p:endCondLst>
                                            <p:cond evt="onStopAudio" delay="0">
                                              <p:tgtEl>
                                                <p:sldTgt/>
                                              </p:tgtEl>
                                            </p:cond>
                                          </p:endCondLst>
                                        </p:cTn>
                                        <p:tgtEl>
                                          <p:sndTgt r:embed="rId2" name="DESTROY.WAV"/>
                                        </p:tgtEl>
                                      </p:cMediaNode>
                                    </p:audio>
                                  </p:subTnLst>
                                </p:cTn>
                              </p:par>
                            </p:childTnLst>
                          </p:cTn>
                        </p:par>
                        <p:par>
                          <p:cTn id="154" fill="hold" nodeType="afterGroup">
                            <p:stCondLst>
                              <p:cond delay="11120"/>
                            </p:stCondLst>
                            <p:childTnLst>
                              <p:par>
                                <p:cTn id="155" presetID="53" presetClass="exit" presetSubtype="0" fill="hold" nodeType="afterEffect">
                                  <p:stCondLst>
                                    <p:cond delay="1000"/>
                                  </p:stCondLst>
                                  <p:childTnLst>
                                    <p:anim calcmode="lin" valueType="num">
                                      <p:cBhvr>
                                        <p:cTn id="156" dur="5"/>
                                        <p:tgtEl>
                                          <p:spTgt spid="237592"/>
                                        </p:tgtEl>
                                        <p:attrNameLst>
                                          <p:attrName>ppt_w</p:attrName>
                                        </p:attrNameLst>
                                      </p:cBhvr>
                                      <p:tavLst>
                                        <p:tav tm="0">
                                          <p:val>
                                            <p:strVal val="ppt_w"/>
                                          </p:val>
                                        </p:tav>
                                        <p:tav tm="100000">
                                          <p:val>
                                            <p:fltVal val="0"/>
                                          </p:val>
                                        </p:tav>
                                      </p:tavLst>
                                    </p:anim>
                                    <p:anim calcmode="lin" valueType="num">
                                      <p:cBhvr>
                                        <p:cTn id="157" dur="5"/>
                                        <p:tgtEl>
                                          <p:spTgt spid="237592"/>
                                        </p:tgtEl>
                                        <p:attrNameLst>
                                          <p:attrName>ppt_h</p:attrName>
                                        </p:attrNameLst>
                                      </p:cBhvr>
                                      <p:tavLst>
                                        <p:tav tm="0">
                                          <p:val>
                                            <p:strVal val="ppt_h"/>
                                          </p:val>
                                        </p:tav>
                                        <p:tav tm="100000">
                                          <p:val>
                                            <p:fltVal val="0"/>
                                          </p:val>
                                        </p:tav>
                                      </p:tavLst>
                                    </p:anim>
                                    <p:animEffect transition="out" filter="fade">
                                      <p:cBhvr>
                                        <p:cTn id="158" dur="5"/>
                                        <p:tgtEl>
                                          <p:spTgt spid="237592"/>
                                        </p:tgtEl>
                                      </p:cBhvr>
                                    </p:animEffect>
                                    <p:set>
                                      <p:cBhvr>
                                        <p:cTn id="159" dur="1" fill="hold">
                                          <p:stCondLst>
                                            <p:cond delay="4"/>
                                          </p:stCondLst>
                                        </p:cTn>
                                        <p:tgtEl>
                                          <p:spTgt spid="237592"/>
                                        </p:tgtEl>
                                        <p:attrNameLst>
                                          <p:attrName>style.visibility</p:attrName>
                                        </p:attrNameLst>
                                      </p:cBhvr>
                                      <p:to>
                                        <p:strVal val="hidden"/>
                                      </p:to>
                                    </p:set>
                                  </p:childTnLst>
                                </p:cTn>
                              </p:par>
                            </p:childTnLst>
                          </p:cTn>
                        </p:par>
                        <p:par>
                          <p:cTn id="160" fill="hold" nodeType="afterGroup">
                            <p:stCondLst>
                              <p:cond delay="12125"/>
                            </p:stCondLst>
                            <p:childTnLst>
                              <p:par>
                                <p:cTn id="161" presetID="53" presetClass="entr" presetSubtype="0" fill="hold" nodeType="afterEffect">
                                  <p:stCondLst>
                                    <p:cond delay="0"/>
                                  </p:stCondLst>
                                  <p:childTnLst>
                                    <p:set>
                                      <p:cBhvr>
                                        <p:cTn id="162" dur="1" fill="hold">
                                          <p:stCondLst>
                                            <p:cond delay="0"/>
                                          </p:stCondLst>
                                        </p:cTn>
                                        <p:tgtEl>
                                          <p:spTgt spid="237593"/>
                                        </p:tgtEl>
                                        <p:attrNameLst>
                                          <p:attrName>style.visibility</p:attrName>
                                        </p:attrNameLst>
                                      </p:cBhvr>
                                      <p:to>
                                        <p:strVal val="visible"/>
                                      </p:to>
                                    </p:set>
                                    <p:anim calcmode="lin" valueType="num">
                                      <p:cBhvr>
                                        <p:cTn id="163" dur="5" fill="hold"/>
                                        <p:tgtEl>
                                          <p:spTgt spid="237593"/>
                                        </p:tgtEl>
                                        <p:attrNameLst>
                                          <p:attrName>ppt_w</p:attrName>
                                        </p:attrNameLst>
                                      </p:cBhvr>
                                      <p:tavLst>
                                        <p:tav tm="0">
                                          <p:val>
                                            <p:fltVal val="0"/>
                                          </p:val>
                                        </p:tav>
                                        <p:tav tm="100000">
                                          <p:val>
                                            <p:strVal val="#ppt_w"/>
                                          </p:val>
                                        </p:tav>
                                      </p:tavLst>
                                    </p:anim>
                                    <p:anim calcmode="lin" valueType="num">
                                      <p:cBhvr>
                                        <p:cTn id="164" dur="5" fill="hold"/>
                                        <p:tgtEl>
                                          <p:spTgt spid="237593"/>
                                        </p:tgtEl>
                                        <p:attrNameLst>
                                          <p:attrName>ppt_h</p:attrName>
                                        </p:attrNameLst>
                                      </p:cBhvr>
                                      <p:tavLst>
                                        <p:tav tm="0">
                                          <p:val>
                                            <p:fltVal val="0"/>
                                          </p:val>
                                        </p:tav>
                                        <p:tav tm="100000">
                                          <p:val>
                                            <p:strVal val="#ppt_h"/>
                                          </p:val>
                                        </p:tav>
                                      </p:tavLst>
                                    </p:anim>
                                    <p:animEffect transition="in" filter="fade">
                                      <p:cBhvr>
                                        <p:cTn id="165" dur="5"/>
                                        <p:tgtEl>
                                          <p:spTgt spid="237593"/>
                                        </p:tgtEl>
                                      </p:cBhvr>
                                    </p:animEffect>
                                  </p:childTnLst>
                                  <p:subTnLst>
                                    <p:audio>
                                      <p:cMediaNode vol="100000">
                                        <p:cTn display="0" masterRel="sameClick">
                                          <p:stCondLst>
                                            <p:cond evt="begin" delay="0">
                                              <p:tn val="161"/>
                                            </p:cond>
                                          </p:stCondLst>
                                          <p:endCondLst>
                                            <p:cond evt="onStopAudio" delay="0">
                                              <p:tgtEl>
                                                <p:sldTgt/>
                                              </p:tgtEl>
                                            </p:cond>
                                          </p:endCondLst>
                                        </p:cTn>
                                        <p:tgtEl>
                                          <p:sndTgt r:embed="rId2" name="DESTROY.WAV"/>
                                        </p:tgtEl>
                                      </p:cMediaNode>
                                    </p:audio>
                                  </p:subTnLst>
                                </p:cTn>
                              </p:par>
                            </p:childTnLst>
                          </p:cTn>
                        </p:par>
                        <p:par>
                          <p:cTn id="166" fill="hold" nodeType="afterGroup">
                            <p:stCondLst>
                              <p:cond delay="12130"/>
                            </p:stCondLst>
                            <p:childTnLst>
                              <p:par>
                                <p:cTn id="167" presetID="53" presetClass="exit" presetSubtype="0" fill="hold" nodeType="afterEffect">
                                  <p:stCondLst>
                                    <p:cond delay="1000"/>
                                  </p:stCondLst>
                                  <p:childTnLst>
                                    <p:anim calcmode="lin" valueType="num">
                                      <p:cBhvr>
                                        <p:cTn id="168" dur="5"/>
                                        <p:tgtEl>
                                          <p:spTgt spid="237593"/>
                                        </p:tgtEl>
                                        <p:attrNameLst>
                                          <p:attrName>ppt_w</p:attrName>
                                        </p:attrNameLst>
                                      </p:cBhvr>
                                      <p:tavLst>
                                        <p:tav tm="0">
                                          <p:val>
                                            <p:strVal val="ppt_w"/>
                                          </p:val>
                                        </p:tav>
                                        <p:tav tm="100000">
                                          <p:val>
                                            <p:fltVal val="0"/>
                                          </p:val>
                                        </p:tav>
                                      </p:tavLst>
                                    </p:anim>
                                    <p:anim calcmode="lin" valueType="num">
                                      <p:cBhvr>
                                        <p:cTn id="169" dur="5"/>
                                        <p:tgtEl>
                                          <p:spTgt spid="237593"/>
                                        </p:tgtEl>
                                        <p:attrNameLst>
                                          <p:attrName>ppt_h</p:attrName>
                                        </p:attrNameLst>
                                      </p:cBhvr>
                                      <p:tavLst>
                                        <p:tav tm="0">
                                          <p:val>
                                            <p:strVal val="ppt_h"/>
                                          </p:val>
                                        </p:tav>
                                        <p:tav tm="100000">
                                          <p:val>
                                            <p:fltVal val="0"/>
                                          </p:val>
                                        </p:tav>
                                      </p:tavLst>
                                    </p:anim>
                                    <p:animEffect transition="out" filter="fade">
                                      <p:cBhvr>
                                        <p:cTn id="170" dur="5"/>
                                        <p:tgtEl>
                                          <p:spTgt spid="237593"/>
                                        </p:tgtEl>
                                      </p:cBhvr>
                                    </p:animEffect>
                                    <p:set>
                                      <p:cBhvr>
                                        <p:cTn id="171" dur="1" fill="hold">
                                          <p:stCondLst>
                                            <p:cond delay="4"/>
                                          </p:stCondLst>
                                        </p:cTn>
                                        <p:tgtEl>
                                          <p:spTgt spid="237593"/>
                                        </p:tgtEl>
                                        <p:attrNameLst>
                                          <p:attrName>style.visibility</p:attrName>
                                        </p:attrNameLst>
                                      </p:cBhvr>
                                      <p:to>
                                        <p:strVal val="hidden"/>
                                      </p:to>
                                    </p:set>
                                  </p:childTnLst>
                                </p:cTn>
                              </p:par>
                            </p:childTnLst>
                          </p:cTn>
                        </p:par>
                        <p:par>
                          <p:cTn id="172" fill="hold" nodeType="afterGroup">
                            <p:stCondLst>
                              <p:cond delay="13135"/>
                            </p:stCondLst>
                            <p:childTnLst>
                              <p:par>
                                <p:cTn id="173" presetID="53" presetClass="entr" presetSubtype="0" fill="hold" nodeType="afterEffect">
                                  <p:stCondLst>
                                    <p:cond delay="0"/>
                                  </p:stCondLst>
                                  <p:childTnLst>
                                    <p:set>
                                      <p:cBhvr>
                                        <p:cTn id="174" dur="1" fill="hold">
                                          <p:stCondLst>
                                            <p:cond delay="0"/>
                                          </p:stCondLst>
                                        </p:cTn>
                                        <p:tgtEl>
                                          <p:spTgt spid="237594"/>
                                        </p:tgtEl>
                                        <p:attrNameLst>
                                          <p:attrName>style.visibility</p:attrName>
                                        </p:attrNameLst>
                                      </p:cBhvr>
                                      <p:to>
                                        <p:strVal val="visible"/>
                                      </p:to>
                                    </p:set>
                                    <p:anim calcmode="lin" valueType="num">
                                      <p:cBhvr>
                                        <p:cTn id="175" dur="5" fill="hold"/>
                                        <p:tgtEl>
                                          <p:spTgt spid="237594"/>
                                        </p:tgtEl>
                                        <p:attrNameLst>
                                          <p:attrName>ppt_w</p:attrName>
                                        </p:attrNameLst>
                                      </p:cBhvr>
                                      <p:tavLst>
                                        <p:tav tm="0">
                                          <p:val>
                                            <p:fltVal val="0"/>
                                          </p:val>
                                        </p:tav>
                                        <p:tav tm="100000">
                                          <p:val>
                                            <p:strVal val="#ppt_w"/>
                                          </p:val>
                                        </p:tav>
                                      </p:tavLst>
                                    </p:anim>
                                    <p:anim calcmode="lin" valueType="num">
                                      <p:cBhvr>
                                        <p:cTn id="176" dur="5" fill="hold"/>
                                        <p:tgtEl>
                                          <p:spTgt spid="237594"/>
                                        </p:tgtEl>
                                        <p:attrNameLst>
                                          <p:attrName>ppt_h</p:attrName>
                                        </p:attrNameLst>
                                      </p:cBhvr>
                                      <p:tavLst>
                                        <p:tav tm="0">
                                          <p:val>
                                            <p:fltVal val="0"/>
                                          </p:val>
                                        </p:tav>
                                        <p:tav tm="100000">
                                          <p:val>
                                            <p:strVal val="#ppt_h"/>
                                          </p:val>
                                        </p:tav>
                                      </p:tavLst>
                                    </p:anim>
                                    <p:animEffect transition="in" filter="fade">
                                      <p:cBhvr>
                                        <p:cTn id="177" dur="5"/>
                                        <p:tgtEl>
                                          <p:spTgt spid="237594"/>
                                        </p:tgtEl>
                                      </p:cBhvr>
                                    </p:animEffect>
                                  </p:childTnLst>
                                  <p:subTnLst>
                                    <p:audio>
                                      <p:cMediaNode vol="100000">
                                        <p:cTn display="0" masterRel="sameClick">
                                          <p:stCondLst>
                                            <p:cond evt="begin" delay="0">
                                              <p:tn val="173"/>
                                            </p:cond>
                                          </p:stCondLst>
                                          <p:endCondLst>
                                            <p:cond evt="onStopAudio" delay="0">
                                              <p:tgtEl>
                                                <p:sldTgt/>
                                              </p:tgtEl>
                                            </p:cond>
                                          </p:endCondLst>
                                        </p:cTn>
                                        <p:tgtEl>
                                          <p:sndTgt r:embed="rId2" name="DESTROY.WAV"/>
                                        </p:tgtEl>
                                      </p:cMediaNode>
                                    </p:audio>
                                  </p:subTnLst>
                                </p:cTn>
                              </p:par>
                            </p:childTnLst>
                          </p:cTn>
                        </p:par>
                        <p:par>
                          <p:cTn id="178" fill="hold" nodeType="afterGroup">
                            <p:stCondLst>
                              <p:cond delay="13140"/>
                            </p:stCondLst>
                            <p:childTnLst>
                              <p:par>
                                <p:cTn id="179" presetID="53" presetClass="exit" presetSubtype="0" fill="hold" nodeType="afterEffect">
                                  <p:stCondLst>
                                    <p:cond delay="1000"/>
                                  </p:stCondLst>
                                  <p:childTnLst>
                                    <p:anim calcmode="lin" valueType="num">
                                      <p:cBhvr>
                                        <p:cTn id="180" dur="5"/>
                                        <p:tgtEl>
                                          <p:spTgt spid="237594"/>
                                        </p:tgtEl>
                                        <p:attrNameLst>
                                          <p:attrName>ppt_w</p:attrName>
                                        </p:attrNameLst>
                                      </p:cBhvr>
                                      <p:tavLst>
                                        <p:tav tm="0">
                                          <p:val>
                                            <p:strVal val="ppt_w"/>
                                          </p:val>
                                        </p:tav>
                                        <p:tav tm="100000">
                                          <p:val>
                                            <p:fltVal val="0"/>
                                          </p:val>
                                        </p:tav>
                                      </p:tavLst>
                                    </p:anim>
                                    <p:anim calcmode="lin" valueType="num">
                                      <p:cBhvr>
                                        <p:cTn id="181" dur="5"/>
                                        <p:tgtEl>
                                          <p:spTgt spid="237594"/>
                                        </p:tgtEl>
                                        <p:attrNameLst>
                                          <p:attrName>ppt_h</p:attrName>
                                        </p:attrNameLst>
                                      </p:cBhvr>
                                      <p:tavLst>
                                        <p:tav tm="0">
                                          <p:val>
                                            <p:strVal val="ppt_h"/>
                                          </p:val>
                                        </p:tav>
                                        <p:tav tm="100000">
                                          <p:val>
                                            <p:fltVal val="0"/>
                                          </p:val>
                                        </p:tav>
                                      </p:tavLst>
                                    </p:anim>
                                    <p:animEffect transition="out" filter="fade">
                                      <p:cBhvr>
                                        <p:cTn id="182" dur="5"/>
                                        <p:tgtEl>
                                          <p:spTgt spid="237594"/>
                                        </p:tgtEl>
                                      </p:cBhvr>
                                    </p:animEffect>
                                    <p:set>
                                      <p:cBhvr>
                                        <p:cTn id="183" dur="1" fill="hold">
                                          <p:stCondLst>
                                            <p:cond delay="4"/>
                                          </p:stCondLst>
                                        </p:cTn>
                                        <p:tgtEl>
                                          <p:spTgt spid="237594"/>
                                        </p:tgtEl>
                                        <p:attrNameLst>
                                          <p:attrName>style.visibility</p:attrName>
                                        </p:attrNameLst>
                                      </p:cBhvr>
                                      <p:to>
                                        <p:strVal val="hidden"/>
                                      </p:to>
                                    </p:set>
                                  </p:childTnLst>
                                </p:cTn>
                              </p:par>
                            </p:childTnLst>
                          </p:cTn>
                        </p:par>
                        <p:par>
                          <p:cTn id="184" fill="hold" nodeType="afterGroup">
                            <p:stCondLst>
                              <p:cond delay="14145"/>
                            </p:stCondLst>
                            <p:childTnLst>
                              <p:par>
                                <p:cTn id="185" presetID="53" presetClass="entr" presetSubtype="0" fill="hold" nodeType="afterEffect">
                                  <p:stCondLst>
                                    <p:cond delay="0"/>
                                  </p:stCondLst>
                                  <p:childTnLst>
                                    <p:set>
                                      <p:cBhvr>
                                        <p:cTn id="186" dur="1" fill="hold">
                                          <p:stCondLst>
                                            <p:cond delay="0"/>
                                          </p:stCondLst>
                                        </p:cTn>
                                        <p:tgtEl>
                                          <p:spTgt spid="237595"/>
                                        </p:tgtEl>
                                        <p:attrNameLst>
                                          <p:attrName>style.visibility</p:attrName>
                                        </p:attrNameLst>
                                      </p:cBhvr>
                                      <p:to>
                                        <p:strVal val="visible"/>
                                      </p:to>
                                    </p:set>
                                    <p:anim calcmode="lin" valueType="num">
                                      <p:cBhvr>
                                        <p:cTn id="187" dur="5" fill="hold"/>
                                        <p:tgtEl>
                                          <p:spTgt spid="237595"/>
                                        </p:tgtEl>
                                        <p:attrNameLst>
                                          <p:attrName>ppt_w</p:attrName>
                                        </p:attrNameLst>
                                      </p:cBhvr>
                                      <p:tavLst>
                                        <p:tav tm="0">
                                          <p:val>
                                            <p:fltVal val="0"/>
                                          </p:val>
                                        </p:tav>
                                        <p:tav tm="100000">
                                          <p:val>
                                            <p:strVal val="#ppt_w"/>
                                          </p:val>
                                        </p:tav>
                                      </p:tavLst>
                                    </p:anim>
                                    <p:anim calcmode="lin" valueType="num">
                                      <p:cBhvr>
                                        <p:cTn id="188" dur="5" fill="hold"/>
                                        <p:tgtEl>
                                          <p:spTgt spid="237595"/>
                                        </p:tgtEl>
                                        <p:attrNameLst>
                                          <p:attrName>ppt_h</p:attrName>
                                        </p:attrNameLst>
                                      </p:cBhvr>
                                      <p:tavLst>
                                        <p:tav tm="0">
                                          <p:val>
                                            <p:fltVal val="0"/>
                                          </p:val>
                                        </p:tav>
                                        <p:tav tm="100000">
                                          <p:val>
                                            <p:strVal val="#ppt_h"/>
                                          </p:val>
                                        </p:tav>
                                      </p:tavLst>
                                    </p:anim>
                                    <p:animEffect transition="in" filter="fade">
                                      <p:cBhvr>
                                        <p:cTn id="189" dur="5"/>
                                        <p:tgtEl>
                                          <p:spTgt spid="237595"/>
                                        </p:tgtEl>
                                      </p:cBhvr>
                                    </p:animEffect>
                                  </p:childTnLst>
                                  <p:subTnLst>
                                    <p:audio>
                                      <p:cMediaNode vol="100000">
                                        <p:cTn display="0" masterRel="sameClick">
                                          <p:stCondLst>
                                            <p:cond evt="begin" delay="0">
                                              <p:tn val="185"/>
                                            </p:cond>
                                          </p:stCondLst>
                                          <p:endCondLst>
                                            <p:cond evt="onStopAudio" delay="0">
                                              <p:tgtEl>
                                                <p:sldTgt/>
                                              </p:tgtEl>
                                            </p:cond>
                                          </p:endCondLst>
                                        </p:cTn>
                                        <p:tgtEl>
                                          <p:sndTgt r:embed="rId2" name="DESTROY.WAV"/>
                                        </p:tgtEl>
                                      </p:cMediaNode>
                                    </p:audio>
                                  </p:subTnLst>
                                </p:cTn>
                              </p:par>
                            </p:childTnLst>
                          </p:cTn>
                        </p:par>
                        <p:par>
                          <p:cTn id="190" fill="hold" nodeType="afterGroup">
                            <p:stCondLst>
                              <p:cond delay="14150"/>
                            </p:stCondLst>
                            <p:childTnLst>
                              <p:par>
                                <p:cTn id="191" presetID="53" presetClass="exit" presetSubtype="0" fill="hold" nodeType="afterEffect">
                                  <p:stCondLst>
                                    <p:cond delay="1000"/>
                                  </p:stCondLst>
                                  <p:childTnLst>
                                    <p:anim calcmode="lin" valueType="num">
                                      <p:cBhvr>
                                        <p:cTn id="192" dur="5"/>
                                        <p:tgtEl>
                                          <p:spTgt spid="237595"/>
                                        </p:tgtEl>
                                        <p:attrNameLst>
                                          <p:attrName>ppt_w</p:attrName>
                                        </p:attrNameLst>
                                      </p:cBhvr>
                                      <p:tavLst>
                                        <p:tav tm="0">
                                          <p:val>
                                            <p:strVal val="ppt_w"/>
                                          </p:val>
                                        </p:tav>
                                        <p:tav tm="100000">
                                          <p:val>
                                            <p:fltVal val="0"/>
                                          </p:val>
                                        </p:tav>
                                      </p:tavLst>
                                    </p:anim>
                                    <p:anim calcmode="lin" valueType="num">
                                      <p:cBhvr>
                                        <p:cTn id="193" dur="5"/>
                                        <p:tgtEl>
                                          <p:spTgt spid="237595"/>
                                        </p:tgtEl>
                                        <p:attrNameLst>
                                          <p:attrName>ppt_h</p:attrName>
                                        </p:attrNameLst>
                                      </p:cBhvr>
                                      <p:tavLst>
                                        <p:tav tm="0">
                                          <p:val>
                                            <p:strVal val="ppt_h"/>
                                          </p:val>
                                        </p:tav>
                                        <p:tav tm="100000">
                                          <p:val>
                                            <p:fltVal val="0"/>
                                          </p:val>
                                        </p:tav>
                                      </p:tavLst>
                                    </p:anim>
                                    <p:animEffect transition="out" filter="fade">
                                      <p:cBhvr>
                                        <p:cTn id="194" dur="5"/>
                                        <p:tgtEl>
                                          <p:spTgt spid="237595"/>
                                        </p:tgtEl>
                                      </p:cBhvr>
                                    </p:animEffect>
                                    <p:set>
                                      <p:cBhvr>
                                        <p:cTn id="195" dur="1" fill="hold">
                                          <p:stCondLst>
                                            <p:cond delay="4"/>
                                          </p:stCondLst>
                                        </p:cTn>
                                        <p:tgtEl>
                                          <p:spTgt spid="237595"/>
                                        </p:tgtEl>
                                        <p:attrNameLst>
                                          <p:attrName>style.visibility</p:attrName>
                                        </p:attrNameLst>
                                      </p:cBhvr>
                                      <p:to>
                                        <p:strVal val="hidden"/>
                                      </p:to>
                                    </p:set>
                                  </p:childTnLst>
                                </p:cTn>
                              </p:par>
                            </p:childTnLst>
                          </p:cTn>
                        </p:par>
                        <p:par>
                          <p:cTn id="196" fill="hold" nodeType="afterGroup">
                            <p:stCondLst>
                              <p:cond delay="15155"/>
                            </p:stCondLst>
                            <p:childTnLst>
                              <p:par>
                                <p:cTn id="197" presetID="53" presetClass="entr" presetSubtype="0" fill="hold" nodeType="afterEffect">
                                  <p:stCondLst>
                                    <p:cond delay="0"/>
                                  </p:stCondLst>
                                  <p:childTnLst>
                                    <p:set>
                                      <p:cBhvr>
                                        <p:cTn id="198" dur="1" fill="hold">
                                          <p:stCondLst>
                                            <p:cond delay="0"/>
                                          </p:stCondLst>
                                        </p:cTn>
                                        <p:tgtEl>
                                          <p:spTgt spid="237586"/>
                                        </p:tgtEl>
                                        <p:attrNameLst>
                                          <p:attrName>style.visibility</p:attrName>
                                        </p:attrNameLst>
                                      </p:cBhvr>
                                      <p:to>
                                        <p:strVal val="visible"/>
                                      </p:to>
                                    </p:set>
                                    <p:anim calcmode="lin" valueType="num">
                                      <p:cBhvr>
                                        <p:cTn id="199" dur="5" fill="hold"/>
                                        <p:tgtEl>
                                          <p:spTgt spid="237586"/>
                                        </p:tgtEl>
                                        <p:attrNameLst>
                                          <p:attrName>ppt_w</p:attrName>
                                        </p:attrNameLst>
                                      </p:cBhvr>
                                      <p:tavLst>
                                        <p:tav tm="0">
                                          <p:val>
                                            <p:fltVal val="0"/>
                                          </p:val>
                                        </p:tav>
                                        <p:tav tm="100000">
                                          <p:val>
                                            <p:strVal val="#ppt_w"/>
                                          </p:val>
                                        </p:tav>
                                      </p:tavLst>
                                    </p:anim>
                                    <p:anim calcmode="lin" valueType="num">
                                      <p:cBhvr>
                                        <p:cTn id="200" dur="5" fill="hold"/>
                                        <p:tgtEl>
                                          <p:spTgt spid="237586"/>
                                        </p:tgtEl>
                                        <p:attrNameLst>
                                          <p:attrName>ppt_h</p:attrName>
                                        </p:attrNameLst>
                                      </p:cBhvr>
                                      <p:tavLst>
                                        <p:tav tm="0">
                                          <p:val>
                                            <p:fltVal val="0"/>
                                          </p:val>
                                        </p:tav>
                                        <p:tav tm="100000">
                                          <p:val>
                                            <p:strVal val="#ppt_h"/>
                                          </p:val>
                                        </p:tav>
                                      </p:tavLst>
                                    </p:anim>
                                    <p:animEffect transition="in" filter="fade">
                                      <p:cBhvr>
                                        <p:cTn id="201" dur="5"/>
                                        <p:tgtEl>
                                          <p:spTgt spid="237586"/>
                                        </p:tgtEl>
                                      </p:cBhvr>
                                    </p:animEffect>
                                  </p:childTnLst>
                                  <p:subTnLst>
                                    <p:audio>
                                      <p:cMediaNode vol="100000">
                                        <p:cTn display="0" masterRel="sameClick">
                                          <p:stCondLst>
                                            <p:cond evt="begin" delay="0">
                                              <p:tn val="197"/>
                                            </p:cond>
                                          </p:stCondLst>
                                          <p:endCondLst>
                                            <p:cond evt="onStopAudio" delay="0">
                                              <p:tgtEl>
                                                <p:sldTgt/>
                                              </p:tgtEl>
                                            </p:cond>
                                          </p:endCondLst>
                                        </p:cTn>
                                        <p:tgtEl>
                                          <p:sndTgt r:embed="rId2" name="DESTROY.WAV"/>
                                        </p:tgtEl>
                                      </p:cMediaNode>
                                    </p:audio>
                                  </p:subTnLst>
                                </p:cTn>
                              </p:par>
                            </p:childTnLst>
                          </p:cTn>
                        </p:par>
                        <p:par>
                          <p:cTn id="202" fill="hold" nodeType="afterGroup">
                            <p:stCondLst>
                              <p:cond delay="15160"/>
                            </p:stCondLst>
                            <p:childTnLst>
                              <p:par>
                                <p:cTn id="203" presetID="53" presetClass="exit" presetSubtype="0" fill="hold" nodeType="afterEffect">
                                  <p:stCondLst>
                                    <p:cond delay="1000"/>
                                  </p:stCondLst>
                                  <p:childTnLst>
                                    <p:anim calcmode="lin" valueType="num">
                                      <p:cBhvr>
                                        <p:cTn id="204" dur="5"/>
                                        <p:tgtEl>
                                          <p:spTgt spid="237586"/>
                                        </p:tgtEl>
                                        <p:attrNameLst>
                                          <p:attrName>ppt_w</p:attrName>
                                        </p:attrNameLst>
                                      </p:cBhvr>
                                      <p:tavLst>
                                        <p:tav tm="0">
                                          <p:val>
                                            <p:strVal val="ppt_w"/>
                                          </p:val>
                                        </p:tav>
                                        <p:tav tm="100000">
                                          <p:val>
                                            <p:fltVal val="0"/>
                                          </p:val>
                                        </p:tav>
                                      </p:tavLst>
                                    </p:anim>
                                    <p:anim calcmode="lin" valueType="num">
                                      <p:cBhvr>
                                        <p:cTn id="205" dur="5"/>
                                        <p:tgtEl>
                                          <p:spTgt spid="237586"/>
                                        </p:tgtEl>
                                        <p:attrNameLst>
                                          <p:attrName>ppt_h</p:attrName>
                                        </p:attrNameLst>
                                      </p:cBhvr>
                                      <p:tavLst>
                                        <p:tav tm="0">
                                          <p:val>
                                            <p:strVal val="ppt_h"/>
                                          </p:val>
                                        </p:tav>
                                        <p:tav tm="100000">
                                          <p:val>
                                            <p:fltVal val="0"/>
                                          </p:val>
                                        </p:tav>
                                      </p:tavLst>
                                    </p:anim>
                                    <p:animEffect transition="out" filter="fade">
                                      <p:cBhvr>
                                        <p:cTn id="206" dur="5"/>
                                        <p:tgtEl>
                                          <p:spTgt spid="237586"/>
                                        </p:tgtEl>
                                      </p:cBhvr>
                                    </p:animEffect>
                                    <p:set>
                                      <p:cBhvr>
                                        <p:cTn id="207" dur="1" fill="hold">
                                          <p:stCondLst>
                                            <p:cond delay="4"/>
                                          </p:stCondLst>
                                        </p:cTn>
                                        <p:tgtEl>
                                          <p:spTgt spid="237586"/>
                                        </p:tgtEl>
                                        <p:attrNameLst>
                                          <p:attrName>style.visibility</p:attrName>
                                        </p:attrNameLst>
                                      </p:cBhvr>
                                      <p:to>
                                        <p:strVal val="hidden"/>
                                      </p:to>
                                    </p:set>
                                  </p:childTnLst>
                                </p:cTn>
                              </p:par>
                            </p:childTnLst>
                          </p:cTn>
                        </p:par>
                        <p:par>
                          <p:cTn id="208" fill="hold" nodeType="afterGroup">
                            <p:stCondLst>
                              <p:cond delay="16165"/>
                            </p:stCondLst>
                            <p:childTnLst>
                              <p:par>
                                <p:cTn id="209" presetID="53" presetClass="entr" presetSubtype="0" fill="hold" nodeType="afterEffect">
                                  <p:stCondLst>
                                    <p:cond delay="0"/>
                                  </p:stCondLst>
                                  <p:childTnLst>
                                    <p:set>
                                      <p:cBhvr>
                                        <p:cTn id="210" dur="1" fill="hold">
                                          <p:stCondLst>
                                            <p:cond delay="0"/>
                                          </p:stCondLst>
                                        </p:cTn>
                                        <p:tgtEl>
                                          <p:spTgt spid="237587"/>
                                        </p:tgtEl>
                                        <p:attrNameLst>
                                          <p:attrName>style.visibility</p:attrName>
                                        </p:attrNameLst>
                                      </p:cBhvr>
                                      <p:to>
                                        <p:strVal val="visible"/>
                                      </p:to>
                                    </p:set>
                                    <p:anim calcmode="lin" valueType="num">
                                      <p:cBhvr>
                                        <p:cTn id="211" dur="5" fill="hold"/>
                                        <p:tgtEl>
                                          <p:spTgt spid="237587"/>
                                        </p:tgtEl>
                                        <p:attrNameLst>
                                          <p:attrName>ppt_w</p:attrName>
                                        </p:attrNameLst>
                                      </p:cBhvr>
                                      <p:tavLst>
                                        <p:tav tm="0">
                                          <p:val>
                                            <p:fltVal val="0"/>
                                          </p:val>
                                        </p:tav>
                                        <p:tav tm="100000">
                                          <p:val>
                                            <p:strVal val="#ppt_w"/>
                                          </p:val>
                                        </p:tav>
                                      </p:tavLst>
                                    </p:anim>
                                    <p:anim calcmode="lin" valueType="num">
                                      <p:cBhvr>
                                        <p:cTn id="212" dur="5" fill="hold"/>
                                        <p:tgtEl>
                                          <p:spTgt spid="237587"/>
                                        </p:tgtEl>
                                        <p:attrNameLst>
                                          <p:attrName>ppt_h</p:attrName>
                                        </p:attrNameLst>
                                      </p:cBhvr>
                                      <p:tavLst>
                                        <p:tav tm="0">
                                          <p:val>
                                            <p:fltVal val="0"/>
                                          </p:val>
                                        </p:tav>
                                        <p:tav tm="100000">
                                          <p:val>
                                            <p:strVal val="#ppt_h"/>
                                          </p:val>
                                        </p:tav>
                                      </p:tavLst>
                                    </p:anim>
                                    <p:animEffect transition="in" filter="fade">
                                      <p:cBhvr>
                                        <p:cTn id="213" dur="5"/>
                                        <p:tgtEl>
                                          <p:spTgt spid="237587"/>
                                        </p:tgtEl>
                                      </p:cBhvr>
                                    </p:animEffect>
                                  </p:childTnLst>
                                  <p:subTnLst>
                                    <p:audio>
                                      <p:cMediaNode vol="100000">
                                        <p:cTn display="0" masterRel="sameClick">
                                          <p:stCondLst>
                                            <p:cond evt="begin" delay="0">
                                              <p:tn val="209"/>
                                            </p:cond>
                                          </p:stCondLst>
                                          <p:endCondLst>
                                            <p:cond evt="onStopAudio" delay="0">
                                              <p:tgtEl>
                                                <p:sldTgt/>
                                              </p:tgtEl>
                                            </p:cond>
                                          </p:endCondLst>
                                        </p:cTn>
                                        <p:tgtEl>
                                          <p:sndTgt r:embed="rId2" name="DESTROY.WAV"/>
                                        </p:tgtEl>
                                      </p:cMediaNode>
                                    </p:audio>
                                  </p:subTnLst>
                                </p:cTn>
                              </p:par>
                            </p:childTnLst>
                          </p:cTn>
                        </p:par>
                        <p:par>
                          <p:cTn id="214" fill="hold" nodeType="afterGroup">
                            <p:stCondLst>
                              <p:cond delay="16170"/>
                            </p:stCondLst>
                            <p:childTnLst>
                              <p:par>
                                <p:cTn id="215" presetID="53" presetClass="exit" presetSubtype="0" fill="hold" nodeType="afterEffect">
                                  <p:stCondLst>
                                    <p:cond delay="1000"/>
                                  </p:stCondLst>
                                  <p:childTnLst>
                                    <p:anim calcmode="lin" valueType="num">
                                      <p:cBhvr>
                                        <p:cTn id="216" dur="5"/>
                                        <p:tgtEl>
                                          <p:spTgt spid="237587"/>
                                        </p:tgtEl>
                                        <p:attrNameLst>
                                          <p:attrName>ppt_w</p:attrName>
                                        </p:attrNameLst>
                                      </p:cBhvr>
                                      <p:tavLst>
                                        <p:tav tm="0">
                                          <p:val>
                                            <p:strVal val="ppt_w"/>
                                          </p:val>
                                        </p:tav>
                                        <p:tav tm="100000">
                                          <p:val>
                                            <p:fltVal val="0"/>
                                          </p:val>
                                        </p:tav>
                                      </p:tavLst>
                                    </p:anim>
                                    <p:anim calcmode="lin" valueType="num">
                                      <p:cBhvr>
                                        <p:cTn id="217" dur="5"/>
                                        <p:tgtEl>
                                          <p:spTgt spid="237587"/>
                                        </p:tgtEl>
                                        <p:attrNameLst>
                                          <p:attrName>ppt_h</p:attrName>
                                        </p:attrNameLst>
                                      </p:cBhvr>
                                      <p:tavLst>
                                        <p:tav tm="0">
                                          <p:val>
                                            <p:strVal val="ppt_h"/>
                                          </p:val>
                                        </p:tav>
                                        <p:tav tm="100000">
                                          <p:val>
                                            <p:fltVal val="0"/>
                                          </p:val>
                                        </p:tav>
                                      </p:tavLst>
                                    </p:anim>
                                    <p:animEffect transition="out" filter="fade">
                                      <p:cBhvr>
                                        <p:cTn id="218" dur="5"/>
                                        <p:tgtEl>
                                          <p:spTgt spid="237587"/>
                                        </p:tgtEl>
                                      </p:cBhvr>
                                    </p:animEffect>
                                    <p:set>
                                      <p:cBhvr>
                                        <p:cTn id="219" dur="1" fill="hold">
                                          <p:stCondLst>
                                            <p:cond delay="4"/>
                                          </p:stCondLst>
                                        </p:cTn>
                                        <p:tgtEl>
                                          <p:spTgt spid="237587"/>
                                        </p:tgtEl>
                                        <p:attrNameLst>
                                          <p:attrName>style.visibility</p:attrName>
                                        </p:attrNameLst>
                                      </p:cBhvr>
                                      <p:to>
                                        <p:strVal val="hidden"/>
                                      </p:to>
                                    </p:set>
                                  </p:childTnLst>
                                </p:cTn>
                              </p:par>
                            </p:childTnLst>
                          </p:cTn>
                        </p:par>
                        <p:par>
                          <p:cTn id="220" fill="hold" nodeType="afterGroup">
                            <p:stCondLst>
                              <p:cond delay="17175"/>
                            </p:stCondLst>
                            <p:childTnLst>
                              <p:par>
                                <p:cTn id="221" presetID="53" presetClass="entr" presetSubtype="0" fill="hold" nodeType="afterEffect">
                                  <p:stCondLst>
                                    <p:cond delay="0"/>
                                  </p:stCondLst>
                                  <p:childTnLst>
                                    <p:set>
                                      <p:cBhvr>
                                        <p:cTn id="222" dur="1" fill="hold">
                                          <p:stCondLst>
                                            <p:cond delay="0"/>
                                          </p:stCondLst>
                                        </p:cTn>
                                        <p:tgtEl>
                                          <p:spTgt spid="237588"/>
                                        </p:tgtEl>
                                        <p:attrNameLst>
                                          <p:attrName>style.visibility</p:attrName>
                                        </p:attrNameLst>
                                      </p:cBhvr>
                                      <p:to>
                                        <p:strVal val="visible"/>
                                      </p:to>
                                    </p:set>
                                    <p:anim calcmode="lin" valueType="num">
                                      <p:cBhvr>
                                        <p:cTn id="223" dur="5" fill="hold"/>
                                        <p:tgtEl>
                                          <p:spTgt spid="237588"/>
                                        </p:tgtEl>
                                        <p:attrNameLst>
                                          <p:attrName>ppt_w</p:attrName>
                                        </p:attrNameLst>
                                      </p:cBhvr>
                                      <p:tavLst>
                                        <p:tav tm="0">
                                          <p:val>
                                            <p:fltVal val="0"/>
                                          </p:val>
                                        </p:tav>
                                        <p:tav tm="100000">
                                          <p:val>
                                            <p:strVal val="#ppt_w"/>
                                          </p:val>
                                        </p:tav>
                                      </p:tavLst>
                                    </p:anim>
                                    <p:anim calcmode="lin" valueType="num">
                                      <p:cBhvr>
                                        <p:cTn id="224" dur="5" fill="hold"/>
                                        <p:tgtEl>
                                          <p:spTgt spid="237588"/>
                                        </p:tgtEl>
                                        <p:attrNameLst>
                                          <p:attrName>ppt_h</p:attrName>
                                        </p:attrNameLst>
                                      </p:cBhvr>
                                      <p:tavLst>
                                        <p:tav tm="0">
                                          <p:val>
                                            <p:fltVal val="0"/>
                                          </p:val>
                                        </p:tav>
                                        <p:tav tm="100000">
                                          <p:val>
                                            <p:strVal val="#ppt_h"/>
                                          </p:val>
                                        </p:tav>
                                      </p:tavLst>
                                    </p:anim>
                                    <p:animEffect transition="in" filter="fade">
                                      <p:cBhvr>
                                        <p:cTn id="225" dur="5"/>
                                        <p:tgtEl>
                                          <p:spTgt spid="237588"/>
                                        </p:tgtEl>
                                      </p:cBhvr>
                                    </p:animEffect>
                                  </p:childTnLst>
                                  <p:subTnLst>
                                    <p:audio>
                                      <p:cMediaNode vol="100000">
                                        <p:cTn display="0" masterRel="sameClick">
                                          <p:stCondLst>
                                            <p:cond evt="begin" delay="0">
                                              <p:tn val="221"/>
                                            </p:cond>
                                          </p:stCondLst>
                                          <p:endCondLst>
                                            <p:cond evt="onStopAudio" delay="0">
                                              <p:tgtEl>
                                                <p:sldTgt/>
                                              </p:tgtEl>
                                            </p:cond>
                                          </p:endCondLst>
                                        </p:cTn>
                                        <p:tgtEl>
                                          <p:sndTgt r:embed="rId2" name="DESTROY.WAV"/>
                                        </p:tgtEl>
                                      </p:cMediaNode>
                                    </p:audio>
                                  </p:subTnLst>
                                </p:cTn>
                              </p:par>
                            </p:childTnLst>
                          </p:cTn>
                        </p:par>
                        <p:par>
                          <p:cTn id="226" fill="hold" nodeType="afterGroup">
                            <p:stCondLst>
                              <p:cond delay="17180"/>
                            </p:stCondLst>
                            <p:childTnLst>
                              <p:par>
                                <p:cTn id="227" presetID="53" presetClass="exit" presetSubtype="0" fill="hold" nodeType="afterEffect">
                                  <p:stCondLst>
                                    <p:cond delay="1000"/>
                                  </p:stCondLst>
                                  <p:childTnLst>
                                    <p:anim calcmode="lin" valueType="num">
                                      <p:cBhvr>
                                        <p:cTn id="228" dur="5"/>
                                        <p:tgtEl>
                                          <p:spTgt spid="237588"/>
                                        </p:tgtEl>
                                        <p:attrNameLst>
                                          <p:attrName>ppt_w</p:attrName>
                                        </p:attrNameLst>
                                      </p:cBhvr>
                                      <p:tavLst>
                                        <p:tav tm="0">
                                          <p:val>
                                            <p:strVal val="ppt_w"/>
                                          </p:val>
                                        </p:tav>
                                        <p:tav tm="100000">
                                          <p:val>
                                            <p:fltVal val="0"/>
                                          </p:val>
                                        </p:tav>
                                      </p:tavLst>
                                    </p:anim>
                                    <p:anim calcmode="lin" valueType="num">
                                      <p:cBhvr>
                                        <p:cTn id="229" dur="5"/>
                                        <p:tgtEl>
                                          <p:spTgt spid="237588"/>
                                        </p:tgtEl>
                                        <p:attrNameLst>
                                          <p:attrName>ppt_h</p:attrName>
                                        </p:attrNameLst>
                                      </p:cBhvr>
                                      <p:tavLst>
                                        <p:tav tm="0">
                                          <p:val>
                                            <p:strVal val="ppt_h"/>
                                          </p:val>
                                        </p:tav>
                                        <p:tav tm="100000">
                                          <p:val>
                                            <p:fltVal val="0"/>
                                          </p:val>
                                        </p:tav>
                                      </p:tavLst>
                                    </p:anim>
                                    <p:animEffect transition="out" filter="fade">
                                      <p:cBhvr>
                                        <p:cTn id="230" dur="5"/>
                                        <p:tgtEl>
                                          <p:spTgt spid="237588"/>
                                        </p:tgtEl>
                                      </p:cBhvr>
                                    </p:animEffect>
                                    <p:set>
                                      <p:cBhvr>
                                        <p:cTn id="231" dur="1" fill="hold">
                                          <p:stCondLst>
                                            <p:cond delay="4"/>
                                          </p:stCondLst>
                                        </p:cTn>
                                        <p:tgtEl>
                                          <p:spTgt spid="237588"/>
                                        </p:tgtEl>
                                        <p:attrNameLst>
                                          <p:attrName>style.visibility</p:attrName>
                                        </p:attrNameLst>
                                      </p:cBhvr>
                                      <p:to>
                                        <p:strVal val="hidden"/>
                                      </p:to>
                                    </p:set>
                                  </p:childTnLst>
                                </p:cTn>
                              </p:par>
                            </p:childTnLst>
                          </p:cTn>
                        </p:par>
                        <p:par>
                          <p:cTn id="232" fill="hold" nodeType="afterGroup">
                            <p:stCondLst>
                              <p:cond delay="18185"/>
                            </p:stCondLst>
                            <p:childTnLst>
                              <p:par>
                                <p:cTn id="233" presetID="53" presetClass="entr" presetSubtype="0" fill="hold" nodeType="afterEffect">
                                  <p:stCondLst>
                                    <p:cond delay="0"/>
                                  </p:stCondLst>
                                  <p:childTnLst>
                                    <p:set>
                                      <p:cBhvr>
                                        <p:cTn id="234" dur="1" fill="hold">
                                          <p:stCondLst>
                                            <p:cond delay="0"/>
                                          </p:stCondLst>
                                        </p:cTn>
                                        <p:tgtEl>
                                          <p:spTgt spid="237589"/>
                                        </p:tgtEl>
                                        <p:attrNameLst>
                                          <p:attrName>style.visibility</p:attrName>
                                        </p:attrNameLst>
                                      </p:cBhvr>
                                      <p:to>
                                        <p:strVal val="visible"/>
                                      </p:to>
                                    </p:set>
                                    <p:anim calcmode="lin" valueType="num">
                                      <p:cBhvr>
                                        <p:cTn id="235" dur="5" fill="hold"/>
                                        <p:tgtEl>
                                          <p:spTgt spid="237589"/>
                                        </p:tgtEl>
                                        <p:attrNameLst>
                                          <p:attrName>ppt_w</p:attrName>
                                        </p:attrNameLst>
                                      </p:cBhvr>
                                      <p:tavLst>
                                        <p:tav tm="0">
                                          <p:val>
                                            <p:fltVal val="0"/>
                                          </p:val>
                                        </p:tav>
                                        <p:tav tm="100000">
                                          <p:val>
                                            <p:strVal val="#ppt_w"/>
                                          </p:val>
                                        </p:tav>
                                      </p:tavLst>
                                    </p:anim>
                                    <p:anim calcmode="lin" valueType="num">
                                      <p:cBhvr>
                                        <p:cTn id="236" dur="5" fill="hold"/>
                                        <p:tgtEl>
                                          <p:spTgt spid="237589"/>
                                        </p:tgtEl>
                                        <p:attrNameLst>
                                          <p:attrName>ppt_h</p:attrName>
                                        </p:attrNameLst>
                                      </p:cBhvr>
                                      <p:tavLst>
                                        <p:tav tm="0">
                                          <p:val>
                                            <p:fltVal val="0"/>
                                          </p:val>
                                        </p:tav>
                                        <p:tav tm="100000">
                                          <p:val>
                                            <p:strVal val="#ppt_h"/>
                                          </p:val>
                                        </p:tav>
                                      </p:tavLst>
                                    </p:anim>
                                    <p:animEffect transition="in" filter="fade">
                                      <p:cBhvr>
                                        <p:cTn id="237" dur="5"/>
                                        <p:tgtEl>
                                          <p:spTgt spid="237589"/>
                                        </p:tgtEl>
                                      </p:cBhvr>
                                    </p:animEffect>
                                  </p:childTnLst>
                                  <p:subTnLst>
                                    <p:audio>
                                      <p:cMediaNode vol="100000">
                                        <p:cTn display="0" masterRel="sameClick">
                                          <p:stCondLst>
                                            <p:cond evt="begin" delay="0">
                                              <p:tn val="233"/>
                                            </p:cond>
                                          </p:stCondLst>
                                          <p:endCondLst>
                                            <p:cond evt="onStopAudio" delay="0">
                                              <p:tgtEl>
                                                <p:sldTgt/>
                                              </p:tgtEl>
                                            </p:cond>
                                          </p:endCondLst>
                                        </p:cTn>
                                        <p:tgtEl>
                                          <p:sndTgt r:embed="rId2" name="DESTROY.WAV"/>
                                        </p:tgtEl>
                                      </p:cMediaNode>
                                    </p:audio>
                                  </p:subTnLst>
                                </p:cTn>
                              </p:par>
                            </p:childTnLst>
                          </p:cTn>
                        </p:par>
                        <p:par>
                          <p:cTn id="238" fill="hold" nodeType="afterGroup">
                            <p:stCondLst>
                              <p:cond delay="18190"/>
                            </p:stCondLst>
                            <p:childTnLst>
                              <p:par>
                                <p:cTn id="239" presetID="53" presetClass="exit" presetSubtype="0" fill="hold" nodeType="afterEffect">
                                  <p:stCondLst>
                                    <p:cond delay="1000"/>
                                  </p:stCondLst>
                                  <p:childTnLst>
                                    <p:anim calcmode="lin" valueType="num">
                                      <p:cBhvr>
                                        <p:cTn id="240" dur="5"/>
                                        <p:tgtEl>
                                          <p:spTgt spid="237589"/>
                                        </p:tgtEl>
                                        <p:attrNameLst>
                                          <p:attrName>ppt_w</p:attrName>
                                        </p:attrNameLst>
                                      </p:cBhvr>
                                      <p:tavLst>
                                        <p:tav tm="0">
                                          <p:val>
                                            <p:strVal val="ppt_w"/>
                                          </p:val>
                                        </p:tav>
                                        <p:tav tm="100000">
                                          <p:val>
                                            <p:fltVal val="0"/>
                                          </p:val>
                                        </p:tav>
                                      </p:tavLst>
                                    </p:anim>
                                    <p:anim calcmode="lin" valueType="num">
                                      <p:cBhvr>
                                        <p:cTn id="241" dur="5"/>
                                        <p:tgtEl>
                                          <p:spTgt spid="237589"/>
                                        </p:tgtEl>
                                        <p:attrNameLst>
                                          <p:attrName>ppt_h</p:attrName>
                                        </p:attrNameLst>
                                      </p:cBhvr>
                                      <p:tavLst>
                                        <p:tav tm="0">
                                          <p:val>
                                            <p:strVal val="ppt_h"/>
                                          </p:val>
                                        </p:tav>
                                        <p:tav tm="100000">
                                          <p:val>
                                            <p:fltVal val="0"/>
                                          </p:val>
                                        </p:tav>
                                      </p:tavLst>
                                    </p:anim>
                                    <p:animEffect transition="out" filter="fade">
                                      <p:cBhvr>
                                        <p:cTn id="242" dur="5"/>
                                        <p:tgtEl>
                                          <p:spTgt spid="237589"/>
                                        </p:tgtEl>
                                      </p:cBhvr>
                                    </p:animEffect>
                                    <p:set>
                                      <p:cBhvr>
                                        <p:cTn id="243" dur="1" fill="hold">
                                          <p:stCondLst>
                                            <p:cond delay="4"/>
                                          </p:stCondLst>
                                        </p:cTn>
                                        <p:tgtEl>
                                          <p:spTgt spid="237589"/>
                                        </p:tgtEl>
                                        <p:attrNameLst>
                                          <p:attrName>style.visibility</p:attrName>
                                        </p:attrNameLst>
                                      </p:cBhvr>
                                      <p:to>
                                        <p:strVal val="hidden"/>
                                      </p:to>
                                    </p:set>
                                  </p:childTnLst>
                                </p:cTn>
                              </p:par>
                            </p:childTnLst>
                          </p:cTn>
                        </p:par>
                        <p:par>
                          <p:cTn id="244" fill="hold" nodeType="afterGroup">
                            <p:stCondLst>
                              <p:cond delay="19195"/>
                            </p:stCondLst>
                            <p:childTnLst>
                              <p:par>
                                <p:cTn id="245" presetID="53" presetClass="entr" presetSubtype="0" fill="hold" nodeType="afterEffect">
                                  <p:stCondLst>
                                    <p:cond delay="0"/>
                                  </p:stCondLst>
                                  <p:childTnLst>
                                    <p:set>
                                      <p:cBhvr>
                                        <p:cTn id="246" dur="1" fill="hold">
                                          <p:stCondLst>
                                            <p:cond delay="0"/>
                                          </p:stCondLst>
                                        </p:cTn>
                                        <p:tgtEl>
                                          <p:spTgt spid="237590"/>
                                        </p:tgtEl>
                                        <p:attrNameLst>
                                          <p:attrName>style.visibility</p:attrName>
                                        </p:attrNameLst>
                                      </p:cBhvr>
                                      <p:to>
                                        <p:strVal val="visible"/>
                                      </p:to>
                                    </p:set>
                                    <p:anim calcmode="lin" valueType="num">
                                      <p:cBhvr>
                                        <p:cTn id="247" dur="5" fill="hold"/>
                                        <p:tgtEl>
                                          <p:spTgt spid="237590"/>
                                        </p:tgtEl>
                                        <p:attrNameLst>
                                          <p:attrName>ppt_w</p:attrName>
                                        </p:attrNameLst>
                                      </p:cBhvr>
                                      <p:tavLst>
                                        <p:tav tm="0">
                                          <p:val>
                                            <p:fltVal val="0"/>
                                          </p:val>
                                        </p:tav>
                                        <p:tav tm="100000">
                                          <p:val>
                                            <p:strVal val="#ppt_w"/>
                                          </p:val>
                                        </p:tav>
                                      </p:tavLst>
                                    </p:anim>
                                    <p:anim calcmode="lin" valueType="num">
                                      <p:cBhvr>
                                        <p:cTn id="248" dur="5" fill="hold"/>
                                        <p:tgtEl>
                                          <p:spTgt spid="237590"/>
                                        </p:tgtEl>
                                        <p:attrNameLst>
                                          <p:attrName>ppt_h</p:attrName>
                                        </p:attrNameLst>
                                      </p:cBhvr>
                                      <p:tavLst>
                                        <p:tav tm="0">
                                          <p:val>
                                            <p:fltVal val="0"/>
                                          </p:val>
                                        </p:tav>
                                        <p:tav tm="100000">
                                          <p:val>
                                            <p:strVal val="#ppt_h"/>
                                          </p:val>
                                        </p:tav>
                                      </p:tavLst>
                                    </p:anim>
                                    <p:animEffect transition="in" filter="fade">
                                      <p:cBhvr>
                                        <p:cTn id="249" dur="5"/>
                                        <p:tgtEl>
                                          <p:spTgt spid="237590"/>
                                        </p:tgtEl>
                                      </p:cBhvr>
                                    </p:animEffect>
                                  </p:childTnLst>
                                  <p:subTnLst>
                                    <p:audio>
                                      <p:cMediaNode vol="100000">
                                        <p:cTn display="0" masterRel="sameClick">
                                          <p:stCondLst>
                                            <p:cond evt="begin" delay="0">
                                              <p:tn val="245"/>
                                            </p:cond>
                                          </p:stCondLst>
                                          <p:endCondLst>
                                            <p:cond evt="onStopAudio" delay="0">
                                              <p:tgtEl>
                                                <p:sldTgt/>
                                              </p:tgtEl>
                                            </p:cond>
                                          </p:endCondLst>
                                        </p:cTn>
                                        <p:tgtEl>
                                          <p:sndTgt r:embed="rId2" name="DESTROY.WAV"/>
                                        </p:tgtEl>
                                      </p:cMediaNode>
                                    </p:audio>
                                  </p:subTnLst>
                                </p:cTn>
                              </p:par>
                            </p:childTnLst>
                          </p:cTn>
                        </p:par>
                        <p:par>
                          <p:cTn id="250" fill="hold" nodeType="afterGroup">
                            <p:stCondLst>
                              <p:cond delay="19200"/>
                            </p:stCondLst>
                            <p:childTnLst>
                              <p:par>
                                <p:cTn id="251" presetID="53" presetClass="exit" presetSubtype="0" fill="hold" nodeType="afterEffect">
                                  <p:stCondLst>
                                    <p:cond delay="1000"/>
                                  </p:stCondLst>
                                  <p:childTnLst>
                                    <p:anim calcmode="lin" valueType="num">
                                      <p:cBhvr>
                                        <p:cTn id="252" dur="5"/>
                                        <p:tgtEl>
                                          <p:spTgt spid="237590"/>
                                        </p:tgtEl>
                                        <p:attrNameLst>
                                          <p:attrName>ppt_w</p:attrName>
                                        </p:attrNameLst>
                                      </p:cBhvr>
                                      <p:tavLst>
                                        <p:tav tm="0">
                                          <p:val>
                                            <p:strVal val="ppt_w"/>
                                          </p:val>
                                        </p:tav>
                                        <p:tav tm="100000">
                                          <p:val>
                                            <p:fltVal val="0"/>
                                          </p:val>
                                        </p:tav>
                                      </p:tavLst>
                                    </p:anim>
                                    <p:anim calcmode="lin" valueType="num">
                                      <p:cBhvr>
                                        <p:cTn id="253" dur="5"/>
                                        <p:tgtEl>
                                          <p:spTgt spid="237590"/>
                                        </p:tgtEl>
                                        <p:attrNameLst>
                                          <p:attrName>ppt_h</p:attrName>
                                        </p:attrNameLst>
                                      </p:cBhvr>
                                      <p:tavLst>
                                        <p:tav tm="0">
                                          <p:val>
                                            <p:strVal val="ppt_h"/>
                                          </p:val>
                                        </p:tav>
                                        <p:tav tm="100000">
                                          <p:val>
                                            <p:fltVal val="0"/>
                                          </p:val>
                                        </p:tav>
                                      </p:tavLst>
                                    </p:anim>
                                    <p:animEffect transition="out" filter="fade">
                                      <p:cBhvr>
                                        <p:cTn id="254" dur="5"/>
                                        <p:tgtEl>
                                          <p:spTgt spid="237590"/>
                                        </p:tgtEl>
                                      </p:cBhvr>
                                    </p:animEffect>
                                    <p:set>
                                      <p:cBhvr>
                                        <p:cTn id="255" dur="1" fill="hold">
                                          <p:stCondLst>
                                            <p:cond delay="4"/>
                                          </p:stCondLst>
                                        </p:cTn>
                                        <p:tgtEl>
                                          <p:spTgt spid="237590"/>
                                        </p:tgtEl>
                                        <p:attrNameLst>
                                          <p:attrName>style.visibility</p:attrName>
                                        </p:attrNameLst>
                                      </p:cBhvr>
                                      <p:to>
                                        <p:strVal val="hidden"/>
                                      </p:to>
                                    </p:set>
                                  </p:childTnLst>
                                </p:cTn>
                              </p:par>
                            </p:childTnLst>
                          </p:cTn>
                        </p:par>
                        <p:par>
                          <p:cTn id="256" fill="hold" nodeType="afterGroup">
                            <p:stCondLst>
                              <p:cond delay="20205"/>
                            </p:stCondLst>
                            <p:childTnLst>
                              <p:par>
                                <p:cTn id="257" presetID="53" presetClass="entr" presetSubtype="0" fill="hold" nodeType="afterEffect">
                                  <p:stCondLst>
                                    <p:cond delay="0"/>
                                  </p:stCondLst>
                                  <p:childTnLst>
                                    <p:set>
                                      <p:cBhvr>
                                        <p:cTn id="258" dur="1" fill="hold">
                                          <p:stCondLst>
                                            <p:cond delay="0"/>
                                          </p:stCondLst>
                                        </p:cTn>
                                        <p:tgtEl>
                                          <p:spTgt spid="237581"/>
                                        </p:tgtEl>
                                        <p:attrNameLst>
                                          <p:attrName>style.visibility</p:attrName>
                                        </p:attrNameLst>
                                      </p:cBhvr>
                                      <p:to>
                                        <p:strVal val="visible"/>
                                      </p:to>
                                    </p:set>
                                    <p:anim calcmode="lin" valueType="num">
                                      <p:cBhvr>
                                        <p:cTn id="259" dur="5" fill="hold"/>
                                        <p:tgtEl>
                                          <p:spTgt spid="237581"/>
                                        </p:tgtEl>
                                        <p:attrNameLst>
                                          <p:attrName>ppt_w</p:attrName>
                                        </p:attrNameLst>
                                      </p:cBhvr>
                                      <p:tavLst>
                                        <p:tav tm="0">
                                          <p:val>
                                            <p:fltVal val="0"/>
                                          </p:val>
                                        </p:tav>
                                        <p:tav tm="100000">
                                          <p:val>
                                            <p:strVal val="#ppt_w"/>
                                          </p:val>
                                        </p:tav>
                                      </p:tavLst>
                                    </p:anim>
                                    <p:anim calcmode="lin" valueType="num">
                                      <p:cBhvr>
                                        <p:cTn id="260" dur="5" fill="hold"/>
                                        <p:tgtEl>
                                          <p:spTgt spid="237581"/>
                                        </p:tgtEl>
                                        <p:attrNameLst>
                                          <p:attrName>ppt_h</p:attrName>
                                        </p:attrNameLst>
                                      </p:cBhvr>
                                      <p:tavLst>
                                        <p:tav tm="0">
                                          <p:val>
                                            <p:fltVal val="0"/>
                                          </p:val>
                                        </p:tav>
                                        <p:tav tm="100000">
                                          <p:val>
                                            <p:strVal val="#ppt_h"/>
                                          </p:val>
                                        </p:tav>
                                      </p:tavLst>
                                    </p:anim>
                                    <p:animEffect transition="in" filter="fade">
                                      <p:cBhvr>
                                        <p:cTn id="261" dur="5"/>
                                        <p:tgtEl>
                                          <p:spTgt spid="237581"/>
                                        </p:tgtEl>
                                      </p:cBhvr>
                                    </p:animEffect>
                                  </p:childTnLst>
                                  <p:subTnLst>
                                    <p:audio>
                                      <p:cMediaNode vol="100000">
                                        <p:cTn display="0" masterRel="sameClick">
                                          <p:stCondLst>
                                            <p:cond evt="begin" delay="0">
                                              <p:tn val="257"/>
                                            </p:cond>
                                          </p:stCondLst>
                                          <p:endCondLst>
                                            <p:cond evt="onStopAudio" delay="0">
                                              <p:tgtEl>
                                                <p:sldTgt/>
                                              </p:tgtEl>
                                            </p:cond>
                                          </p:endCondLst>
                                        </p:cTn>
                                        <p:tgtEl>
                                          <p:sndTgt r:embed="rId2" name="DESTROY.WAV"/>
                                        </p:tgtEl>
                                      </p:cMediaNode>
                                    </p:audio>
                                  </p:subTnLst>
                                </p:cTn>
                              </p:par>
                            </p:childTnLst>
                          </p:cTn>
                        </p:par>
                        <p:par>
                          <p:cTn id="262" fill="hold" nodeType="afterGroup">
                            <p:stCondLst>
                              <p:cond delay="20210"/>
                            </p:stCondLst>
                            <p:childTnLst>
                              <p:par>
                                <p:cTn id="263" presetID="53" presetClass="exit" presetSubtype="0" fill="hold" nodeType="afterEffect">
                                  <p:stCondLst>
                                    <p:cond delay="1000"/>
                                  </p:stCondLst>
                                  <p:childTnLst>
                                    <p:anim calcmode="lin" valueType="num">
                                      <p:cBhvr>
                                        <p:cTn id="264" dur="5"/>
                                        <p:tgtEl>
                                          <p:spTgt spid="237581"/>
                                        </p:tgtEl>
                                        <p:attrNameLst>
                                          <p:attrName>ppt_w</p:attrName>
                                        </p:attrNameLst>
                                      </p:cBhvr>
                                      <p:tavLst>
                                        <p:tav tm="0">
                                          <p:val>
                                            <p:strVal val="ppt_w"/>
                                          </p:val>
                                        </p:tav>
                                        <p:tav tm="100000">
                                          <p:val>
                                            <p:fltVal val="0"/>
                                          </p:val>
                                        </p:tav>
                                      </p:tavLst>
                                    </p:anim>
                                    <p:anim calcmode="lin" valueType="num">
                                      <p:cBhvr>
                                        <p:cTn id="265" dur="5"/>
                                        <p:tgtEl>
                                          <p:spTgt spid="237581"/>
                                        </p:tgtEl>
                                        <p:attrNameLst>
                                          <p:attrName>ppt_h</p:attrName>
                                        </p:attrNameLst>
                                      </p:cBhvr>
                                      <p:tavLst>
                                        <p:tav tm="0">
                                          <p:val>
                                            <p:strVal val="ppt_h"/>
                                          </p:val>
                                        </p:tav>
                                        <p:tav tm="100000">
                                          <p:val>
                                            <p:fltVal val="0"/>
                                          </p:val>
                                        </p:tav>
                                      </p:tavLst>
                                    </p:anim>
                                    <p:animEffect transition="out" filter="fade">
                                      <p:cBhvr>
                                        <p:cTn id="266" dur="5"/>
                                        <p:tgtEl>
                                          <p:spTgt spid="237581"/>
                                        </p:tgtEl>
                                      </p:cBhvr>
                                    </p:animEffect>
                                    <p:set>
                                      <p:cBhvr>
                                        <p:cTn id="267" dur="1" fill="hold">
                                          <p:stCondLst>
                                            <p:cond delay="4"/>
                                          </p:stCondLst>
                                        </p:cTn>
                                        <p:tgtEl>
                                          <p:spTgt spid="237581"/>
                                        </p:tgtEl>
                                        <p:attrNameLst>
                                          <p:attrName>style.visibility</p:attrName>
                                        </p:attrNameLst>
                                      </p:cBhvr>
                                      <p:to>
                                        <p:strVal val="hidden"/>
                                      </p:to>
                                    </p:set>
                                  </p:childTnLst>
                                </p:cTn>
                              </p:par>
                            </p:childTnLst>
                          </p:cTn>
                        </p:par>
                        <p:par>
                          <p:cTn id="268" fill="hold" nodeType="afterGroup">
                            <p:stCondLst>
                              <p:cond delay="21215"/>
                            </p:stCondLst>
                            <p:childTnLst>
                              <p:par>
                                <p:cTn id="269" presetID="53" presetClass="entr" presetSubtype="0" fill="hold" nodeType="afterEffect">
                                  <p:stCondLst>
                                    <p:cond delay="0"/>
                                  </p:stCondLst>
                                  <p:childTnLst>
                                    <p:set>
                                      <p:cBhvr>
                                        <p:cTn id="270" dur="1" fill="hold">
                                          <p:stCondLst>
                                            <p:cond delay="0"/>
                                          </p:stCondLst>
                                        </p:cTn>
                                        <p:tgtEl>
                                          <p:spTgt spid="237582"/>
                                        </p:tgtEl>
                                        <p:attrNameLst>
                                          <p:attrName>style.visibility</p:attrName>
                                        </p:attrNameLst>
                                      </p:cBhvr>
                                      <p:to>
                                        <p:strVal val="visible"/>
                                      </p:to>
                                    </p:set>
                                    <p:anim calcmode="lin" valueType="num">
                                      <p:cBhvr>
                                        <p:cTn id="271" dur="5" fill="hold"/>
                                        <p:tgtEl>
                                          <p:spTgt spid="237582"/>
                                        </p:tgtEl>
                                        <p:attrNameLst>
                                          <p:attrName>ppt_w</p:attrName>
                                        </p:attrNameLst>
                                      </p:cBhvr>
                                      <p:tavLst>
                                        <p:tav tm="0">
                                          <p:val>
                                            <p:fltVal val="0"/>
                                          </p:val>
                                        </p:tav>
                                        <p:tav tm="100000">
                                          <p:val>
                                            <p:strVal val="#ppt_w"/>
                                          </p:val>
                                        </p:tav>
                                      </p:tavLst>
                                    </p:anim>
                                    <p:anim calcmode="lin" valueType="num">
                                      <p:cBhvr>
                                        <p:cTn id="272" dur="5" fill="hold"/>
                                        <p:tgtEl>
                                          <p:spTgt spid="237582"/>
                                        </p:tgtEl>
                                        <p:attrNameLst>
                                          <p:attrName>ppt_h</p:attrName>
                                        </p:attrNameLst>
                                      </p:cBhvr>
                                      <p:tavLst>
                                        <p:tav tm="0">
                                          <p:val>
                                            <p:fltVal val="0"/>
                                          </p:val>
                                        </p:tav>
                                        <p:tav tm="100000">
                                          <p:val>
                                            <p:strVal val="#ppt_h"/>
                                          </p:val>
                                        </p:tav>
                                      </p:tavLst>
                                    </p:anim>
                                    <p:animEffect transition="in" filter="fade">
                                      <p:cBhvr>
                                        <p:cTn id="273" dur="5"/>
                                        <p:tgtEl>
                                          <p:spTgt spid="237582"/>
                                        </p:tgtEl>
                                      </p:cBhvr>
                                    </p:animEffect>
                                  </p:childTnLst>
                                  <p:subTnLst>
                                    <p:audio>
                                      <p:cMediaNode vol="100000">
                                        <p:cTn display="0" masterRel="sameClick">
                                          <p:stCondLst>
                                            <p:cond evt="begin" delay="0">
                                              <p:tn val="269"/>
                                            </p:cond>
                                          </p:stCondLst>
                                          <p:endCondLst>
                                            <p:cond evt="onStopAudio" delay="0">
                                              <p:tgtEl>
                                                <p:sldTgt/>
                                              </p:tgtEl>
                                            </p:cond>
                                          </p:endCondLst>
                                        </p:cTn>
                                        <p:tgtEl>
                                          <p:sndTgt r:embed="rId2" name="DESTROY.WAV"/>
                                        </p:tgtEl>
                                      </p:cMediaNode>
                                    </p:audio>
                                  </p:subTnLst>
                                </p:cTn>
                              </p:par>
                            </p:childTnLst>
                          </p:cTn>
                        </p:par>
                        <p:par>
                          <p:cTn id="274" fill="hold" nodeType="afterGroup">
                            <p:stCondLst>
                              <p:cond delay="21220"/>
                            </p:stCondLst>
                            <p:childTnLst>
                              <p:par>
                                <p:cTn id="275" presetID="53" presetClass="exit" presetSubtype="0" fill="hold" nodeType="afterEffect">
                                  <p:stCondLst>
                                    <p:cond delay="1000"/>
                                  </p:stCondLst>
                                  <p:childTnLst>
                                    <p:anim calcmode="lin" valueType="num">
                                      <p:cBhvr>
                                        <p:cTn id="276" dur="5"/>
                                        <p:tgtEl>
                                          <p:spTgt spid="237582"/>
                                        </p:tgtEl>
                                        <p:attrNameLst>
                                          <p:attrName>ppt_w</p:attrName>
                                        </p:attrNameLst>
                                      </p:cBhvr>
                                      <p:tavLst>
                                        <p:tav tm="0">
                                          <p:val>
                                            <p:strVal val="ppt_w"/>
                                          </p:val>
                                        </p:tav>
                                        <p:tav tm="100000">
                                          <p:val>
                                            <p:fltVal val="0"/>
                                          </p:val>
                                        </p:tav>
                                      </p:tavLst>
                                    </p:anim>
                                    <p:anim calcmode="lin" valueType="num">
                                      <p:cBhvr>
                                        <p:cTn id="277" dur="5"/>
                                        <p:tgtEl>
                                          <p:spTgt spid="237582"/>
                                        </p:tgtEl>
                                        <p:attrNameLst>
                                          <p:attrName>ppt_h</p:attrName>
                                        </p:attrNameLst>
                                      </p:cBhvr>
                                      <p:tavLst>
                                        <p:tav tm="0">
                                          <p:val>
                                            <p:strVal val="ppt_h"/>
                                          </p:val>
                                        </p:tav>
                                        <p:tav tm="100000">
                                          <p:val>
                                            <p:fltVal val="0"/>
                                          </p:val>
                                        </p:tav>
                                      </p:tavLst>
                                    </p:anim>
                                    <p:animEffect transition="out" filter="fade">
                                      <p:cBhvr>
                                        <p:cTn id="278" dur="5"/>
                                        <p:tgtEl>
                                          <p:spTgt spid="237582"/>
                                        </p:tgtEl>
                                      </p:cBhvr>
                                    </p:animEffect>
                                    <p:set>
                                      <p:cBhvr>
                                        <p:cTn id="279" dur="1" fill="hold">
                                          <p:stCondLst>
                                            <p:cond delay="4"/>
                                          </p:stCondLst>
                                        </p:cTn>
                                        <p:tgtEl>
                                          <p:spTgt spid="237582"/>
                                        </p:tgtEl>
                                        <p:attrNameLst>
                                          <p:attrName>style.visibility</p:attrName>
                                        </p:attrNameLst>
                                      </p:cBhvr>
                                      <p:to>
                                        <p:strVal val="hidden"/>
                                      </p:to>
                                    </p:set>
                                  </p:childTnLst>
                                </p:cTn>
                              </p:par>
                            </p:childTnLst>
                          </p:cTn>
                        </p:par>
                        <p:par>
                          <p:cTn id="280" fill="hold" nodeType="afterGroup">
                            <p:stCondLst>
                              <p:cond delay="22225"/>
                            </p:stCondLst>
                            <p:childTnLst>
                              <p:par>
                                <p:cTn id="281" presetID="53" presetClass="entr" presetSubtype="0" fill="hold" nodeType="afterEffect">
                                  <p:stCondLst>
                                    <p:cond delay="0"/>
                                  </p:stCondLst>
                                  <p:childTnLst>
                                    <p:set>
                                      <p:cBhvr>
                                        <p:cTn id="282" dur="1" fill="hold">
                                          <p:stCondLst>
                                            <p:cond delay="0"/>
                                          </p:stCondLst>
                                        </p:cTn>
                                        <p:tgtEl>
                                          <p:spTgt spid="237583"/>
                                        </p:tgtEl>
                                        <p:attrNameLst>
                                          <p:attrName>style.visibility</p:attrName>
                                        </p:attrNameLst>
                                      </p:cBhvr>
                                      <p:to>
                                        <p:strVal val="visible"/>
                                      </p:to>
                                    </p:set>
                                    <p:anim calcmode="lin" valueType="num">
                                      <p:cBhvr>
                                        <p:cTn id="283" dur="5" fill="hold"/>
                                        <p:tgtEl>
                                          <p:spTgt spid="237583"/>
                                        </p:tgtEl>
                                        <p:attrNameLst>
                                          <p:attrName>ppt_w</p:attrName>
                                        </p:attrNameLst>
                                      </p:cBhvr>
                                      <p:tavLst>
                                        <p:tav tm="0">
                                          <p:val>
                                            <p:fltVal val="0"/>
                                          </p:val>
                                        </p:tav>
                                        <p:tav tm="100000">
                                          <p:val>
                                            <p:strVal val="#ppt_w"/>
                                          </p:val>
                                        </p:tav>
                                      </p:tavLst>
                                    </p:anim>
                                    <p:anim calcmode="lin" valueType="num">
                                      <p:cBhvr>
                                        <p:cTn id="284" dur="5" fill="hold"/>
                                        <p:tgtEl>
                                          <p:spTgt spid="237583"/>
                                        </p:tgtEl>
                                        <p:attrNameLst>
                                          <p:attrName>ppt_h</p:attrName>
                                        </p:attrNameLst>
                                      </p:cBhvr>
                                      <p:tavLst>
                                        <p:tav tm="0">
                                          <p:val>
                                            <p:fltVal val="0"/>
                                          </p:val>
                                        </p:tav>
                                        <p:tav tm="100000">
                                          <p:val>
                                            <p:strVal val="#ppt_h"/>
                                          </p:val>
                                        </p:tav>
                                      </p:tavLst>
                                    </p:anim>
                                    <p:animEffect transition="in" filter="fade">
                                      <p:cBhvr>
                                        <p:cTn id="285" dur="5"/>
                                        <p:tgtEl>
                                          <p:spTgt spid="237583"/>
                                        </p:tgtEl>
                                      </p:cBhvr>
                                    </p:animEffect>
                                  </p:childTnLst>
                                  <p:subTnLst>
                                    <p:audio>
                                      <p:cMediaNode vol="100000">
                                        <p:cTn display="0" masterRel="sameClick">
                                          <p:stCondLst>
                                            <p:cond evt="begin" delay="0">
                                              <p:tn val="281"/>
                                            </p:cond>
                                          </p:stCondLst>
                                          <p:endCondLst>
                                            <p:cond evt="onStopAudio" delay="0">
                                              <p:tgtEl>
                                                <p:sldTgt/>
                                              </p:tgtEl>
                                            </p:cond>
                                          </p:endCondLst>
                                        </p:cTn>
                                        <p:tgtEl>
                                          <p:sndTgt r:embed="rId2" name="DESTROY.WAV"/>
                                        </p:tgtEl>
                                      </p:cMediaNode>
                                    </p:audio>
                                  </p:subTnLst>
                                </p:cTn>
                              </p:par>
                            </p:childTnLst>
                          </p:cTn>
                        </p:par>
                        <p:par>
                          <p:cTn id="286" fill="hold" nodeType="afterGroup">
                            <p:stCondLst>
                              <p:cond delay="22230"/>
                            </p:stCondLst>
                            <p:childTnLst>
                              <p:par>
                                <p:cTn id="287" presetID="53" presetClass="exit" presetSubtype="0" fill="hold" nodeType="afterEffect">
                                  <p:stCondLst>
                                    <p:cond delay="1000"/>
                                  </p:stCondLst>
                                  <p:childTnLst>
                                    <p:anim calcmode="lin" valueType="num">
                                      <p:cBhvr>
                                        <p:cTn id="288" dur="5"/>
                                        <p:tgtEl>
                                          <p:spTgt spid="237583"/>
                                        </p:tgtEl>
                                        <p:attrNameLst>
                                          <p:attrName>ppt_w</p:attrName>
                                        </p:attrNameLst>
                                      </p:cBhvr>
                                      <p:tavLst>
                                        <p:tav tm="0">
                                          <p:val>
                                            <p:strVal val="ppt_w"/>
                                          </p:val>
                                        </p:tav>
                                        <p:tav tm="100000">
                                          <p:val>
                                            <p:fltVal val="0"/>
                                          </p:val>
                                        </p:tav>
                                      </p:tavLst>
                                    </p:anim>
                                    <p:anim calcmode="lin" valueType="num">
                                      <p:cBhvr>
                                        <p:cTn id="289" dur="5"/>
                                        <p:tgtEl>
                                          <p:spTgt spid="237583"/>
                                        </p:tgtEl>
                                        <p:attrNameLst>
                                          <p:attrName>ppt_h</p:attrName>
                                        </p:attrNameLst>
                                      </p:cBhvr>
                                      <p:tavLst>
                                        <p:tav tm="0">
                                          <p:val>
                                            <p:strVal val="ppt_h"/>
                                          </p:val>
                                        </p:tav>
                                        <p:tav tm="100000">
                                          <p:val>
                                            <p:fltVal val="0"/>
                                          </p:val>
                                        </p:tav>
                                      </p:tavLst>
                                    </p:anim>
                                    <p:animEffect transition="out" filter="fade">
                                      <p:cBhvr>
                                        <p:cTn id="290" dur="5"/>
                                        <p:tgtEl>
                                          <p:spTgt spid="237583"/>
                                        </p:tgtEl>
                                      </p:cBhvr>
                                    </p:animEffect>
                                    <p:set>
                                      <p:cBhvr>
                                        <p:cTn id="291" dur="1" fill="hold">
                                          <p:stCondLst>
                                            <p:cond delay="4"/>
                                          </p:stCondLst>
                                        </p:cTn>
                                        <p:tgtEl>
                                          <p:spTgt spid="237583"/>
                                        </p:tgtEl>
                                        <p:attrNameLst>
                                          <p:attrName>style.visibility</p:attrName>
                                        </p:attrNameLst>
                                      </p:cBhvr>
                                      <p:to>
                                        <p:strVal val="hidden"/>
                                      </p:to>
                                    </p:set>
                                  </p:childTnLst>
                                </p:cTn>
                              </p:par>
                            </p:childTnLst>
                          </p:cTn>
                        </p:par>
                        <p:par>
                          <p:cTn id="292" fill="hold" nodeType="afterGroup">
                            <p:stCondLst>
                              <p:cond delay="23235"/>
                            </p:stCondLst>
                            <p:childTnLst>
                              <p:par>
                                <p:cTn id="293" presetID="53" presetClass="entr" presetSubtype="0" fill="hold" nodeType="afterEffect">
                                  <p:stCondLst>
                                    <p:cond delay="0"/>
                                  </p:stCondLst>
                                  <p:childTnLst>
                                    <p:set>
                                      <p:cBhvr>
                                        <p:cTn id="294" dur="1" fill="hold">
                                          <p:stCondLst>
                                            <p:cond delay="0"/>
                                          </p:stCondLst>
                                        </p:cTn>
                                        <p:tgtEl>
                                          <p:spTgt spid="237584"/>
                                        </p:tgtEl>
                                        <p:attrNameLst>
                                          <p:attrName>style.visibility</p:attrName>
                                        </p:attrNameLst>
                                      </p:cBhvr>
                                      <p:to>
                                        <p:strVal val="visible"/>
                                      </p:to>
                                    </p:set>
                                    <p:anim calcmode="lin" valueType="num">
                                      <p:cBhvr>
                                        <p:cTn id="295" dur="5" fill="hold"/>
                                        <p:tgtEl>
                                          <p:spTgt spid="237584"/>
                                        </p:tgtEl>
                                        <p:attrNameLst>
                                          <p:attrName>ppt_w</p:attrName>
                                        </p:attrNameLst>
                                      </p:cBhvr>
                                      <p:tavLst>
                                        <p:tav tm="0">
                                          <p:val>
                                            <p:fltVal val="0"/>
                                          </p:val>
                                        </p:tav>
                                        <p:tav tm="100000">
                                          <p:val>
                                            <p:strVal val="#ppt_w"/>
                                          </p:val>
                                        </p:tav>
                                      </p:tavLst>
                                    </p:anim>
                                    <p:anim calcmode="lin" valueType="num">
                                      <p:cBhvr>
                                        <p:cTn id="296" dur="5" fill="hold"/>
                                        <p:tgtEl>
                                          <p:spTgt spid="237584"/>
                                        </p:tgtEl>
                                        <p:attrNameLst>
                                          <p:attrName>ppt_h</p:attrName>
                                        </p:attrNameLst>
                                      </p:cBhvr>
                                      <p:tavLst>
                                        <p:tav tm="0">
                                          <p:val>
                                            <p:fltVal val="0"/>
                                          </p:val>
                                        </p:tav>
                                        <p:tav tm="100000">
                                          <p:val>
                                            <p:strVal val="#ppt_h"/>
                                          </p:val>
                                        </p:tav>
                                      </p:tavLst>
                                    </p:anim>
                                    <p:animEffect transition="in" filter="fade">
                                      <p:cBhvr>
                                        <p:cTn id="297" dur="5"/>
                                        <p:tgtEl>
                                          <p:spTgt spid="237584"/>
                                        </p:tgtEl>
                                      </p:cBhvr>
                                    </p:animEffect>
                                  </p:childTnLst>
                                  <p:subTnLst>
                                    <p:audio>
                                      <p:cMediaNode vol="100000">
                                        <p:cTn display="0" masterRel="sameClick">
                                          <p:stCondLst>
                                            <p:cond evt="begin" delay="0">
                                              <p:tn val="293"/>
                                            </p:cond>
                                          </p:stCondLst>
                                          <p:endCondLst>
                                            <p:cond evt="onStopAudio" delay="0">
                                              <p:tgtEl>
                                                <p:sldTgt/>
                                              </p:tgtEl>
                                            </p:cond>
                                          </p:endCondLst>
                                        </p:cTn>
                                        <p:tgtEl>
                                          <p:sndTgt r:embed="rId2" name="DESTROY.WAV"/>
                                        </p:tgtEl>
                                      </p:cMediaNode>
                                    </p:audio>
                                  </p:subTnLst>
                                </p:cTn>
                              </p:par>
                            </p:childTnLst>
                          </p:cTn>
                        </p:par>
                        <p:par>
                          <p:cTn id="298" fill="hold" nodeType="afterGroup">
                            <p:stCondLst>
                              <p:cond delay="23240"/>
                            </p:stCondLst>
                            <p:childTnLst>
                              <p:par>
                                <p:cTn id="299" presetID="53" presetClass="exit" presetSubtype="0" fill="hold" nodeType="afterEffect">
                                  <p:stCondLst>
                                    <p:cond delay="1000"/>
                                  </p:stCondLst>
                                  <p:childTnLst>
                                    <p:anim calcmode="lin" valueType="num">
                                      <p:cBhvr>
                                        <p:cTn id="300" dur="5"/>
                                        <p:tgtEl>
                                          <p:spTgt spid="237584"/>
                                        </p:tgtEl>
                                        <p:attrNameLst>
                                          <p:attrName>ppt_w</p:attrName>
                                        </p:attrNameLst>
                                      </p:cBhvr>
                                      <p:tavLst>
                                        <p:tav tm="0">
                                          <p:val>
                                            <p:strVal val="ppt_w"/>
                                          </p:val>
                                        </p:tav>
                                        <p:tav tm="100000">
                                          <p:val>
                                            <p:fltVal val="0"/>
                                          </p:val>
                                        </p:tav>
                                      </p:tavLst>
                                    </p:anim>
                                    <p:anim calcmode="lin" valueType="num">
                                      <p:cBhvr>
                                        <p:cTn id="301" dur="5"/>
                                        <p:tgtEl>
                                          <p:spTgt spid="237584"/>
                                        </p:tgtEl>
                                        <p:attrNameLst>
                                          <p:attrName>ppt_h</p:attrName>
                                        </p:attrNameLst>
                                      </p:cBhvr>
                                      <p:tavLst>
                                        <p:tav tm="0">
                                          <p:val>
                                            <p:strVal val="ppt_h"/>
                                          </p:val>
                                        </p:tav>
                                        <p:tav tm="100000">
                                          <p:val>
                                            <p:fltVal val="0"/>
                                          </p:val>
                                        </p:tav>
                                      </p:tavLst>
                                    </p:anim>
                                    <p:animEffect transition="out" filter="fade">
                                      <p:cBhvr>
                                        <p:cTn id="302" dur="5"/>
                                        <p:tgtEl>
                                          <p:spTgt spid="237584"/>
                                        </p:tgtEl>
                                      </p:cBhvr>
                                    </p:animEffect>
                                    <p:set>
                                      <p:cBhvr>
                                        <p:cTn id="303" dur="1" fill="hold">
                                          <p:stCondLst>
                                            <p:cond delay="4"/>
                                          </p:stCondLst>
                                        </p:cTn>
                                        <p:tgtEl>
                                          <p:spTgt spid="237584"/>
                                        </p:tgtEl>
                                        <p:attrNameLst>
                                          <p:attrName>style.visibility</p:attrName>
                                        </p:attrNameLst>
                                      </p:cBhvr>
                                      <p:to>
                                        <p:strVal val="hidden"/>
                                      </p:to>
                                    </p:set>
                                  </p:childTnLst>
                                </p:cTn>
                              </p:par>
                            </p:childTnLst>
                          </p:cTn>
                        </p:par>
                        <p:par>
                          <p:cTn id="304" fill="hold" nodeType="afterGroup">
                            <p:stCondLst>
                              <p:cond delay="24245"/>
                            </p:stCondLst>
                            <p:childTnLst>
                              <p:par>
                                <p:cTn id="305" presetID="53" presetClass="entr" presetSubtype="0" fill="hold" nodeType="afterEffect">
                                  <p:stCondLst>
                                    <p:cond delay="0"/>
                                  </p:stCondLst>
                                  <p:childTnLst>
                                    <p:set>
                                      <p:cBhvr>
                                        <p:cTn id="306" dur="1" fill="hold">
                                          <p:stCondLst>
                                            <p:cond delay="0"/>
                                          </p:stCondLst>
                                        </p:cTn>
                                        <p:tgtEl>
                                          <p:spTgt spid="237585"/>
                                        </p:tgtEl>
                                        <p:attrNameLst>
                                          <p:attrName>style.visibility</p:attrName>
                                        </p:attrNameLst>
                                      </p:cBhvr>
                                      <p:to>
                                        <p:strVal val="visible"/>
                                      </p:to>
                                    </p:set>
                                    <p:anim calcmode="lin" valueType="num">
                                      <p:cBhvr>
                                        <p:cTn id="307" dur="5" fill="hold"/>
                                        <p:tgtEl>
                                          <p:spTgt spid="237585"/>
                                        </p:tgtEl>
                                        <p:attrNameLst>
                                          <p:attrName>ppt_w</p:attrName>
                                        </p:attrNameLst>
                                      </p:cBhvr>
                                      <p:tavLst>
                                        <p:tav tm="0">
                                          <p:val>
                                            <p:fltVal val="0"/>
                                          </p:val>
                                        </p:tav>
                                        <p:tav tm="100000">
                                          <p:val>
                                            <p:strVal val="#ppt_w"/>
                                          </p:val>
                                        </p:tav>
                                      </p:tavLst>
                                    </p:anim>
                                    <p:anim calcmode="lin" valueType="num">
                                      <p:cBhvr>
                                        <p:cTn id="308" dur="5" fill="hold"/>
                                        <p:tgtEl>
                                          <p:spTgt spid="237585"/>
                                        </p:tgtEl>
                                        <p:attrNameLst>
                                          <p:attrName>ppt_h</p:attrName>
                                        </p:attrNameLst>
                                      </p:cBhvr>
                                      <p:tavLst>
                                        <p:tav tm="0">
                                          <p:val>
                                            <p:fltVal val="0"/>
                                          </p:val>
                                        </p:tav>
                                        <p:tav tm="100000">
                                          <p:val>
                                            <p:strVal val="#ppt_h"/>
                                          </p:val>
                                        </p:tav>
                                      </p:tavLst>
                                    </p:anim>
                                    <p:animEffect transition="in" filter="fade">
                                      <p:cBhvr>
                                        <p:cTn id="309" dur="5"/>
                                        <p:tgtEl>
                                          <p:spTgt spid="237585"/>
                                        </p:tgtEl>
                                      </p:cBhvr>
                                    </p:animEffect>
                                  </p:childTnLst>
                                  <p:subTnLst>
                                    <p:audio>
                                      <p:cMediaNode vol="100000">
                                        <p:cTn display="0" masterRel="sameClick">
                                          <p:stCondLst>
                                            <p:cond evt="begin" delay="0">
                                              <p:tn val="305"/>
                                            </p:cond>
                                          </p:stCondLst>
                                          <p:endCondLst>
                                            <p:cond evt="onStopAudio" delay="0">
                                              <p:tgtEl>
                                                <p:sldTgt/>
                                              </p:tgtEl>
                                            </p:cond>
                                          </p:endCondLst>
                                        </p:cTn>
                                        <p:tgtEl>
                                          <p:sndTgt r:embed="rId2" name="DESTROY.WAV"/>
                                        </p:tgtEl>
                                      </p:cMediaNode>
                                    </p:audio>
                                  </p:subTnLst>
                                </p:cTn>
                              </p:par>
                            </p:childTnLst>
                          </p:cTn>
                        </p:par>
                        <p:par>
                          <p:cTn id="310" fill="hold" nodeType="afterGroup">
                            <p:stCondLst>
                              <p:cond delay="24250"/>
                            </p:stCondLst>
                            <p:childTnLst>
                              <p:par>
                                <p:cTn id="311" presetID="53" presetClass="exit" presetSubtype="0" fill="hold" nodeType="afterEffect">
                                  <p:stCondLst>
                                    <p:cond delay="1000"/>
                                  </p:stCondLst>
                                  <p:childTnLst>
                                    <p:anim calcmode="lin" valueType="num">
                                      <p:cBhvr>
                                        <p:cTn id="312" dur="5"/>
                                        <p:tgtEl>
                                          <p:spTgt spid="237585"/>
                                        </p:tgtEl>
                                        <p:attrNameLst>
                                          <p:attrName>ppt_w</p:attrName>
                                        </p:attrNameLst>
                                      </p:cBhvr>
                                      <p:tavLst>
                                        <p:tav tm="0">
                                          <p:val>
                                            <p:strVal val="ppt_w"/>
                                          </p:val>
                                        </p:tav>
                                        <p:tav tm="100000">
                                          <p:val>
                                            <p:fltVal val="0"/>
                                          </p:val>
                                        </p:tav>
                                      </p:tavLst>
                                    </p:anim>
                                    <p:anim calcmode="lin" valueType="num">
                                      <p:cBhvr>
                                        <p:cTn id="313" dur="5"/>
                                        <p:tgtEl>
                                          <p:spTgt spid="237585"/>
                                        </p:tgtEl>
                                        <p:attrNameLst>
                                          <p:attrName>ppt_h</p:attrName>
                                        </p:attrNameLst>
                                      </p:cBhvr>
                                      <p:tavLst>
                                        <p:tav tm="0">
                                          <p:val>
                                            <p:strVal val="ppt_h"/>
                                          </p:val>
                                        </p:tav>
                                        <p:tav tm="100000">
                                          <p:val>
                                            <p:fltVal val="0"/>
                                          </p:val>
                                        </p:tav>
                                      </p:tavLst>
                                    </p:anim>
                                    <p:animEffect transition="out" filter="fade">
                                      <p:cBhvr>
                                        <p:cTn id="314" dur="5"/>
                                        <p:tgtEl>
                                          <p:spTgt spid="237585"/>
                                        </p:tgtEl>
                                      </p:cBhvr>
                                    </p:animEffect>
                                    <p:set>
                                      <p:cBhvr>
                                        <p:cTn id="315" dur="1" fill="hold">
                                          <p:stCondLst>
                                            <p:cond delay="4"/>
                                          </p:stCondLst>
                                        </p:cTn>
                                        <p:tgtEl>
                                          <p:spTgt spid="237585"/>
                                        </p:tgtEl>
                                        <p:attrNameLst>
                                          <p:attrName>style.visibility</p:attrName>
                                        </p:attrNameLst>
                                      </p:cBhvr>
                                      <p:to>
                                        <p:strVal val="hidden"/>
                                      </p:to>
                                    </p:set>
                                  </p:childTnLst>
                                </p:cTn>
                              </p:par>
                            </p:childTnLst>
                          </p:cTn>
                        </p:par>
                        <p:par>
                          <p:cTn id="316" fill="hold" nodeType="afterGroup">
                            <p:stCondLst>
                              <p:cond delay="25255"/>
                            </p:stCondLst>
                            <p:childTnLst>
                              <p:par>
                                <p:cTn id="317" presetID="53" presetClass="entr" presetSubtype="0" fill="hold" nodeType="afterEffect">
                                  <p:stCondLst>
                                    <p:cond delay="0"/>
                                  </p:stCondLst>
                                  <p:childTnLst>
                                    <p:set>
                                      <p:cBhvr>
                                        <p:cTn id="318" dur="1" fill="hold">
                                          <p:stCondLst>
                                            <p:cond delay="0"/>
                                          </p:stCondLst>
                                        </p:cTn>
                                        <p:tgtEl>
                                          <p:spTgt spid="237573"/>
                                        </p:tgtEl>
                                        <p:attrNameLst>
                                          <p:attrName>style.visibility</p:attrName>
                                        </p:attrNameLst>
                                      </p:cBhvr>
                                      <p:to>
                                        <p:strVal val="visible"/>
                                      </p:to>
                                    </p:set>
                                    <p:anim calcmode="lin" valueType="num">
                                      <p:cBhvr>
                                        <p:cTn id="319" dur="5" fill="hold"/>
                                        <p:tgtEl>
                                          <p:spTgt spid="237573"/>
                                        </p:tgtEl>
                                        <p:attrNameLst>
                                          <p:attrName>ppt_w</p:attrName>
                                        </p:attrNameLst>
                                      </p:cBhvr>
                                      <p:tavLst>
                                        <p:tav tm="0">
                                          <p:val>
                                            <p:fltVal val="0"/>
                                          </p:val>
                                        </p:tav>
                                        <p:tav tm="100000">
                                          <p:val>
                                            <p:strVal val="#ppt_w"/>
                                          </p:val>
                                        </p:tav>
                                      </p:tavLst>
                                    </p:anim>
                                    <p:anim calcmode="lin" valueType="num">
                                      <p:cBhvr>
                                        <p:cTn id="320" dur="5" fill="hold"/>
                                        <p:tgtEl>
                                          <p:spTgt spid="237573"/>
                                        </p:tgtEl>
                                        <p:attrNameLst>
                                          <p:attrName>ppt_h</p:attrName>
                                        </p:attrNameLst>
                                      </p:cBhvr>
                                      <p:tavLst>
                                        <p:tav tm="0">
                                          <p:val>
                                            <p:fltVal val="0"/>
                                          </p:val>
                                        </p:tav>
                                        <p:tav tm="100000">
                                          <p:val>
                                            <p:strVal val="#ppt_h"/>
                                          </p:val>
                                        </p:tav>
                                      </p:tavLst>
                                    </p:anim>
                                    <p:animEffect transition="in" filter="fade">
                                      <p:cBhvr>
                                        <p:cTn id="321" dur="5"/>
                                        <p:tgtEl>
                                          <p:spTgt spid="237573"/>
                                        </p:tgtEl>
                                      </p:cBhvr>
                                    </p:animEffect>
                                  </p:childTnLst>
                                  <p:subTnLst>
                                    <p:audio>
                                      <p:cMediaNode vol="100000">
                                        <p:cTn display="0" masterRel="sameClick">
                                          <p:stCondLst>
                                            <p:cond evt="begin" delay="0">
                                              <p:tn val="317"/>
                                            </p:cond>
                                          </p:stCondLst>
                                          <p:endCondLst>
                                            <p:cond evt="onStopAudio" delay="0">
                                              <p:tgtEl>
                                                <p:sldTgt/>
                                              </p:tgtEl>
                                            </p:cond>
                                          </p:endCondLst>
                                        </p:cTn>
                                        <p:tgtEl>
                                          <p:sndTgt r:embed="rId2" name="DESTROY.WAV"/>
                                        </p:tgtEl>
                                      </p:cMediaNode>
                                    </p:audio>
                                  </p:subTnLst>
                                </p:cTn>
                              </p:par>
                            </p:childTnLst>
                          </p:cTn>
                        </p:par>
                        <p:par>
                          <p:cTn id="322" fill="hold" nodeType="afterGroup">
                            <p:stCondLst>
                              <p:cond delay="25260"/>
                            </p:stCondLst>
                            <p:childTnLst>
                              <p:par>
                                <p:cTn id="323" presetID="53" presetClass="exit" presetSubtype="0" fill="hold" nodeType="afterEffect">
                                  <p:stCondLst>
                                    <p:cond delay="1000"/>
                                  </p:stCondLst>
                                  <p:childTnLst>
                                    <p:anim calcmode="lin" valueType="num">
                                      <p:cBhvr>
                                        <p:cTn id="324" dur="5"/>
                                        <p:tgtEl>
                                          <p:spTgt spid="237573"/>
                                        </p:tgtEl>
                                        <p:attrNameLst>
                                          <p:attrName>ppt_w</p:attrName>
                                        </p:attrNameLst>
                                      </p:cBhvr>
                                      <p:tavLst>
                                        <p:tav tm="0">
                                          <p:val>
                                            <p:strVal val="ppt_w"/>
                                          </p:val>
                                        </p:tav>
                                        <p:tav tm="100000">
                                          <p:val>
                                            <p:fltVal val="0"/>
                                          </p:val>
                                        </p:tav>
                                      </p:tavLst>
                                    </p:anim>
                                    <p:anim calcmode="lin" valueType="num">
                                      <p:cBhvr>
                                        <p:cTn id="325" dur="5"/>
                                        <p:tgtEl>
                                          <p:spTgt spid="237573"/>
                                        </p:tgtEl>
                                        <p:attrNameLst>
                                          <p:attrName>ppt_h</p:attrName>
                                        </p:attrNameLst>
                                      </p:cBhvr>
                                      <p:tavLst>
                                        <p:tav tm="0">
                                          <p:val>
                                            <p:strVal val="ppt_h"/>
                                          </p:val>
                                        </p:tav>
                                        <p:tav tm="100000">
                                          <p:val>
                                            <p:fltVal val="0"/>
                                          </p:val>
                                        </p:tav>
                                      </p:tavLst>
                                    </p:anim>
                                    <p:animEffect transition="out" filter="fade">
                                      <p:cBhvr>
                                        <p:cTn id="326" dur="5"/>
                                        <p:tgtEl>
                                          <p:spTgt spid="237573"/>
                                        </p:tgtEl>
                                      </p:cBhvr>
                                    </p:animEffect>
                                    <p:set>
                                      <p:cBhvr>
                                        <p:cTn id="327" dur="1" fill="hold">
                                          <p:stCondLst>
                                            <p:cond delay="4"/>
                                          </p:stCondLst>
                                        </p:cTn>
                                        <p:tgtEl>
                                          <p:spTgt spid="237573"/>
                                        </p:tgtEl>
                                        <p:attrNameLst>
                                          <p:attrName>style.visibility</p:attrName>
                                        </p:attrNameLst>
                                      </p:cBhvr>
                                      <p:to>
                                        <p:strVal val="hidden"/>
                                      </p:to>
                                    </p:set>
                                  </p:childTnLst>
                                </p:cTn>
                              </p:par>
                            </p:childTnLst>
                          </p:cTn>
                        </p:par>
                        <p:par>
                          <p:cTn id="328" fill="hold" nodeType="afterGroup">
                            <p:stCondLst>
                              <p:cond delay="26265"/>
                            </p:stCondLst>
                            <p:childTnLst>
                              <p:par>
                                <p:cTn id="329" presetID="53" presetClass="entr" presetSubtype="0" fill="hold" nodeType="afterEffect">
                                  <p:stCondLst>
                                    <p:cond delay="0"/>
                                  </p:stCondLst>
                                  <p:childTnLst>
                                    <p:set>
                                      <p:cBhvr>
                                        <p:cTn id="330" dur="1" fill="hold">
                                          <p:stCondLst>
                                            <p:cond delay="0"/>
                                          </p:stCondLst>
                                        </p:cTn>
                                        <p:tgtEl>
                                          <p:spTgt spid="237574"/>
                                        </p:tgtEl>
                                        <p:attrNameLst>
                                          <p:attrName>style.visibility</p:attrName>
                                        </p:attrNameLst>
                                      </p:cBhvr>
                                      <p:to>
                                        <p:strVal val="visible"/>
                                      </p:to>
                                    </p:set>
                                    <p:anim calcmode="lin" valueType="num">
                                      <p:cBhvr>
                                        <p:cTn id="331" dur="5" fill="hold"/>
                                        <p:tgtEl>
                                          <p:spTgt spid="237574"/>
                                        </p:tgtEl>
                                        <p:attrNameLst>
                                          <p:attrName>ppt_w</p:attrName>
                                        </p:attrNameLst>
                                      </p:cBhvr>
                                      <p:tavLst>
                                        <p:tav tm="0">
                                          <p:val>
                                            <p:fltVal val="0"/>
                                          </p:val>
                                        </p:tav>
                                        <p:tav tm="100000">
                                          <p:val>
                                            <p:strVal val="#ppt_w"/>
                                          </p:val>
                                        </p:tav>
                                      </p:tavLst>
                                    </p:anim>
                                    <p:anim calcmode="lin" valueType="num">
                                      <p:cBhvr>
                                        <p:cTn id="332" dur="5" fill="hold"/>
                                        <p:tgtEl>
                                          <p:spTgt spid="237574"/>
                                        </p:tgtEl>
                                        <p:attrNameLst>
                                          <p:attrName>ppt_h</p:attrName>
                                        </p:attrNameLst>
                                      </p:cBhvr>
                                      <p:tavLst>
                                        <p:tav tm="0">
                                          <p:val>
                                            <p:fltVal val="0"/>
                                          </p:val>
                                        </p:tav>
                                        <p:tav tm="100000">
                                          <p:val>
                                            <p:strVal val="#ppt_h"/>
                                          </p:val>
                                        </p:tav>
                                      </p:tavLst>
                                    </p:anim>
                                    <p:animEffect transition="in" filter="fade">
                                      <p:cBhvr>
                                        <p:cTn id="333" dur="5"/>
                                        <p:tgtEl>
                                          <p:spTgt spid="237574"/>
                                        </p:tgtEl>
                                      </p:cBhvr>
                                    </p:animEffect>
                                  </p:childTnLst>
                                  <p:subTnLst>
                                    <p:audio>
                                      <p:cMediaNode vol="100000">
                                        <p:cTn display="0" masterRel="sameClick">
                                          <p:stCondLst>
                                            <p:cond evt="begin" delay="0">
                                              <p:tn val="329"/>
                                            </p:cond>
                                          </p:stCondLst>
                                          <p:endCondLst>
                                            <p:cond evt="onStopAudio" delay="0">
                                              <p:tgtEl>
                                                <p:sldTgt/>
                                              </p:tgtEl>
                                            </p:cond>
                                          </p:endCondLst>
                                        </p:cTn>
                                        <p:tgtEl>
                                          <p:sndTgt r:embed="rId2" name="DESTROY.WAV"/>
                                        </p:tgtEl>
                                      </p:cMediaNode>
                                    </p:audio>
                                  </p:subTnLst>
                                </p:cTn>
                              </p:par>
                            </p:childTnLst>
                          </p:cTn>
                        </p:par>
                        <p:par>
                          <p:cTn id="334" fill="hold" nodeType="afterGroup">
                            <p:stCondLst>
                              <p:cond delay="26270"/>
                            </p:stCondLst>
                            <p:childTnLst>
                              <p:par>
                                <p:cTn id="335" presetID="53" presetClass="exit" presetSubtype="0" fill="hold" nodeType="afterEffect">
                                  <p:stCondLst>
                                    <p:cond delay="1000"/>
                                  </p:stCondLst>
                                  <p:childTnLst>
                                    <p:anim calcmode="lin" valueType="num">
                                      <p:cBhvr>
                                        <p:cTn id="336" dur="5"/>
                                        <p:tgtEl>
                                          <p:spTgt spid="237574"/>
                                        </p:tgtEl>
                                        <p:attrNameLst>
                                          <p:attrName>ppt_w</p:attrName>
                                        </p:attrNameLst>
                                      </p:cBhvr>
                                      <p:tavLst>
                                        <p:tav tm="0">
                                          <p:val>
                                            <p:strVal val="ppt_w"/>
                                          </p:val>
                                        </p:tav>
                                        <p:tav tm="100000">
                                          <p:val>
                                            <p:fltVal val="0"/>
                                          </p:val>
                                        </p:tav>
                                      </p:tavLst>
                                    </p:anim>
                                    <p:anim calcmode="lin" valueType="num">
                                      <p:cBhvr>
                                        <p:cTn id="337" dur="5"/>
                                        <p:tgtEl>
                                          <p:spTgt spid="237574"/>
                                        </p:tgtEl>
                                        <p:attrNameLst>
                                          <p:attrName>ppt_h</p:attrName>
                                        </p:attrNameLst>
                                      </p:cBhvr>
                                      <p:tavLst>
                                        <p:tav tm="0">
                                          <p:val>
                                            <p:strVal val="ppt_h"/>
                                          </p:val>
                                        </p:tav>
                                        <p:tav tm="100000">
                                          <p:val>
                                            <p:fltVal val="0"/>
                                          </p:val>
                                        </p:tav>
                                      </p:tavLst>
                                    </p:anim>
                                    <p:animEffect transition="out" filter="fade">
                                      <p:cBhvr>
                                        <p:cTn id="338" dur="5"/>
                                        <p:tgtEl>
                                          <p:spTgt spid="237574"/>
                                        </p:tgtEl>
                                      </p:cBhvr>
                                    </p:animEffect>
                                    <p:set>
                                      <p:cBhvr>
                                        <p:cTn id="339" dur="1" fill="hold">
                                          <p:stCondLst>
                                            <p:cond delay="4"/>
                                          </p:stCondLst>
                                        </p:cTn>
                                        <p:tgtEl>
                                          <p:spTgt spid="237574"/>
                                        </p:tgtEl>
                                        <p:attrNameLst>
                                          <p:attrName>style.visibility</p:attrName>
                                        </p:attrNameLst>
                                      </p:cBhvr>
                                      <p:to>
                                        <p:strVal val="hidden"/>
                                      </p:to>
                                    </p:set>
                                  </p:childTnLst>
                                </p:cTn>
                              </p:par>
                            </p:childTnLst>
                          </p:cTn>
                        </p:par>
                        <p:par>
                          <p:cTn id="340" fill="hold" nodeType="afterGroup">
                            <p:stCondLst>
                              <p:cond delay="27275"/>
                            </p:stCondLst>
                            <p:childTnLst>
                              <p:par>
                                <p:cTn id="341" presetID="53" presetClass="entr" presetSubtype="0" fill="hold" nodeType="afterEffect">
                                  <p:stCondLst>
                                    <p:cond delay="0"/>
                                  </p:stCondLst>
                                  <p:childTnLst>
                                    <p:set>
                                      <p:cBhvr>
                                        <p:cTn id="342" dur="1" fill="hold">
                                          <p:stCondLst>
                                            <p:cond delay="0"/>
                                          </p:stCondLst>
                                        </p:cTn>
                                        <p:tgtEl>
                                          <p:spTgt spid="237575"/>
                                        </p:tgtEl>
                                        <p:attrNameLst>
                                          <p:attrName>style.visibility</p:attrName>
                                        </p:attrNameLst>
                                      </p:cBhvr>
                                      <p:to>
                                        <p:strVal val="visible"/>
                                      </p:to>
                                    </p:set>
                                    <p:anim calcmode="lin" valueType="num">
                                      <p:cBhvr>
                                        <p:cTn id="343" dur="5" fill="hold"/>
                                        <p:tgtEl>
                                          <p:spTgt spid="237575"/>
                                        </p:tgtEl>
                                        <p:attrNameLst>
                                          <p:attrName>ppt_w</p:attrName>
                                        </p:attrNameLst>
                                      </p:cBhvr>
                                      <p:tavLst>
                                        <p:tav tm="0">
                                          <p:val>
                                            <p:fltVal val="0"/>
                                          </p:val>
                                        </p:tav>
                                        <p:tav tm="100000">
                                          <p:val>
                                            <p:strVal val="#ppt_w"/>
                                          </p:val>
                                        </p:tav>
                                      </p:tavLst>
                                    </p:anim>
                                    <p:anim calcmode="lin" valueType="num">
                                      <p:cBhvr>
                                        <p:cTn id="344" dur="5" fill="hold"/>
                                        <p:tgtEl>
                                          <p:spTgt spid="237575"/>
                                        </p:tgtEl>
                                        <p:attrNameLst>
                                          <p:attrName>ppt_h</p:attrName>
                                        </p:attrNameLst>
                                      </p:cBhvr>
                                      <p:tavLst>
                                        <p:tav tm="0">
                                          <p:val>
                                            <p:fltVal val="0"/>
                                          </p:val>
                                        </p:tav>
                                        <p:tav tm="100000">
                                          <p:val>
                                            <p:strVal val="#ppt_h"/>
                                          </p:val>
                                        </p:tav>
                                      </p:tavLst>
                                    </p:anim>
                                    <p:animEffect transition="in" filter="fade">
                                      <p:cBhvr>
                                        <p:cTn id="345" dur="5"/>
                                        <p:tgtEl>
                                          <p:spTgt spid="237575"/>
                                        </p:tgtEl>
                                      </p:cBhvr>
                                    </p:animEffect>
                                  </p:childTnLst>
                                  <p:subTnLst>
                                    <p:audio>
                                      <p:cMediaNode vol="100000">
                                        <p:cTn display="0" masterRel="sameClick">
                                          <p:stCondLst>
                                            <p:cond evt="begin" delay="0">
                                              <p:tn val="341"/>
                                            </p:cond>
                                          </p:stCondLst>
                                          <p:endCondLst>
                                            <p:cond evt="onStopAudio" delay="0">
                                              <p:tgtEl>
                                                <p:sldTgt/>
                                              </p:tgtEl>
                                            </p:cond>
                                          </p:endCondLst>
                                        </p:cTn>
                                        <p:tgtEl>
                                          <p:sndTgt r:embed="rId2" name="DESTROY.WAV"/>
                                        </p:tgtEl>
                                      </p:cMediaNode>
                                    </p:audio>
                                  </p:subTnLst>
                                </p:cTn>
                              </p:par>
                            </p:childTnLst>
                          </p:cTn>
                        </p:par>
                        <p:par>
                          <p:cTn id="346" fill="hold" nodeType="afterGroup">
                            <p:stCondLst>
                              <p:cond delay="27280"/>
                            </p:stCondLst>
                            <p:childTnLst>
                              <p:par>
                                <p:cTn id="347" presetID="53" presetClass="exit" presetSubtype="0" fill="hold" nodeType="afterEffect">
                                  <p:stCondLst>
                                    <p:cond delay="1000"/>
                                  </p:stCondLst>
                                  <p:childTnLst>
                                    <p:anim calcmode="lin" valueType="num">
                                      <p:cBhvr>
                                        <p:cTn id="348" dur="5"/>
                                        <p:tgtEl>
                                          <p:spTgt spid="237575"/>
                                        </p:tgtEl>
                                        <p:attrNameLst>
                                          <p:attrName>ppt_w</p:attrName>
                                        </p:attrNameLst>
                                      </p:cBhvr>
                                      <p:tavLst>
                                        <p:tav tm="0">
                                          <p:val>
                                            <p:strVal val="ppt_w"/>
                                          </p:val>
                                        </p:tav>
                                        <p:tav tm="100000">
                                          <p:val>
                                            <p:fltVal val="0"/>
                                          </p:val>
                                        </p:tav>
                                      </p:tavLst>
                                    </p:anim>
                                    <p:anim calcmode="lin" valueType="num">
                                      <p:cBhvr>
                                        <p:cTn id="349" dur="5"/>
                                        <p:tgtEl>
                                          <p:spTgt spid="237575"/>
                                        </p:tgtEl>
                                        <p:attrNameLst>
                                          <p:attrName>ppt_h</p:attrName>
                                        </p:attrNameLst>
                                      </p:cBhvr>
                                      <p:tavLst>
                                        <p:tav tm="0">
                                          <p:val>
                                            <p:strVal val="ppt_h"/>
                                          </p:val>
                                        </p:tav>
                                        <p:tav tm="100000">
                                          <p:val>
                                            <p:fltVal val="0"/>
                                          </p:val>
                                        </p:tav>
                                      </p:tavLst>
                                    </p:anim>
                                    <p:animEffect transition="out" filter="fade">
                                      <p:cBhvr>
                                        <p:cTn id="350" dur="5"/>
                                        <p:tgtEl>
                                          <p:spTgt spid="237575"/>
                                        </p:tgtEl>
                                      </p:cBhvr>
                                    </p:animEffect>
                                    <p:set>
                                      <p:cBhvr>
                                        <p:cTn id="351" dur="1" fill="hold">
                                          <p:stCondLst>
                                            <p:cond delay="4"/>
                                          </p:stCondLst>
                                        </p:cTn>
                                        <p:tgtEl>
                                          <p:spTgt spid="237575"/>
                                        </p:tgtEl>
                                        <p:attrNameLst>
                                          <p:attrName>style.visibility</p:attrName>
                                        </p:attrNameLst>
                                      </p:cBhvr>
                                      <p:to>
                                        <p:strVal val="hidden"/>
                                      </p:to>
                                    </p:set>
                                  </p:childTnLst>
                                </p:cTn>
                              </p:par>
                            </p:childTnLst>
                          </p:cTn>
                        </p:par>
                        <p:par>
                          <p:cTn id="352" fill="hold" nodeType="afterGroup">
                            <p:stCondLst>
                              <p:cond delay="28285"/>
                            </p:stCondLst>
                            <p:childTnLst>
                              <p:par>
                                <p:cTn id="353" presetID="53" presetClass="entr" presetSubtype="0" fill="hold" nodeType="afterEffect">
                                  <p:stCondLst>
                                    <p:cond delay="0"/>
                                  </p:stCondLst>
                                  <p:childTnLst>
                                    <p:set>
                                      <p:cBhvr>
                                        <p:cTn id="354" dur="1" fill="hold">
                                          <p:stCondLst>
                                            <p:cond delay="0"/>
                                          </p:stCondLst>
                                        </p:cTn>
                                        <p:tgtEl>
                                          <p:spTgt spid="237576"/>
                                        </p:tgtEl>
                                        <p:attrNameLst>
                                          <p:attrName>style.visibility</p:attrName>
                                        </p:attrNameLst>
                                      </p:cBhvr>
                                      <p:to>
                                        <p:strVal val="visible"/>
                                      </p:to>
                                    </p:set>
                                    <p:anim calcmode="lin" valueType="num">
                                      <p:cBhvr>
                                        <p:cTn id="355" dur="5" fill="hold"/>
                                        <p:tgtEl>
                                          <p:spTgt spid="237576"/>
                                        </p:tgtEl>
                                        <p:attrNameLst>
                                          <p:attrName>ppt_w</p:attrName>
                                        </p:attrNameLst>
                                      </p:cBhvr>
                                      <p:tavLst>
                                        <p:tav tm="0">
                                          <p:val>
                                            <p:fltVal val="0"/>
                                          </p:val>
                                        </p:tav>
                                        <p:tav tm="100000">
                                          <p:val>
                                            <p:strVal val="#ppt_w"/>
                                          </p:val>
                                        </p:tav>
                                      </p:tavLst>
                                    </p:anim>
                                    <p:anim calcmode="lin" valueType="num">
                                      <p:cBhvr>
                                        <p:cTn id="356" dur="5" fill="hold"/>
                                        <p:tgtEl>
                                          <p:spTgt spid="237576"/>
                                        </p:tgtEl>
                                        <p:attrNameLst>
                                          <p:attrName>ppt_h</p:attrName>
                                        </p:attrNameLst>
                                      </p:cBhvr>
                                      <p:tavLst>
                                        <p:tav tm="0">
                                          <p:val>
                                            <p:fltVal val="0"/>
                                          </p:val>
                                        </p:tav>
                                        <p:tav tm="100000">
                                          <p:val>
                                            <p:strVal val="#ppt_h"/>
                                          </p:val>
                                        </p:tav>
                                      </p:tavLst>
                                    </p:anim>
                                    <p:animEffect transition="in" filter="fade">
                                      <p:cBhvr>
                                        <p:cTn id="357" dur="5"/>
                                        <p:tgtEl>
                                          <p:spTgt spid="237576"/>
                                        </p:tgtEl>
                                      </p:cBhvr>
                                    </p:animEffect>
                                  </p:childTnLst>
                                  <p:subTnLst>
                                    <p:audio>
                                      <p:cMediaNode vol="100000">
                                        <p:cTn display="0" masterRel="sameClick">
                                          <p:stCondLst>
                                            <p:cond evt="begin" delay="0">
                                              <p:tn val="353"/>
                                            </p:cond>
                                          </p:stCondLst>
                                          <p:endCondLst>
                                            <p:cond evt="onStopAudio" delay="0">
                                              <p:tgtEl>
                                                <p:sldTgt/>
                                              </p:tgtEl>
                                            </p:cond>
                                          </p:endCondLst>
                                        </p:cTn>
                                        <p:tgtEl>
                                          <p:sndTgt r:embed="rId2" name="DESTROY.WAV"/>
                                        </p:tgtEl>
                                      </p:cMediaNode>
                                    </p:audio>
                                  </p:subTnLst>
                                </p:cTn>
                              </p:par>
                            </p:childTnLst>
                          </p:cTn>
                        </p:par>
                        <p:par>
                          <p:cTn id="358" fill="hold" nodeType="afterGroup">
                            <p:stCondLst>
                              <p:cond delay="28290"/>
                            </p:stCondLst>
                            <p:childTnLst>
                              <p:par>
                                <p:cTn id="359" presetID="53" presetClass="exit" presetSubtype="0" fill="hold" nodeType="afterEffect">
                                  <p:stCondLst>
                                    <p:cond delay="1000"/>
                                  </p:stCondLst>
                                  <p:childTnLst>
                                    <p:anim calcmode="lin" valueType="num">
                                      <p:cBhvr>
                                        <p:cTn id="360" dur="5"/>
                                        <p:tgtEl>
                                          <p:spTgt spid="237576"/>
                                        </p:tgtEl>
                                        <p:attrNameLst>
                                          <p:attrName>ppt_w</p:attrName>
                                        </p:attrNameLst>
                                      </p:cBhvr>
                                      <p:tavLst>
                                        <p:tav tm="0">
                                          <p:val>
                                            <p:strVal val="ppt_w"/>
                                          </p:val>
                                        </p:tav>
                                        <p:tav tm="100000">
                                          <p:val>
                                            <p:fltVal val="0"/>
                                          </p:val>
                                        </p:tav>
                                      </p:tavLst>
                                    </p:anim>
                                    <p:anim calcmode="lin" valueType="num">
                                      <p:cBhvr>
                                        <p:cTn id="361" dur="5"/>
                                        <p:tgtEl>
                                          <p:spTgt spid="237576"/>
                                        </p:tgtEl>
                                        <p:attrNameLst>
                                          <p:attrName>ppt_h</p:attrName>
                                        </p:attrNameLst>
                                      </p:cBhvr>
                                      <p:tavLst>
                                        <p:tav tm="0">
                                          <p:val>
                                            <p:strVal val="ppt_h"/>
                                          </p:val>
                                        </p:tav>
                                        <p:tav tm="100000">
                                          <p:val>
                                            <p:fltVal val="0"/>
                                          </p:val>
                                        </p:tav>
                                      </p:tavLst>
                                    </p:anim>
                                    <p:animEffect transition="out" filter="fade">
                                      <p:cBhvr>
                                        <p:cTn id="362" dur="5"/>
                                        <p:tgtEl>
                                          <p:spTgt spid="237576"/>
                                        </p:tgtEl>
                                      </p:cBhvr>
                                    </p:animEffect>
                                    <p:set>
                                      <p:cBhvr>
                                        <p:cTn id="363" dur="1" fill="hold">
                                          <p:stCondLst>
                                            <p:cond delay="4"/>
                                          </p:stCondLst>
                                        </p:cTn>
                                        <p:tgtEl>
                                          <p:spTgt spid="237576"/>
                                        </p:tgtEl>
                                        <p:attrNameLst>
                                          <p:attrName>style.visibility</p:attrName>
                                        </p:attrNameLst>
                                      </p:cBhvr>
                                      <p:to>
                                        <p:strVal val="hidden"/>
                                      </p:to>
                                    </p:set>
                                  </p:childTnLst>
                                </p:cTn>
                              </p:par>
                            </p:childTnLst>
                          </p:cTn>
                        </p:par>
                        <p:par>
                          <p:cTn id="364" fill="hold" nodeType="afterGroup">
                            <p:stCondLst>
                              <p:cond delay="29295"/>
                            </p:stCondLst>
                            <p:childTnLst>
                              <p:par>
                                <p:cTn id="365" presetID="53" presetClass="entr" presetSubtype="0" fill="hold" nodeType="afterEffect">
                                  <p:stCondLst>
                                    <p:cond delay="0"/>
                                  </p:stCondLst>
                                  <p:childTnLst>
                                    <p:set>
                                      <p:cBhvr>
                                        <p:cTn id="366" dur="1" fill="hold">
                                          <p:stCondLst>
                                            <p:cond delay="0"/>
                                          </p:stCondLst>
                                        </p:cTn>
                                        <p:tgtEl>
                                          <p:spTgt spid="237577"/>
                                        </p:tgtEl>
                                        <p:attrNameLst>
                                          <p:attrName>style.visibility</p:attrName>
                                        </p:attrNameLst>
                                      </p:cBhvr>
                                      <p:to>
                                        <p:strVal val="visible"/>
                                      </p:to>
                                    </p:set>
                                    <p:anim calcmode="lin" valueType="num">
                                      <p:cBhvr>
                                        <p:cTn id="367" dur="2000" fill="hold"/>
                                        <p:tgtEl>
                                          <p:spTgt spid="237577"/>
                                        </p:tgtEl>
                                        <p:attrNameLst>
                                          <p:attrName>ppt_w</p:attrName>
                                        </p:attrNameLst>
                                      </p:cBhvr>
                                      <p:tavLst>
                                        <p:tav tm="0">
                                          <p:val>
                                            <p:fltVal val="0"/>
                                          </p:val>
                                        </p:tav>
                                        <p:tav tm="100000">
                                          <p:val>
                                            <p:strVal val="#ppt_w"/>
                                          </p:val>
                                        </p:tav>
                                      </p:tavLst>
                                    </p:anim>
                                    <p:anim calcmode="lin" valueType="num">
                                      <p:cBhvr>
                                        <p:cTn id="368" dur="2000" fill="hold"/>
                                        <p:tgtEl>
                                          <p:spTgt spid="237577"/>
                                        </p:tgtEl>
                                        <p:attrNameLst>
                                          <p:attrName>ppt_h</p:attrName>
                                        </p:attrNameLst>
                                      </p:cBhvr>
                                      <p:tavLst>
                                        <p:tav tm="0">
                                          <p:val>
                                            <p:fltVal val="0"/>
                                          </p:val>
                                        </p:tav>
                                        <p:tav tm="100000">
                                          <p:val>
                                            <p:strVal val="#ppt_h"/>
                                          </p:val>
                                        </p:tav>
                                      </p:tavLst>
                                    </p:anim>
                                    <p:animEffect transition="in" filter="fade">
                                      <p:cBhvr>
                                        <p:cTn id="369" dur="2000"/>
                                        <p:tgtEl>
                                          <p:spTgt spid="237577"/>
                                        </p:tgtEl>
                                      </p:cBhvr>
                                    </p:animEffect>
                                  </p:childTnLst>
                                  <p:subTnLst>
                                    <p:audio>
                                      <p:cMediaNode>
                                        <p:cTn display="0" masterRel="sameClick">
                                          <p:stCondLst>
                                            <p:cond evt="begin" delay="0">
                                              <p:tn val="365"/>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237571"/>
                  </p:tgtEl>
                </p:cond>
              </p:nextCondLst>
            </p:seq>
          </p:childTnLst>
        </p:cTn>
      </p:par>
    </p:tnLst>
    <p:bldLst>
      <p:bldP spid="23757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Picture6">
            <a:extLst>
              <a:ext uri="{FF2B5EF4-FFF2-40B4-BE49-F238E27FC236}">
                <a16:creationId xmlns:a16="http://schemas.microsoft.com/office/drawing/2014/main" xmlns="" id="{6B673674-91AB-3BDC-8CA6-226845961D6A}"/>
              </a:ext>
            </a:extLst>
          </p:cNvPr>
          <p:cNvPicPr>
            <a:picLocks noChangeAspect="1" noChangeArrowheads="1" noCrop="1"/>
          </p:cNvPicPr>
          <p:nvPr/>
        </p:nvPicPr>
        <p:blipFill>
          <a:blip r:embed="rId5">
            <a:lum bright="-18000" contrast="18000"/>
            <a:extLst>
              <a:ext uri="{28A0092B-C50C-407E-A947-70E740481C1C}">
                <a14:useLocalDpi xmlns:a14="http://schemas.microsoft.com/office/drawing/2010/main" val="0"/>
              </a:ext>
            </a:extLst>
          </a:blip>
          <a:srcRect/>
          <a:stretch>
            <a:fillRect/>
          </a:stretch>
        </p:blipFill>
        <p:spPr bwMode="auto">
          <a:xfrm flipH="1">
            <a:off x="10861486" y="4448393"/>
            <a:ext cx="1389460" cy="67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3" descr="Picture6">
            <a:extLst>
              <a:ext uri="{FF2B5EF4-FFF2-40B4-BE49-F238E27FC236}">
                <a16:creationId xmlns:a16="http://schemas.microsoft.com/office/drawing/2014/main" xmlns="" id="{9C09671E-8616-8046-DD1A-7D197EF2777C}"/>
              </a:ext>
            </a:extLst>
          </p:cNvPr>
          <p:cNvPicPr>
            <a:picLocks noChangeAspect="1" noChangeArrowheads="1" noCrop="1"/>
          </p:cNvPicPr>
          <p:nvPr/>
        </p:nvPicPr>
        <p:blipFill>
          <a:blip r:embed="rId5">
            <a:lum bright="-18000" contrast="18000"/>
            <a:extLst>
              <a:ext uri="{28A0092B-C50C-407E-A947-70E740481C1C}">
                <a14:useLocalDpi xmlns:a14="http://schemas.microsoft.com/office/drawing/2010/main" val="0"/>
              </a:ext>
            </a:extLst>
          </a:blip>
          <a:srcRect/>
          <a:stretch>
            <a:fillRect/>
          </a:stretch>
        </p:blipFill>
        <p:spPr bwMode="auto">
          <a:xfrm flipH="1">
            <a:off x="10861486" y="4672402"/>
            <a:ext cx="1389460" cy="68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4" descr="a3">
            <a:extLst>
              <a:ext uri="{FF2B5EF4-FFF2-40B4-BE49-F238E27FC236}">
                <a16:creationId xmlns:a16="http://schemas.microsoft.com/office/drawing/2014/main" xmlns="" id="{BCAD9283-C4B6-EE18-E99A-7BB78E9AEFFE}"/>
              </a:ext>
            </a:extLst>
          </p:cNvPr>
          <p:cNvPicPr>
            <a:picLocks noChangeAspect="1" noChangeArrowheads="1"/>
          </p:cNvPicPr>
          <p:nvPr/>
        </p:nvPicPr>
        <p:blipFill>
          <a:blip r:embed="rId6">
            <a:lum bright="-6000" contrast="30000"/>
            <a:extLst>
              <a:ext uri="{28A0092B-C50C-407E-A947-70E740481C1C}">
                <a14:useLocalDpi xmlns:a14="http://schemas.microsoft.com/office/drawing/2010/main" val="0"/>
              </a:ext>
            </a:extLst>
          </a:blip>
          <a:srcRect/>
          <a:stretch>
            <a:fillRect/>
          </a:stretch>
        </p:blipFill>
        <p:spPr bwMode="auto">
          <a:xfrm>
            <a:off x="14242891" y="2058460"/>
            <a:ext cx="5415565" cy="322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Freeform 5">
            <a:extLst>
              <a:ext uri="{FF2B5EF4-FFF2-40B4-BE49-F238E27FC236}">
                <a16:creationId xmlns:a16="http://schemas.microsoft.com/office/drawing/2014/main" xmlns="" id="{8428B451-57AC-4A22-6D05-BEB79CF2465F}"/>
              </a:ext>
            </a:extLst>
          </p:cNvPr>
          <p:cNvSpPr>
            <a:spLocks/>
          </p:cNvSpPr>
          <p:nvPr/>
        </p:nvSpPr>
        <p:spPr bwMode="auto">
          <a:xfrm>
            <a:off x="12520445" y="4672402"/>
            <a:ext cx="2627563" cy="152870"/>
          </a:xfrm>
          <a:custGeom>
            <a:avLst/>
            <a:gdLst>
              <a:gd name="T0" fmla="*/ 0 w 1536"/>
              <a:gd name="T1" fmla="*/ 144 h 144"/>
              <a:gd name="T2" fmla="*/ 1536 w 1536"/>
              <a:gd name="T3" fmla="*/ 0 h 144"/>
              <a:gd name="T4" fmla="*/ 0 60000 65536"/>
              <a:gd name="T5" fmla="*/ 0 60000 65536"/>
              <a:gd name="T6" fmla="*/ 0 w 1536"/>
              <a:gd name="T7" fmla="*/ 0 h 144"/>
              <a:gd name="T8" fmla="*/ 1536 w 1536"/>
              <a:gd name="T9" fmla="*/ 144 h 144"/>
            </a:gdLst>
            <a:ahLst/>
            <a:cxnLst>
              <a:cxn ang="T4">
                <a:pos x="T0" y="T1"/>
              </a:cxn>
              <a:cxn ang="T5">
                <a:pos x="T2" y="T3"/>
              </a:cxn>
            </a:cxnLst>
            <a:rect l="T6" t="T7" r="T8" b="T9"/>
            <a:pathLst>
              <a:path w="1536" h="144">
                <a:moveTo>
                  <a:pt x="0" y="144"/>
                </a:moveTo>
                <a:cubicBezTo>
                  <a:pt x="640" y="84"/>
                  <a:pt x="1280" y="24"/>
                  <a:pt x="1536" y="0"/>
                </a:cubicBezTo>
              </a:path>
            </a:pathLst>
          </a:custGeom>
          <a:gradFill rotWithShape="1">
            <a:gsLst>
              <a:gs pos="0">
                <a:srgbClr val="00FFCC"/>
              </a:gs>
              <a:gs pos="50000">
                <a:srgbClr val="FF9900"/>
              </a:gs>
              <a:gs pos="100000">
                <a:srgbClr val="00FFCC"/>
              </a:gs>
            </a:gsLst>
            <a:lin ang="5400000" scaled="1"/>
          </a:gradFill>
          <a:ln w="38100">
            <a:solidFill>
              <a:srgbClr val="993300">
                <a:alpha val="90979"/>
              </a:srgbClr>
            </a:solidFill>
            <a:round/>
            <a:headEnd/>
            <a:tailEnd/>
          </a:ln>
        </p:spPr>
        <p:txBody>
          <a:bodyPr lIns="87150" tIns="43576" rIns="87150" bIns="43576"/>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defTabSz="871789" eaLnBrk="1" fontAlgn="base" hangingPunct="1">
              <a:spcBef>
                <a:spcPct val="20000"/>
              </a:spcBef>
              <a:spcAft>
                <a:spcPct val="0"/>
              </a:spcAft>
            </a:pPr>
            <a:endParaRPr lang="en-US" altLang="en-US" sz="2574"/>
          </a:p>
        </p:txBody>
      </p:sp>
      <p:sp>
        <p:nvSpPr>
          <p:cNvPr id="88070" name="Line 6">
            <a:extLst>
              <a:ext uri="{FF2B5EF4-FFF2-40B4-BE49-F238E27FC236}">
                <a16:creationId xmlns:a16="http://schemas.microsoft.com/office/drawing/2014/main" xmlns="" id="{4F23DF22-1678-F430-F414-34CD7ADF2C7C}"/>
              </a:ext>
            </a:extLst>
          </p:cNvPr>
          <p:cNvSpPr>
            <a:spLocks noChangeShapeType="1"/>
          </p:cNvSpPr>
          <p:nvPr/>
        </p:nvSpPr>
        <p:spPr bwMode="auto">
          <a:xfrm flipV="1">
            <a:off x="12520445" y="3986752"/>
            <a:ext cx="2379337" cy="685649"/>
          </a:xfrm>
          <a:prstGeom prst="line">
            <a:avLst/>
          </a:prstGeom>
          <a:noFill/>
          <a:ln w="38100">
            <a:solidFill>
              <a:srgbClr val="993300">
                <a:alpha val="90979"/>
              </a:srgbClr>
            </a:solidFill>
            <a:round/>
            <a:headEnd/>
            <a:tailEnd/>
          </a:ln>
          <a:extLst>
            <a:ext uri="{909E8E84-426E-40DD-AFC4-6F175D3DCCD1}">
              <a14:hiddenFill xmlns:a14="http://schemas.microsoft.com/office/drawing/2010/main">
                <a:noFill/>
              </a14:hiddenFill>
            </a:ext>
          </a:extLst>
        </p:spPr>
        <p:txBody>
          <a:bodyPr/>
          <a:lstStyle/>
          <a:p>
            <a:pPr defTabSz="871789" fontAlgn="base">
              <a:spcBef>
                <a:spcPct val="20000"/>
              </a:spcBef>
              <a:spcAft>
                <a:spcPct val="0"/>
              </a:spcAft>
            </a:pPr>
            <a:endParaRPr lang="en-US" sz="2574" b="1">
              <a:solidFill>
                <a:srgbClr val="0000FF"/>
              </a:solidFill>
              <a:latin typeface="Times New Roman" panose="02020603050405020304" pitchFamily="18" charset="0"/>
            </a:endParaRPr>
          </a:p>
        </p:txBody>
      </p:sp>
      <p:pic>
        <p:nvPicPr>
          <p:cNvPr id="88071" name="Picture 7" descr="BARTWO">
            <a:extLst>
              <a:ext uri="{FF2B5EF4-FFF2-40B4-BE49-F238E27FC236}">
                <a16:creationId xmlns:a16="http://schemas.microsoft.com/office/drawing/2014/main" xmlns="" id="{628F957B-4A70-A01A-FAD6-CF3E57ADAA8A}"/>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439213">
            <a:off x="12378171" y="4705699"/>
            <a:ext cx="272443" cy="9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2" name="Line 8">
            <a:extLst>
              <a:ext uri="{FF2B5EF4-FFF2-40B4-BE49-F238E27FC236}">
                <a16:creationId xmlns:a16="http://schemas.microsoft.com/office/drawing/2014/main" xmlns="" id="{ECE33A7F-88B9-DA0C-5019-27111995C3AC}"/>
              </a:ext>
            </a:extLst>
          </p:cNvPr>
          <p:cNvSpPr>
            <a:spLocks noChangeShapeType="1"/>
          </p:cNvSpPr>
          <p:nvPr/>
        </p:nvSpPr>
        <p:spPr bwMode="auto">
          <a:xfrm flipH="1">
            <a:off x="15148008" y="4637589"/>
            <a:ext cx="57516" cy="34813"/>
          </a:xfrm>
          <a:prstGeom prst="line">
            <a:avLst/>
          </a:prstGeom>
          <a:noFill/>
          <a:ln w="57150">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defTabSz="871789" fontAlgn="base">
              <a:spcBef>
                <a:spcPct val="20000"/>
              </a:spcBef>
              <a:spcAft>
                <a:spcPct val="0"/>
              </a:spcAft>
            </a:pPr>
            <a:endParaRPr lang="en-US" sz="2574" b="1">
              <a:solidFill>
                <a:srgbClr val="0000FF"/>
              </a:solidFill>
              <a:latin typeface="Times New Roman" panose="02020603050405020304" pitchFamily="18" charset="0"/>
            </a:endParaRPr>
          </a:p>
        </p:txBody>
      </p:sp>
      <p:sp>
        <p:nvSpPr>
          <p:cNvPr id="88073" name="WordArt 9" descr="Horizontal brick">
            <a:extLst>
              <a:ext uri="{FF2B5EF4-FFF2-40B4-BE49-F238E27FC236}">
                <a16:creationId xmlns:a16="http://schemas.microsoft.com/office/drawing/2014/main" xmlns="" id="{54214AAE-4EE4-2877-337C-1DEF36734480}"/>
              </a:ext>
            </a:extLst>
          </p:cNvPr>
          <p:cNvSpPr>
            <a:spLocks noChangeArrowheads="1" noChangeShapeType="1" noTextEdit="1"/>
          </p:cNvSpPr>
          <p:nvPr/>
        </p:nvSpPr>
        <p:spPr bwMode="auto">
          <a:xfrm>
            <a:off x="2895550" y="1982781"/>
            <a:ext cx="6136026" cy="1982781"/>
          </a:xfrm>
          <a:prstGeom prst="rect">
            <a:avLst/>
          </a:prstGeom>
        </p:spPr>
        <p:txBody>
          <a:bodyPr wrap="none" fromWordArt="1">
            <a:prstTxWarp prst="textCurveDown">
              <a:avLst>
                <a:gd name="adj" fmla="val 43477"/>
              </a:avLst>
            </a:prstTxWarp>
            <a:scene3d>
              <a:camera prst="legacyObliqueTopRight"/>
              <a:lightRig rig="legacyFlat3" dir="b"/>
            </a:scene3d>
            <a:sp3d extrusionH="430200" prstMaterial="legacyMatte">
              <a:extrusionClr>
                <a:schemeClr val="bg1"/>
              </a:extrusionClr>
              <a:contourClr>
                <a:srgbClr val="FFCC00"/>
              </a:contourClr>
            </a:sp3d>
          </a:bodyPr>
          <a:lstStyle/>
          <a:p>
            <a:pPr algn="ctr" defTabSz="871789" fontAlgn="base">
              <a:spcBef>
                <a:spcPct val="20000"/>
              </a:spcBef>
              <a:spcAft>
                <a:spcPct val="0"/>
              </a:spcAft>
            </a:pPr>
            <a:r>
              <a:rPr lang="en-US" sz="7627" b="1" kern="10">
                <a:ln w="9525">
                  <a:round/>
                  <a:headEnd/>
                  <a:tailEnd/>
                </a:ln>
                <a:pattFill prst="horzBrick">
                  <a:fgClr>
                    <a:srgbClr val="FFCC00"/>
                  </a:fgClr>
                  <a:bgClr>
                    <a:srgbClr val="FF0000"/>
                  </a:bgClr>
                </a:pattFill>
                <a:latin typeface="Arial" panose="020B0604020202020204" pitchFamily="34" charset="0"/>
                <a:cs typeface="Arial" panose="020B0604020202020204" pitchFamily="34" charset="0"/>
              </a:rPr>
              <a:t>KHỞI ĐỘNG</a:t>
            </a:r>
          </a:p>
        </p:txBody>
      </p:sp>
      <p:pic>
        <p:nvPicPr>
          <p:cNvPr id="88074" name="Picture 10" descr="Picture6">
            <a:extLst>
              <a:ext uri="{FF2B5EF4-FFF2-40B4-BE49-F238E27FC236}">
                <a16:creationId xmlns:a16="http://schemas.microsoft.com/office/drawing/2014/main" xmlns="" id="{C21AE575-EBC7-14E6-ED87-DE12F401951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0613577">
            <a:off x="7599734" y="1324377"/>
            <a:ext cx="818844" cy="39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5" name="Picture 11" descr="Picture6">
            <a:extLst>
              <a:ext uri="{FF2B5EF4-FFF2-40B4-BE49-F238E27FC236}">
                <a16:creationId xmlns:a16="http://schemas.microsoft.com/office/drawing/2014/main" xmlns="" id="{DF54B7DC-D2CE-3520-6875-AAF4A4567CC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0613577">
            <a:off x="7654223" y="1450003"/>
            <a:ext cx="823384" cy="39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2">
            <a:extLst>
              <a:ext uri="{FF2B5EF4-FFF2-40B4-BE49-F238E27FC236}">
                <a16:creationId xmlns:a16="http://schemas.microsoft.com/office/drawing/2014/main" xmlns="" id="{3427FFA5-F98E-2128-2183-EF7347825EC5}"/>
              </a:ext>
            </a:extLst>
          </p:cNvPr>
          <p:cNvGrpSpPr>
            <a:grpSpLocks/>
          </p:cNvGrpSpPr>
          <p:nvPr/>
        </p:nvGrpSpPr>
        <p:grpSpPr bwMode="auto">
          <a:xfrm>
            <a:off x="5274886" y="1071610"/>
            <a:ext cx="2919683" cy="1176047"/>
            <a:chOff x="2400" y="677"/>
            <a:chExt cx="1708" cy="739"/>
          </a:xfrm>
        </p:grpSpPr>
        <p:pic>
          <p:nvPicPr>
            <p:cNvPr id="6162" name="Picture 13" descr="a3">
              <a:extLst>
                <a:ext uri="{FF2B5EF4-FFF2-40B4-BE49-F238E27FC236}">
                  <a16:creationId xmlns:a16="http://schemas.microsoft.com/office/drawing/2014/main" xmlns="" id="{D85E2409-C6E5-036A-A2B2-3838F584C82A}"/>
                </a:ext>
              </a:extLst>
            </p:cNvPr>
            <p:cNvPicPr>
              <a:picLocks noChangeAspect="1" noChangeArrowheads="1"/>
            </p:cNvPicPr>
            <p:nvPr/>
          </p:nvPicPr>
          <p:blipFill>
            <a:blip r:embed="rId6">
              <a:lum bright="-6000" contrast="18000"/>
              <a:extLst>
                <a:ext uri="{28A0092B-C50C-407E-A947-70E740481C1C}">
                  <a14:useLocalDpi xmlns:a14="http://schemas.microsoft.com/office/drawing/2010/main" val="0"/>
                </a:ext>
              </a:extLst>
            </a:blip>
            <a:srcRect/>
            <a:stretch>
              <a:fillRect/>
            </a:stretch>
          </p:blipFill>
          <p:spPr bwMode="auto">
            <a:xfrm rot="-549891">
              <a:off x="2400" y="677"/>
              <a:ext cx="1152" cy="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63" name="Group 14">
              <a:extLst>
                <a:ext uri="{FF2B5EF4-FFF2-40B4-BE49-F238E27FC236}">
                  <a16:creationId xmlns:a16="http://schemas.microsoft.com/office/drawing/2014/main" xmlns="" id="{E88B3BBF-2BAD-DCB4-0231-357366D1AF5A}"/>
                </a:ext>
              </a:extLst>
            </p:cNvPr>
            <p:cNvGrpSpPr>
              <a:grpSpLocks/>
            </p:cNvGrpSpPr>
            <p:nvPr/>
          </p:nvGrpSpPr>
          <p:grpSpPr bwMode="auto">
            <a:xfrm>
              <a:off x="3296" y="888"/>
              <a:ext cx="812" cy="360"/>
              <a:chOff x="3296" y="888"/>
              <a:chExt cx="812" cy="360"/>
            </a:xfrm>
          </p:grpSpPr>
          <p:grpSp>
            <p:nvGrpSpPr>
              <p:cNvPr id="6164" name="Group 15">
                <a:extLst>
                  <a:ext uri="{FF2B5EF4-FFF2-40B4-BE49-F238E27FC236}">
                    <a16:creationId xmlns:a16="http://schemas.microsoft.com/office/drawing/2014/main" xmlns="" id="{194EB739-8F1C-978A-457F-0474434384A2}"/>
                  </a:ext>
                </a:extLst>
              </p:cNvPr>
              <p:cNvGrpSpPr>
                <a:grpSpLocks/>
              </p:cNvGrpSpPr>
              <p:nvPr/>
            </p:nvGrpSpPr>
            <p:grpSpPr bwMode="auto">
              <a:xfrm>
                <a:off x="3296" y="888"/>
                <a:ext cx="812" cy="332"/>
                <a:chOff x="3296" y="888"/>
                <a:chExt cx="812" cy="332"/>
              </a:xfrm>
            </p:grpSpPr>
            <p:sp>
              <p:nvSpPr>
                <p:cNvPr id="6166" name="Line 16">
                  <a:extLst>
                    <a:ext uri="{FF2B5EF4-FFF2-40B4-BE49-F238E27FC236}">
                      <a16:creationId xmlns:a16="http://schemas.microsoft.com/office/drawing/2014/main" xmlns="" id="{42E33EE9-5D5C-3519-3183-CDE1B223E168}"/>
                    </a:ext>
                  </a:extLst>
                </p:cNvPr>
                <p:cNvSpPr>
                  <a:spLocks noChangeShapeType="1"/>
                </p:cNvSpPr>
                <p:nvPr/>
              </p:nvSpPr>
              <p:spPr bwMode="auto">
                <a:xfrm flipV="1">
                  <a:off x="3320" y="980"/>
                  <a:ext cx="768" cy="240"/>
                </a:xfrm>
                <a:prstGeom prst="line">
                  <a:avLst/>
                </a:prstGeom>
                <a:noFill/>
                <a:ln w="19050">
                  <a:solidFill>
                    <a:srgbClr val="993300"/>
                  </a:solidFill>
                  <a:round/>
                  <a:headEnd/>
                  <a:tailEnd/>
                </a:ln>
                <a:extLst>
                  <a:ext uri="{909E8E84-426E-40DD-AFC4-6F175D3DCCD1}">
                    <a14:hiddenFill xmlns:a14="http://schemas.microsoft.com/office/drawing/2010/main">
                      <a:noFill/>
                    </a14:hiddenFill>
                  </a:ext>
                </a:extLst>
              </p:spPr>
              <p:txBody>
                <a:bodyPr/>
                <a:lstStyle/>
                <a:p>
                  <a:pPr defTabSz="871789" fontAlgn="base">
                    <a:spcBef>
                      <a:spcPct val="20000"/>
                    </a:spcBef>
                    <a:spcAft>
                      <a:spcPct val="0"/>
                    </a:spcAft>
                  </a:pPr>
                  <a:endParaRPr lang="en-US" sz="2574" b="1">
                    <a:solidFill>
                      <a:srgbClr val="0000FF"/>
                    </a:solidFill>
                    <a:latin typeface="Times New Roman" panose="02020603050405020304" pitchFamily="18" charset="0"/>
                  </a:endParaRPr>
                </a:p>
              </p:txBody>
            </p:sp>
            <p:sp>
              <p:nvSpPr>
                <p:cNvPr id="6167" name="Line 17">
                  <a:extLst>
                    <a:ext uri="{FF2B5EF4-FFF2-40B4-BE49-F238E27FC236}">
                      <a16:creationId xmlns:a16="http://schemas.microsoft.com/office/drawing/2014/main" xmlns="" id="{7716214E-AF73-F546-DDF0-6CB84743AB58}"/>
                    </a:ext>
                  </a:extLst>
                </p:cNvPr>
                <p:cNvSpPr>
                  <a:spLocks noChangeShapeType="1"/>
                </p:cNvSpPr>
                <p:nvPr/>
              </p:nvSpPr>
              <p:spPr bwMode="auto">
                <a:xfrm flipV="1">
                  <a:off x="3296" y="912"/>
                  <a:ext cx="784" cy="96"/>
                </a:xfrm>
                <a:prstGeom prst="line">
                  <a:avLst/>
                </a:prstGeom>
                <a:noFill/>
                <a:ln w="19050">
                  <a:solidFill>
                    <a:srgbClr val="993300"/>
                  </a:solidFill>
                  <a:round/>
                  <a:headEnd/>
                  <a:tailEnd/>
                </a:ln>
                <a:extLst>
                  <a:ext uri="{909E8E84-426E-40DD-AFC4-6F175D3DCCD1}">
                    <a14:hiddenFill xmlns:a14="http://schemas.microsoft.com/office/drawing/2010/main">
                      <a:noFill/>
                    </a14:hiddenFill>
                  </a:ext>
                </a:extLst>
              </p:spPr>
              <p:txBody>
                <a:bodyPr/>
                <a:lstStyle/>
                <a:p>
                  <a:pPr defTabSz="871789" fontAlgn="base">
                    <a:spcBef>
                      <a:spcPct val="20000"/>
                    </a:spcBef>
                    <a:spcAft>
                      <a:spcPct val="0"/>
                    </a:spcAft>
                  </a:pPr>
                  <a:endParaRPr lang="en-US" sz="2574" b="1">
                    <a:solidFill>
                      <a:srgbClr val="0000FF"/>
                    </a:solidFill>
                    <a:latin typeface="Times New Roman" panose="02020603050405020304" pitchFamily="18" charset="0"/>
                  </a:endParaRPr>
                </a:p>
              </p:txBody>
            </p:sp>
            <p:sp>
              <p:nvSpPr>
                <p:cNvPr id="6168" name="Line 18">
                  <a:extLst>
                    <a:ext uri="{FF2B5EF4-FFF2-40B4-BE49-F238E27FC236}">
                      <a16:creationId xmlns:a16="http://schemas.microsoft.com/office/drawing/2014/main" xmlns="" id="{699548C2-9063-3197-BC70-6142AE13068E}"/>
                    </a:ext>
                  </a:extLst>
                </p:cNvPr>
                <p:cNvSpPr>
                  <a:spLocks noChangeShapeType="1"/>
                </p:cNvSpPr>
                <p:nvPr/>
              </p:nvSpPr>
              <p:spPr bwMode="auto">
                <a:xfrm>
                  <a:off x="4060" y="888"/>
                  <a:ext cx="48" cy="96"/>
                </a:xfrm>
                <a:prstGeom prst="line">
                  <a:avLst/>
                </a:prstGeom>
                <a:noFill/>
                <a:ln w="38100">
                  <a:solidFill>
                    <a:srgbClr val="CCCC00"/>
                  </a:solidFill>
                  <a:round/>
                  <a:headEnd/>
                  <a:tailEnd/>
                </a:ln>
                <a:extLst>
                  <a:ext uri="{909E8E84-426E-40DD-AFC4-6F175D3DCCD1}">
                    <a14:hiddenFill xmlns:a14="http://schemas.microsoft.com/office/drawing/2010/main">
                      <a:noFill/>
                    </a14:hiddenFill>
                  </a:ext>
                </a:extLst>
              </p:spPr>
              <p:txBody>
                <a:bodyPr/>
                <a:lstStyle/>
                <a:p>
                  <a:pPr defTabSz="871789" fontAlgn="base">
                    <a:spcBef>
                      <a:spcPct val="20000"/>
                    </a:spcBef>
                    <a:spcAft>
                      <a:spcPct val="0"/>
                    </a:spcAft>
                  </a:pPr>
                  <a:endParaRPr lang="en-US" sz="2574" b="1">
                    <a:solidFill>
                      <a:srgbClr val="0000FF"/>
                    </a:solidFill>
                    <a:latin typeface="Times New Roman" panose="02020603050405020304" pitchFamily="18" charset="0"/>
                  </a:endParaRPr>
                </a:p>
              </p:txBody>
            </p:sp>
          </p:grpSp>
          <p:sp>
            <p:nvSpPr>
              <p:cNvPr id="6165" name="Oval 19">
                <a:extLst>
                  <a:ext uri="{FF2B5EF4-FFF2-40B4-BE49-F238E27FC236}">
                    <a16:creationId xmlns:a16="http://schemas.microsoft.com/office/drawing/2014/main" xmlns="" id="{40E27788-C7A9-7F5B-0333-9C8205ED4228}"/>
                  </a:ext>
                </a:extLst>
              </p:cNvPr>
              <p:cNvSpPr>
                <a:spLocks noChangeArrowheads="1"/>
              </p:cNvSpPr>
              <p:nvPr/>
            </p:nvSpPr>
            <p:spPr bwMode="auto">
              <a:xfrm>
                <a:off x="3296" y="1200"/>
                <a:ext cx="48" cy="48"/>
              </a:xfrm>
              <a:prstGeom prst="ellipse">
                <a:avLst/>
              </a:prstGeom>
              <a:solidFill>
                <a:schemeClr val="tx1"/>
              </a:solidFill>
              <a:ln w="9525">
                <a:solidFill>
                  <a:schemeClr val="tx1"/>
                </a:solidFill>
                <a:round/>
                <a:headEnd/>
                <a:tailEnd/>
              </a:ln>
            </p:spPr>
            <p:txBody>
              <a:bodyPr wrap="none" lIns="87150" tIns="43576" rIns="87150" bIns="43576" anchor="ctr"/>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defTabSz="871789" eaLnBrk="1" fontAlgn="base" hangingPunct="1">
                  <a:spcBef>
                    <a:spcPct val="20000"/>
                  </a:spcBef>
                  <a:spcAft>
                    <a:spcPct val="0"/>
                  </a:spcAft>
                </a:pPr>
                <a:endParaRPr lang="en-US" altLang="en-US" sz="2574"/>
              </a:p>
            </p:txBody>
          </p:sp>
        </p:grpSp>
      </p:grpSp>
      <p:pic>
        <p:nvPicPr>
          <p:cNvPr id="88084" name="Picture 20" descr="fire9">
            <a:extLst>
              <a:ext uri="{FF2B5EF4-FFF2-40B4-BE49-F238E27FC236}">
                <a16:creationId xmlns:a16="http://schemas.microsoft.com/office/drawing/2014/main" xmlns="" id="{FF558384-912B-DB78-7401-675965761D8E}"/>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880886" y="3355593"/>
            <a:ext cx="4430228" cy="251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21" descr="julklok4">
            <a:extLst>
              <a:ext uri="{FF2B5EF4-FFF2-40B4-BE49-F238E27FC236}">
                <a16:creationId xmlns:a16="http://schemas.microsoft.com/office/drawing/2014/main" xmlns="" id="{89F9C17E-AA5A-8391-B571-3781528D6426}"/>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9106819">
            <a:off x="753843" y="63571"/>
            <a:ext cx="1558981" cy="108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9" name="Picture 22" descr="julklok4">
            <a:extLst>
              <a:ext uri="{FF2B5EF4-FFF2-40B4-BE49-F238E27FC236}">
                <a16:creationId xmlns:a16="http://schemas.microsoft.com/office/drawing/2014/main" xmlns="" id="{3990A82B-A162-361C-69D6-7D6059EC4BCE}"/>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2957076">
            <a:off x="9577218" y="-170277"/>
            <a:ext cx="1448490" cy="117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87" name="WordArt 23" descr="Horizontal brick">
            <a:extLst>
              <a:ext uri="{FF2B5EF4-FFF2-40B4-BE49-F238E27FC236}">
                <a16:creationId xmlns:a16="http://schemas.microsoft.com/office/drawing/2014/main" xmlns="" id="{5FECCE5E-751D-D202-7F70-38FA94788A63}"/>
              </a:ext>
            </a:extLst>
          </p:cNvPr>
          <p:cNvSpPr>
            <a:spLocks noChangeArrowheads="1" noChangeShapeType="1" noTextEdit="1"/>
          </p:cNvSpPr>
          <p:nvPr/>
        </p:nvSpPr>
        <p:spPr bwMode="auto">
          <a:xfrm rot="2949578">
            <a:off x="16559416" y="2591995"/>
            <a:ext cx="3656793" cy="1064041"/>
          </a:xfrm>
          <a:prstGeom prst="rect">
            <a:avLst/>
          </a:prstGeom>
        </p:spPr>
        <p:txBody>
          <a:bodyPr wrap="none" fromWordArt="1">
            <a:prstTxWarp prst="textCurveDown">
              <a:avLst>
                <a:gd name="adj" fmla="val 19847"/>
              </a:avLst>
            </a:prstTxWarp>
            <a:scene3d>
              <a:camera prst="legacyObliqueRight"/>
              <a:lightRig rig="legacyFlat3" dir="t"/>
            </a:scene3d>
            <a:sp3d extrusionH="430200" prstMaterial="legacyMatte">
              <a:extrusionClr>
                <a:srgbClr val="FFFF00"/>
              </a:extrusionClr>
              <a:contourClr>
                <a:srgbClr val="FF0000"/>
              </a:contourClr>
            </a:sp3d>
          </a:bodyPr>
          <a:lstStyle/>
          <a:p>
            <a:pPr algn="ctr" defTabSz="871789" fontAlgn="base">
              <a:spcBef>
                <a:spcPct val="20000"/>
              </a:spcBef>
              <a:spcAft>
                <a:spcPct val="0"/>
              </a:spcAft>
            </a:pPr>
            <a:r>
              <a:rPr lang="en-US" sz="3432" b="1" kern="10">
                <a:ln w="9525">
                  <a:round/>
                  <a:headEnd/>
                  <a:tailEnd/>
                </a:ln>
                <a:pattFill prst="horzBrick">
                  <a:fgClr>
                    <a:srgbClr val="FF0000"/>
                  </a:fgClr>
                  <a:bgClr>
                    <a:srgbClr val="000000"/>
                  </a:bgClr>
                </a:pattFill>
                <a:latin typeface="Arial" panose="020B0604020202020204" pitchFamily="34" charset="0"/>
                <a:cs typeface="Arial" panose="020B0604020202020204" pitchFamily="34" charset="0"/>
              </a:rPr>
              <a:t>KHỞI ĐỘNG</a:t>
            </a:r>
          </a:p>
        </p:txBody>
      </p:sp>
      <p:pic>
        <p:nvPicPr>
          <p:cNvPr id="88089" name="Picture 25">
            <a:hlinkClick r:id="" action="ppaction://media"/>
            <a:extLst>
              <a:ext uri="{FF2B5EF4-FFF2-40B4-BE49-F238E27FC236}">
                <a16:creationId xmlns:a16="http://schemas.microsoft.com/office/drawing/2014/main" xmlns="" id="{2EABD2CB-4189-0EBA-EF43-4C3C5ECBF72B}"/>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0">
            <a:extLst>
              <a:ext uri="{28A0092B-C50C-407E-A947-70E740481C1C}">
                <a14:useLocalDpi xmlns:a14="http://schemas.microsoft.com/office/drawing/2010/main" val="0"/>
              </a:ext>
            </a:extLst>
          </a:blip>
          <a:srcRect/>
          <a:stretch>
            <a:fillRect/>
          </a:stretch>
        </p:blipFill>
        <p:spPr bwMode="auto">
          <a:xfrm>
            <a:off x="10451307" y="6550745"/>
            <a:ext cx="307256" cy="30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855" fill="hold"/>
                                        <p:tgtEl>
                                          <p:spTgt spid="88089"/>
                                        </p:tgtEl>
                                      </p:cBhvr>
                                    </p:cmd>
                                  </p:childTnLst>
                                </p:cTn>
                              </p:par>
                              <p:par>
                                <p:cTn id="7" presetID="0" presetClass="path" presetSubtype="0" accel="50000" decel="50000" fill="hold" nodeType="withEffect">
                                  <p:stCondLst>
                                    <p:cond delay="0"/>
                                  </p:stCondLst>
                                  <p:childTnLst>
                                    <p:animMotion origin="layout" path="M 0 0 C -0.12118 0 -0.24236 0 -0.54584 0.06111 C -0.84931 0.12222 -1.33507 0.24445 -1.82084 0.36667 " pathEditMode="relative" ptsTypes="aaA">
                                      <p:cBhvr>
                                        <p:cTn id="8" dur="5000" fill="hold"/>
                                        <p:tgtEl>
                                          <p:spTgt spid="88066"/>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 0 C -0.12118 0 -0.24236 0 -0.54584 0.06111 C -0.84931 0.12222 -1.33507 0.24445 -1.82084 0.36667 " pathEditMode="relative" ptsTypes="aaA">
                                      <p:cBhvr>
                                        <p:cTn id="10" dur="5000" fill="hold"/>
                                        <p:tgtEl>
                                          <p:spTgt spid="88067"/>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0 0 C -0.12118 0 -0.24236 0 -0.54584 0.06111 C -0.84931 0.12222 -1.33507 0.24445 -1.82084 0.36667 " pathEditMode="relative" ptsTypes="aaA">
                                      <p:cBhvr>
                                        <p:cTn id="12" dur="5000" fill="hold"/>
                                        <p:tgtEl>
                                          <p:spTgt spid="88068"/>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C -0.12118 0 -0.24236 0 -0.54584 0.06111 C -0.84931 0.12222 -1.33507 0.24445 -1.82084 0.36667 " pathEditMode="relative" ptsTypes="aaA">
                                      <p:cBhvr>
                                        <p:cTn id="14" dur="5000" fill="hold"/>
                                        <p:tgtEl>
                                          <p:spTgt spid="88069"/>
                                        </p:tgtEl>
                                        <p:attrNameLst>
                                          <p:attrName>ppt_x</p:attrName>
                                          <p:attrName>ppt_y</p:attrName>
                                        </p:attrNameLst>
                                      </p:cBhvr>
                                    </p:animMotion>
                                  </p:childTnLst>
                                </p:cTn>
                              </p:par>
                              <p:par>
                                <p:cTn id="15" presetID="0" presetClass="path" presetSubtype="0" accel="50000" decel="50000" fill="hold" nodeType="withEffect">
                                  <p:stCondLst>
                                    <p:cond delay="0"/>
                                  </p:stCondLst>
                                  <p:childTnLst>
                                    <p:animMotion origin="layout" path="M 0 0 C -0.12118 0 -0.24236 0 -0.54584 0.06111 C -0.84931 0.12222 -1.33507 0.24445 -1.82084 0.36667 " pathEditMode="relative" ptsTypes="aaA">
                                      <p:cBhvr>
                                        <p:cTn id="16" dur="5000" fill="hold"/>
                                        <p:tgtEl>
                                          <p:spTgt spid="88070"/>
                                        </p:tgtEl>
                                        <p:attrNameLst>
                                          <p:attrName>ppt_x</p:attrName>
                                          <p:attrName>ppt_y</p:attrName>
                                        </p:attrNameLst>
                                      </p:cBhvr>
                                    </p:animMotion>
                                  </p:childTnLst>
                                </p:cTn>
                              </p:par>
                              <p:par>
                                <p:cTn id="17" presetID="0" presetClass="path" presetSubtype="0" accel="50000" decel="50000" fill="hold" nodeType="withEffect">
                                  <p:stCondLst>
                                    <p:cond delay="0"/>
                                  </p:stCondLst>
                                  <p:childTnLst>
                                    <p:animMotion origin="layout" path="M 0 0 C -0.12118 0 -0.24236 0 -0.54584 0.06111 C -0.84931 0.12222 -1.33507 0.24445 -1.82084 0.36667 " pathEditMode="relative" ptsTypes="aaA">
                                      <p:cBhvr>
                                        <p:cTn id="18" dur="5000" fill="hold"/>
                                        <p:tgtEl>
                                          <p:spTgt spid="88071"/>
                                        </p:tgtEl>
                                        <p:attrNameLst>
                                          <p:attrName>ppt_x</p:attrName>
                                          <p:attrName>ppt_y</p:attrName>
                                        </p:attrNameLst>
                                      </p:cBhvr>
                                    </p:animMotion>
                                  </p:childTnLst>
                                </p:cTn>
                              </p:par>
                              <p:par>
                                <p:cTn id="19" presetID="0" presetClass="path" presetSubtype="0" accel="50000" decel="50000" fill="hold" nodeType="withEffect">
                                  <p:stCondLst>
                                    <p:cond delay="0"/>
                                  </p:stCondLst>
                                  <p:childTnLst>
                                    <p:animMotion origin="layout" path="M 0 0 C -0.12118 0 -0.24236 0 -0.54584 0.06111 C -0.84931 0.12222 -1.33507 0.24445 -1.82084 0.36667 " pathEditMode="relative" ptsTypes="aaA">
                                      <p:cBhvr>
                                        <p:cTn id="20" dur="5000" fill="hold"/>
                                        <p:tgtEl>
                                          <p:spTgt spid="88072"/>
                                        </p:tgtEl>
                                        <p:attrNameLst>
                                          <p:attrName>ppt_x</p:attrName>
                                          <p:attrName>ppt_y</p:attrName>
                                        </p:attrNameLst>
                                      </p:cBhvr>
                                    </p:animMotion>
                                  </p:childTnLst>
                                </p:cTn>
                              </p:par>
                              <p:par>
                                <p:cTn id="21" presetID="0" presetClass="path" presetSubtype="0" accel="50000" decel="50000" fill="hold" nodeType="withEffect">
                                  <p:stCondLst>
                                    <p:cond delay="0"/>
                                  </p:stCondLst>
                                  <p:childTnLst>
                                    <p:animMotion origin="layout" path="M 0 0 C -0.12118 0 -0.24236 0 -0.54584 0.06111 C -0.84931 0.12222 -1.33507 0.24445 -1.82084 0.36667 " pathEditMode="relative" ptsTypes="aaA">
                                      <p:cBhvr>
                                        <p:cTn id="22" dur="5000" fill="hold"/>
                                        <p:tgtEl>
                                          <p:spTgt spid="88087"/>
                                        </p:tgtEl>
                                        <p:attrNameLst>
                                          <p:attrName>ppt_x</p:attrName>
                                          <p:attrName>ppt_y</p:attrName>
                                        </p:attrNameLst>
                                      </p:cBhvr>
                                    </p:animMotion>
                                  </p:childTnLst>
                                </p:cTn>
                              </p:par>
                            </p:childTnLst>
                          </p:cTn>
                        </p:par>
                        <p:par>
                          <p:cTn id="23" fill="hold" nodeType="afterGroup">
                            <p:stCondLst>
                              <p:cond delay="5000"/>
                            </p:stCondLst>
                            <p:childTnLst>
                              <p:par>
                                <p:cTn id="24" presetID="53" presetClass="entr" presetSubtype="0" repeatCount="2000" fill="hold" nodeType="afterEffect">
                                  <p:stCondLst>
                                    <p:cond delay="0"/>
                                  </p:stCondLst>
                                  <p:childTnLst>
                                    <p:set>
                                      <p:cBhvr>
                                        <p:cTn id="25" dur="1" fill="hold">
                                          <p:stCondLst>
                                            <p:cond delay="0"/>
                                          </p:stCondLst>
                                        </p:cTn>
                                        <p:tgtEl>
                                          <p:spTgt spid="88073"/>
                                        </p:tgtEl>
                                        <p:attrNameLst>
                                          <p:attrName>style.visibility</p:attrName>
                                        </p:attrNameLst>
                                      </p:cBhvr>
                                      <p:to>
                                        <p:strVal val="visible"/>
                                      </p:to>
                                    </p:set>
                                    <p:anim calcmode="lin" valueType="num">
                                      <p:cBhvr>
                                        <p:cTn id="26" dur="500" fill="hold"/>
                                        <p:tgtEl>
                                          <p:spTgt spid="88073"/>
                                        </p:tgtEl>
                                        <p:attrNameLst>
                                          <p:attrName>ppt_w</p:attrName>
                                        </p:attrNameLst>
                                      </p:cBhvr>
                                      <p:tavLst>
                                        <p:tav tm="0">
                                          <p:val>
                                            <p:fltVal val="0"/>
                                          </p:val>
                                        </p:tav>
                                        <p:tav tm="100000">
                                          <p:val>
                                            <p:strVal val="#ppt_w"/>
                                          </p:val>
                                        </p:tav>
                                      </p:tavLst>
                                    </p:anim>
                                    <p:anim calcmode="lin" valueType="num">
                                      <p:cBhvr>
                                        <p:cTn id="27" dur="500" fill="hold"/>
                                        <p:tgtEl>
                                          <p:spTgt spid="88073"/>
                                        </p:tgtEl>
                                        <p:attrNameLst>
                                          <p:attrName>ppt_h</p:attrName>
                                        </p:attrNameLst>
                                      </p:cBhvr>
                                      <p:tavLst>
                                        <p:tav tm="0">
                                          <p:val>
                                            <p:fltVal val="0"/>
                                          </p:val>
                                        </p:tav>
                                        <p:tav tm="100000">
                                          <p:val>
                                            <p:strVal val="#ppt_h"/>
                                          </p:val>
                                        </p:tav>
                                      </p:tavLst>
                                    </p:anim>
                                    <p:animEffect transition="in" filter="fade">
                                      <p:cBhvr>
                                        <p:cTn id="28" dur="500"/>
                                        <p:tgtEl>
                                          <p:spTgt spid="88073"/>
                                        </p:tgtEl>
                                      </p:cBhvr>
                                    </p:animEffect>
                                  </p:childTnLst>
                                  <p:subTnLst>
                                    <p:audio>
                                      <p:cMediaNode>
                                        <p:cTn display="0" masterRel="sameClick">
                                          <p:stCondLst>
                                            <p:cond evt="begin" delay="0">
                                              <p:tn val="24"/>
                                            </p:cond>
                                          </p:stCondLst>
                                          <p:endCondLst>
                                            <p:cond evt="onStopAudio" delay="0">
                                              <p:tgtEl>
                                                <p:sldTgt/>
                                              </p:tgtEl>
                                            </p:cond>
                                          </p:endCondLst>
                                        </p:cTn>
                                        <p:tgtEl>
                                          <p:sndTgt r:embed="rId4" name="W1.WAV"/>
                                        </p:tgtEl>
                                      </p:cMediaNode>
                                    </p:audio>
                                  </p:subTnLst>
                                </p:cTn>
                              </p:par>
                            </p:childTnLst>
                          </p:cTn>
                        </p:par>
                        <p:par>
                          <p:cTn id="29" fill="hold" nodeType="afterGroup">
                            <p:stCondLst>
                              <p:cond delay="6000"/>
                            </p:stCondLst>
                            <p:childTnLst>
                              <p:par>
                                <p:cTn id="30" presetID="39" presetClass="entr" presetSubtype="0" accel="100000" fill="hold" nodeType="afterEffect">
                                  <p:stCondLst>
                                    <p:cond delay="0"/>
                                  </p:stCondLst>
                                  <p:childTnLst>
                                    <p:set>
                                      <p:cBhvr>
                                        <p:cTn id="31" dur="1" fill="hold">
                                          <p:stCondLst>
                                            <p:cond delay="0"/>
                                          </p:stCondLst>
                                        </p:cTn>
                                        <p:tgtEl>
                                          <p:spTgt spid="88074"/>
                                        </p:tgtEl>
                                        <p:attrNameLst>
                                          <p:attrName>style.visibility</p:attrName>
                                        </p:attrNameLst>
                                      </p:cBhvr>
                                      <p:to>
                                        <p:strVal val="visible"/>
                                      </p:to>
                                    </p:set>
                                    <p:anim calcmode="lin" valueType="num">
                                      <p:cBhvr>
                                        <p:cTn id="32" dur="500" fill="hold"/>
                                        <p:tgtEl>
                                          <p:spTgt spid="88074"/>
                                        </p:tgtEl>
                                        <p:attrNameLst>
                                          <p:attrName>ppt_h</p:attrName>
                                        </p:attrNameLst>
                                      </p:cBhvr>
                                      <p:tavLst>
                                        <p:tav tm="0">
                                          <p:val>
                                            <p:strVal val="#ppt_h/20"/>
                                          </p:val>
                                        </p:tav>
                                        <p:tav tm="50000">
                                          <p:val>
                                            <p:strVal val="#ppt_h/20"/>
                                          </p:val>
                                        </p:tav>
                                        <p:tav tm="100000">
                                          <p:val>
                                            <p:strVal val="#ppt_h"/>
                                          </p:val>
                                        </p:tav>
                                      </p:tavLst>
                                    </p:anim>
                                    <p:anim calcmode="lin" valueType="num">
                                      <p:cBhvr>
                                        <p:cTn id="33" dur="500" fill="hold"/>
                                        <p:tgtEl>
                                          <p:spTgt spid="88074"/>
                                        </p:tgtEl>
                                        <p:attrNameLst>
                                          <p:attrName>ppt_w</p:attrName>
                                        </p:attrNameLst>
                                      </p:cBhvr>
                                      <p:tavLst>
                                        <p:tav tm="0">
                                          <p:val>
                                            <p:strVal val="#ppt_w+.3"/>
                                          </p:val>
                                        </p:tav>
                                        <p:tav tm="50000">
                                          <p:val>
                                            <p:strVal val="#ppt_w+.3"/>
                                          </p:val>
                                        </p:tav>
                                        <p:tav tm="100000">
                                          <p:val>
                                            <p:strVal val="#ppt_w"/>
                                          </p:val>
                                        </p:tav>
                                      </p:tavLst>
                                    </p:anim>
                                    <p:anim calcmode="lin" valueType="num">
                                      <p:cBhvr>
                                        <p:cTn id="34" dur="500" fill="hold"/>
                                        <p:tgtEl>
                                          <p:spTgt spid="88074"/>
                                        </p:tgtEl>
                                        <p:attrNameLst>
                                          <p:attrName>ppt_x</p:attrName>
                                        </p:attrNameLst>
                                      </p:cBhvr>
                                      <p:tavLst>
                                        <p:tav tm="0">
                                          <p:val>
                                            <p:strVal val="#ppt_x-.3"/>
                                          </p:val>
                                        </p:tav>
                                        <p:tav tm="50000">
                                          <p:val>
                                            <p:strVal val="#ppt_x"/>
                                          </p:val>
                                        </p:tav>
                                        <p:tav tm="100000">
                                          <p:val>
                                            <p:strVal val="#ppt_x"/>
                                          </p:val>
                                        </p:tav>
                                      </p:tavLst>
                                    </p:anim>
                                    <p:anim calcmode="lin" valueType="num">
                                      <p:cBhvr>
                                        <p:cTn id="35" dur="500" fill="hold"/>
                                        <p:tgtEl>
                                          <p:spTgt spid="88074"/>
                                        </p:tgtEl>
                                        <p:attrNameLst>
                                          <p:attrName>ppt_y</p:attrName>
                                        </p:attrNameLst>
                                      </p:cBhvr>
                                      <p:tavLst>
                                        <p:tav tm="0">
                                          <p:val>
                                            <p:strVal val="#ppt_y"/>
                                          </p:val>
                                        </p:tav>
                                        <p:tav tm="100000">
                                          <p:val>
                                            <p:strVal val="#ppt_y"/>
                                          </p:val>
                                        </p:tav>
                                      </p:tavLst>
                                    </p:anim>
                                  </p:childTnLst>
                                </p:cTn>
                              </p:par>
                              <p:par>
                                <p:cTn id="36" presetID="10" presetClass="entr" presetSubtype="0" fill="hold" nodeType="withEffect">
                                  <p:stCondLst>
                                    <p:cond delay="0"/>
                                  </p:stCondLst>
                                  <p:childTnLst>
                                    <p:set>
                                      <p:cBhvr>
                                        <p:cTn id="37" dur="1" fill="hold">
                                          <p:stCondLst>
                                            <p:cond delay="0"/>
                                          </p:stCondLst>
                                        </p:cTn>
                                        <p:tgtEl>
                                          <p:spTgt spid="88084"/>
                                        </p:tgtEl>
                                        <p:attrNameLst>
                                          <p:attrName>style.visibility</p:attrName>
                                        </p:attrNameLst>
                                      </p:cBhvr>
                                      <p:to>
                                        <p:strVal val="visible"/>
                                      </p:to>
                                    </p:set>
                                    <p:animEffect transition="in" filter="fade">
                                      <p:cBhvr>
                                        <p:cTn id="38" dur="500"/>
                                        <p:tgtEl>
                                          <p:spTgt spid="88084"/>
                                        </p:tgtEl>
                                      </p:cBhvr>
                                    </p:animEffect>
                                  </p:childTnLst>
                                </p:cTn>
                              </p:par>
                              <p:par>
                                <p:cTn id="39" presetID="39" presetClass="entr" presetSubtype="0" accel="100000" fill="hold" nodeType="withEffect">
                                  <p:stCondLst>
                                    <p:cond delay="0"/>
                                  </p:stCondLst>
                                  <p:childTnLst>
                                    <p:set>
                                      <p:cBhvr>
                                        <p:cTn id="40" dur="1" fill="hold">
                                          <p:stCondLst>
                                            <p:cond delay="0"/>
                                          </p:stCondLst>
                                        </p:cTn>
                                        <p:tgtEl>
                                          <p:spTgt spid="88075"/>
                                        </p:tgtEl>
                                        <p:attrNameLst>
                                          <p:attrName>style.visibility</p:attrName>
                                        </p:attrNameLst>
                                      </p:cBhvr>
                                      <p:to>
                                        <p:strVal val="visible"/>
                                      </p:to>
                                    </p:set>
                                    <p:anim calcmode="lin" valueType="num">
                                      <p:cBhvr>
                                        <p:cTn id="41" dur="500" fill="hold"/>
                                        <p:tgtEl>
                                          <p:spTgt spid="88075"/>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88075"/>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88075"/>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88075"/>
                                        </p:tgtEl>
                                        <p:attrNameLst>
                                          <p:attrName>ppt_y</p:attrName>
                                        </p:attrNameLst>
                                      </p:cBhvr>
                                      <p:tavLst>
                                        <p:tav tm="0">
                                          <p:val>
                                            <p:strVal val="#ppt_y"/>
                                          </p:val>
                                        </p:tav>
                                        <p:tav tm="100000">
                                          <p:val>
                                            <p:strVal val="#ppt_y"/>
                                          </p:val>
                                        </p:tav>
                                      </p:tavLst>
                                    </p:anim>
                                  </p:childTnLst>
                                </p:cTn>
                              </p:par>
                              <p:par>
                                <p:cTn id="45" presetID="39" presetClass="entr" presetSubtype="0" accel="10000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p:cTn id="4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51" repeatCount="indefinite" fill="hold" display="0">
                  <p:stCondLst>
                    <p:cond delay="indefinite"/>
                  </p:stCondLst>
                  <p:endCondLst>
                    <p:cond evt="onPrev" delay="0">
                      <p:tgtEl>
                        <p:sldTgt/>
                      </p:tgtEl>
                    </p:cond>
                    <p:cond evt="onStopAudio" delay="0">
                      <p:tgtEl>
                        <p:sldTgt/>
                      </p:tgtEl>
                    </p:cond>
                  </p:endCondLst>
                </p:cTn>
                <p:tgtEl>
                  <p:spTgt spid="88089"/>
                </p:tgtEl>
              </p:cMediaNode>
            </p:audio>
          </p:childTnLst>
        </p:cTn>
      </p:par>
    </p:tnLst>
    <p:bldLst>
      <p:bldP spid="8806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1" name="Picture 3" descr="CLOCK_FW">
            <a:extLst>
              <a:ext uri="{FF2B5EF4-FFF2-40B4-BE49-F238E27FC236}">
                <a16:creationId xmlns:a16="http://schemas.microsoft.com/office/drawing/2014/main" xmlns="" id="{06BA7B59-735A-690A-D2C2-7AA5C4AC3F1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23383" y="917225"/>
            <a:ext cx="1147288" cy="106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2" name="Rectangle 4">
            <a:extLst>
              <a:ext uri="{FF2B5EF4-FFF2-40B4-BE49-F238E27FC236}">
                <a16:creationId xmlns:a16="http://schemas.microsoft.com/office/drawing/2014/main" xmlns="" id="{F7A14FB4-9F3A-936C-4AA0-375E9BC03DF3}"/>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30</a:t>
            </a:r>
          </a:p>
        </p:txBody>
      </p:sp>
      <p:sp>
        <p:nvSpPr>
          <p:cNvPr id="237573" name="Rectangle 5">
            <a:extLst>
              <a:ext uri="{FF2B5EF4-FFF2-40B4-BE49-F238E27FC236}">
                <a16:creationId xmlns:a16="http://schemas.microsoft.com/office/drawing/2014/main" xmlns="" id="{5BFD8E2C-2495-8B84-096D-39B7625FBDF8}"/>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4</a:t>
            </a:r>
          </a:p>
        </p:txBody>
      </p:sp>
      <p:sp>
        <p:nvSpPr>
          <p:cNvPr id="237574" name="Rectangle 6">
            <a:extLst>
              <a:ext uri="{FF2B5EF4-FFF2-40B4-BE49-F238E27FC236}">
                <a16:creationId xmlns:a16="http://schemas.microsoft.com/office/drawing/2014/main" xmlns="" id="{D734C5C6-1A58-DD4C-B099-C9F4E37569D0}"/>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3</a:t>
            </a:r>
          </a:p>
        </p:txBody>
      </p:sp>
      <p:sp>
        <p:nvSpPr>
          <p:cNvPr id="237575" name="Rectangle 7">
            <a:extLst>
              <a:ext uri="{FF2B5EF4-FFF2-40B4-BE49-F238E27FC236}">
                <a16:creationId xmlns:a16="http://schemas.microsoft.com/office/drawing/2014/main" xmlns="" id="{38538AB9-BCBB-A333-DD36-158DBBEAED46}"/>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a:t>
            </a:r>
          </a:p>
        </p:txBody>
      </p:sp>
      <p:sp>
        <p:nvSpPr>
          <p:cNvPr id="237576" name="Rectangle 8">
            <a:extLst>
              <a:ext uri="{FF2B5EF4-FFF2-40B4-BE49-F238E27FC236}">
                <a16:creationId xmlns:a16="http://schemas.microsoft.com/office/drawing/2014/main" xmlns="" id="{1BCE4242-C4C8-C5C8-BB9B-C89A1528C34F}"/>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a:t>
            </a:r>
          </a:p>
        </p:txBody>
      </p:sp>
      <p:sp>
        <p:nvSpPr>
          <p:cNvPr id="237577" name="Rectangle 9">
            <a:extLst>
              <a:ext uri="{FF2B5EF4-FFF2-40B4-BE49-F238E27FC236}">
                <a16:creationId xmlns:a16="http://schemas.microsoft.com/office/drawing/2014/main" xmlns="" id="{BA0A5C84-5005-8422-290F-06E909D0CB54}"/>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0</a:t>
            </a:r>
          </a:p>
        </p:txBody>
      </p:sp>
      <p:sp>
        <p:nvSpPr>
          <p:cNvPr id="237579" name="Text Box 11">
            <a:extLst>
              <a:ext uri="{FF2B5EF4-FFF2-40B4-BE49-F238E27FC236}">
                <a16:creationId xmlns:a16="http://schemas.microsoft.com/office/drawing/2014/main" xmlns="" id="{33FE6EBC-CD0E-209F-B313-7F3273C36203}"/>
              </a:ext>
            </a:extLst>
          </p:cNvPr>
          <p:cNvSpPr txBox="1">
            <a:spLocks noChangeArrowheads="1"/>
          </p:cNvSpPr>
          <p:nvPr/>
        </p:nvSpPr>
        <p:spPr bwMode="auto">
          <a:xfrm>
            <a:off x="1543929" y="4755039"/>
            <a:ext cx="9226742" cy="1614684"/>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95384" tIns="47694" rIns="95384" bIns="47694">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marL="342900" lvl="0" indent="-342900">
              <a:lnSpc>
                <a:spcPct val="130000"/>
              </a:lnSpc>
              <a:spcAft>
                <a:spcPts val="800"/>
              </a:spcAft>
              <a:buFont typeface="+mj-lt"/>
              <a:buAutoNum type="arabicParenBoth"/>
            </a:pPr>
            <a:r>
              <a:rPr lang="en-US" sz="4000" dirty="0">
                <a:solidFill>
                  <a:srgbClr val="0D0D0D"/>
                </a:solidFill>
                <a:ea typeface="Calibri" panose="020F0502020204030204" pitchFamily="34" charset="0"/>
                <a:cs typeface="Times New Roman" panose="02020603050405020304" pitchFamily="18" charset="0"/>
              </a:rPr>
              <a:t> </a:t>
            </a:r>
            <a:r>
              <a:rPr lang="vi-VN" sz="4000" dirty="0">
                <a:solidFill>
                  <a:srgbClr val="0D0D0D"/>
                </a:solidFill>
                <a:ea typeface="Calibri" panose="020F0502020204030204" pitchFamily="34" charset="0"/>
                <a:cs typeface="Times New Roman" panose="02020603050405020304" pitchFamily="18" charset="0"/>
              </a:rPr>
              <a:t>ba trăm</a:t>
            </a:r>
            <a:endParaRPr lang="en-US" sz="4000" dirty="0">
              <a:ea typeface="Calibri" panose="020F0502020204030204" pitchFamily="34" charset="0"/>
              <a:cs typeface="Times New Roman" panose="02020603050405020304" pitchFamily="18" charset="0"/>
            </a:endParaRPr>
          </a:p>
          <a:p>
            <a:r>
              <a:rPr lang="en-US" sz="4000" dirty="0">
                <a:solidFill>
                  <a:srgbClr val="0D0D0D"/>
                </a:solidFill>
                <a:ea typeface="Calibri" panose="020F0502020204030204" pitchFamily="34" charset="0"/>
              </a:rPr>
              <a:t>(2) </a:t>
            </a:r>
            <a:r>
              <a:rPr lang="vi-VN" sz="4000" dirty="0">
                <a:solidFill>
                  <a:srgbClr val="0D0D0D"/>
                </a:solidFill>
                <a:ea typeface="Calibri" panose="020F0502020204030204" pitchFamily="34" charset="0"/>
              </a:rPr>
              <a:t>Tố Như</a:t>
            </a:r>
            <a:endParaRPr kumimoji="0" lang="en-US" altLang="en-US" sz="3623" b="1" i="1" u="none" strike="noStrike" kern="1200" cap="none" spc="0" normalizeH="0" baseline="0" noProof="0" dirty="0">
              <a:ln>
                <a:noFill/>
              </a:ln>
              <a:solidFill>
                <a:srgbClr val="FF3300"/>
              </a:solidFill>
              <a:effectLst/>
              <a:uLnTx/>
              <a:uFillTx/>
              <a:latin typeface="Times New Roman" panose="02020603050405020304" pitchFamily="18" charset="0"/>
              <a:ea typeface="+mn-ea"/>
              <a:cs typeface="+mn-cs"/>
            </a:endParaRPr>
          </a:p>
        </p:txBody>
      </p:sp>
      <p:sp>
        <p:nvSpPr>
          <p:cNvPr id="53260" name="Text Box 12">
            <a:extLst>
              <a:ext uri="{FF2B5EF4-FFF2-40B4-BE49-F238E27FC236}">
                <a16:creationId xmlns:a16="http://schemas.microsoft.com/office/drawing/2014/main" xmlns="" id="{31A41DD8-FE29-16BE-25E9-3AA56906DD01}"/>
              </a:ext>
            </a:extLst>
          </p:cNvPr>
          <p:cNvSpPr txBox="1">
            <a:spLocks noChangeArrowheads="1"/>
          </p:cNvSpPr>
          <p:nvPr/>
        </p:nvSpPr>
        <p:spPr bwMode="auto">
          <a:xfrm>
            <a:off x="3223995" y="231578"/>
            <a:ext cx="6072456" cy="756500"/>
          </a:xfrm>
          <a:prstGeom prst="rect">
            <a:avLst/>
          </a:prstGeom>
          <a:gradFill rotWithShape="1">
            <a:gsLst>
              <a:gs pos="0">
                <a:srgbClr val="FF0000"/>
              </a:gs>
              <a:gs pos="50000">
                <a:srgbClr val="BBE0E3"/>
              </a:gs>
              <a:gs pos="100000">
                <a:srgbClr val="FF0000"/>
              </a:gs>
            </a:gsLst>
            <a:lin ang="5400000" scaled="1"/>
          </a:gradFill>
          <a:ln w="9525">
            <a:solidFill>
              <a:srgbClr val="9900CC"/>
            </a:solidFill>
            <a:miter lim="800000"/>
            <a:headEnd/>
            <a:tailEnd/>
          </a:ln>
        </p:spPr>
        <p:txBody>
          <a:bodyPr lIns="95384" tIns="47694" rIns="95384" bIns="47694">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marL="0" marR="0" lvl="0" indent="0" algn="ctr" defTabSz="955033" rtl="0" eaLnBrk="1" fontAlgn="base" latinLnBrk="0" hangingPunct="1">
              <a:lnSpc>
                <a:spcPct val="100000"/>
              </a:lnSpc>
              <a:spcBef>
                <a:spcPct val="50000"/>
              </a:spcBef>
              <a:spcAft>
                <a:spcPct val="0"/>
              </a:spcAft>
              <a:buClrTx/>
              <a:buSzTx/>
              <a:buFontTx/>
              <a:buNone/>
              <a:tabLst/>
              <a:defRPr/>
            </a:pPr>
            <a:r>
              <a:rPr kumimoji="0" lang="en-US" altLang="en-US" sz="429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TĂNG TỐC</a:t>
            </a:r>
          </a:p>
        </p:txBody>
      </p:sp>
      <p:sp>
        <p:nvSpPr>
          <p:cNvPr id="237581" name="Rectangle 13">
            <a:extLst>
              <a:ext uri="{FF2B5EF4-FFF2-40B4-BE49-F238E27FC236}">
                <a16:creationId xmlns:a16="http://schemas.microsoft.com/office/drawing/2014/main" xmlns="" id="{100221A4-A971-8F04-3EA6-F794B2EF6469}"/>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9</a:t>
            </a:r>
          </a:p>
        </p:txBody>
      </p:sp>
      <p:sp>
        <p:nvSpPr>
          <p:cNvPr id="237582" name="Rectangle 14">
            <a:extLst>
              <a:ext uri="{FF2B5EF4-FFF2-40B4-BE49-F238E27FC236}">
                <a16:creationId xmlns:a16="http://schemas.microsoft.com/office/drawing/2014/main" xmlns="" id="{C0BC1853-5190-8DBA-C6EE-E240FCCF5352}"/>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8</a:t>
            </a:r>
          </a:p>
        </p:txBody>
      </p:sp>
      <p:sp>
        <p:nvSpPr>
          <p:cNvPr id="237583" name="Rectangle 15">
            <a:extLst>
              <a:ext uri="{FF2B5EF4-FFF2-40B4-BE49-F238E27FC236}">
                <a16:creationId xmlns:a16="http://schemas.microsoft.com/office/drawing/2014/main" xmlns="" id="{F4B02F2E-0956-737E-A474-453AACCA8E29}"/>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7</a:t>
            </a:r>
          </a:p>
        </p:txBody>
      </p:sp>
      <p:sp>
        <p:nvSpPr>
          <p:cNvPr id="237584" name="Rectangle 16">
            <a:extLst>
              <a:ext uri="{FF2B5EF4-FFF2-40B4-BE49-F238E27FC236}">
                <a16:creationId xmlns:a16="http://schemas.microsoft.com/office/drawing/2014/main" xmlns="" id="{323D5895-1D30-CFC9-7955-EA012D035C25}"/>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6</a:t>
            </a:r>
          </a:p>
        </p:txBody>
      </p:sp>
      <p:sp>
        <p:nvSpPr>
          <p:cNvPr id="237585" name="Rectangle 17">
            <a:extLst>
              <a:ext uri="{FF2B5EF4-FFF2-40B4-BE49-F238E27FC236}">
                <a16:creationId xmlns:a16="http://schemas.microsoft.com/office/drawing/2014/main" xmlns="" id="{0EEB3C5F-8E6B-98DA-CFEA-0344C61BE95F}"/>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5</a:t>
            </a:r>
          </a:p>
        </p:txBody>
      </p:sp>
      <p:sp>
        <p:nvSpPr>
          <p:cNvPr id="237586" name="Rectangle 18">
            <a:extLst>
              <a:ext uri="{FF2B5EF4-FFF2-40B4-BE49-F238E27FC236}">
                <a16:creationId xmlns:a16="http://schemas.microsoft.com/office/drawing/2014/main" xmlns="" id="{E7719A19-7269-DC35-FE3A-BAF4E9182A5C}"/>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14</a:t>
            </a:r>
          </a:p>
        </p:txBody>
      </p:sp>
      <p:sp>
        <p:nvSpPr>
          <p:cNvPr id="237587" name="Rectangle 19">
            <a:extLst>
              <a:ext uri="{FF2B5EF4-FFF2-40B4-BE49-F238E27FC236}">
                <a16:creationId xmlns:a16="http://schemas.microsoft.com/office/drawing/2014/main" xmlns="" id="{7650A627-01D4-AC2B-A090-66BE9A89D392}"/>
              </a:ext>
            </a:extLst>
          </p:cNvPr>
          <p:cNvSpPr>
            <a:spLocks noChangeArrowheads="1"/>
          </p:cNvSpPr>
          <p:nvPr/>
        </p:nvSpPr>
        <p:spPr bwMode="auto">
          <a:xfrm>
            <a:off x="9378183"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13</a:t>
            </a:r>
          </a:p>
        </p:txBody>
      </p:sp>
      <p:sp>
        <p:nvSpPr>
          <p:cNvPr id="237588" name="Rectangle 20">
            <a:extLst>
              <a:ext uri="{FF2B5EF4-FFF2-40B4-BE49-F238E27FC236}">
                <a16:creationId xmlns:a16="http://schemas.microsoft.com/office/drawing/2014/main" xmlns="" id="{836AA980-8A38-F66C-459C-1CE0BFBAE9C6}"/>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12</a:t>
            </a:r>
          </a:p>
        </p:txBody>
      </p:sp>
      <p:sp>
        <p:nvSpPr>
          <p:cNvPr id="237589" name="Rectangle 21">
            <a:extLst>
              <a:ext uri="{FF2B5EF4-FFF2-40B4-BE49-F238E27FC236}">
                <a16:creationId xmlns:a16="http://schemas.microsoft.com/office/drawing/2014/main" xmlns="" id="{9B126DCE-177D-9CD5-1D17-51EF2011AFEE}"/>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11</a:t>
            </a:r>
          </a:p>
        </p:txBody>
      </p:sp>
      <p:sp>
        <p:nvSpPr>
          <p:cNvPr id="237590" name="Rectangle 22">
            <a:extLst>
              <a:ext uri="{FF2B5EF4-FFF2-40B4-BE49-F238E27FC236}">
                <a16:creationId xmlns:a16="http://schemas.microsoft.com/office/drawing/2014/main" xmlns="" id="{D92D2362-F88D-7CE0-859B-AE81F12137B1}"/>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10</a:t>
            </a:r>
          </a:p>
        </p:txBody>
      </p:sp>
      <p:sp>
        <p:nvSpPr>
          <p:cNvPr id="237591" name="Rectangle 23">
            <a:extLst>
              <a:ext uri="{FF2B5EF4-FFF2-40B4-BE49-F238E27FC236}">
                <a16:creationId xmlns:a16="http://schemas.microsoft.com/office/drawing/2014/main" xmlns="" id="{99644978-E86C-A4FC-C7E2-111D4E43713F}"/>
              </a:ext>
            </a:extLst>
          </p:cNvPr>
          <p:cNvSpPr>
            <a:spLocks noChangeArrowheads="1"/>
          </p:cNvSpPr>
          <p:nvPr/>
        </p:nvSpPr>
        <p:spPr bwMode="auto">
          <a:xfrm>
            <a:off x="9540136" y="1219941"/>
            <a:ext cx="1230535"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19</a:t>
            </a:r>
          </a:p>
        </p:txBody>
      </p:sp>
      <p:sp>
        <p:nvSpPr>
          <p:cNvPr id="237592" name="Rectangle 24">
            <a:extLst>
              <a:ext uri="{FF2B5EF4-FFF2-40B4-BE49-F238E27FC236}">
                <a16:creationId xmlns:a16="http://schemas.microsoft.com/office/drawing/2014/main" xmlns="" id="{1AF7CC02-64B3-AAE0-739F-ED915B2AA34B}"/>
              </a:ext>
            </a:extLst>
          </p:cNvPr>
          <p:cNvSpPr>
            <a:spLocks noChangeArrowheads="1"/>
          </p:cNvSpPr>
          <p:nvPr/>
        </p:nvSpPr>
        <p:spPr bwMode="auto">
          <a:xfrm>
            <a:off x="9458403" y="1295619"/>
            <a:ext cx="1238103" cy="428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18</a:t>
            </a:r>
          </a:p>
        </p:txBody>
      </p:sp>
      <p:sp>
        <p:nvSpPr>
          <p:cNvPr id="237593" name="Rectangle 25">
            <a:extLst>
              <a:ext uri="{FF2B5EF4-FFF2-40B4-BE49-F238E27FC236}">
                <a16:creationId xmlns:a16="http://schemas.microsoft.com/office/drawing/2014/main" xmlns="" id="{0ED6B31E-F81A-45DC-E3EA-6DCAEDBFC0BA}"/>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17</a:t>
            </a:r>
          </a:p>
        </p:txBody>
      </p:sp>
      <p:sp>
        <p:nvSpPr>
          <p:cNvPr id="237594" name="Rectangle 26">
            <a:extLst>
              <a:ext uri="{FF2B5EF4-FFF2-40B4-BE49-F238E27FC236}">
                <a16:creationId xmlns:a16="http://schemas.microsoft.com/office/drawing/2014/main" xmlns="" id="{4C5C149D-3657-07DC-EA0E-7A29D6E2E646}"/>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16</a:t>
            </a:r>
          </a:p>
        </p:txBody>
      </p:sp>
      <p:sp>
        <p:nvSpPr>
          <p:cNvPr id="237595" name="Rectangle 27">
            <a:extLst>
              <a:ext uri="{FF2B5EF4-FFF2-40B4-BE49-F238E27FC236}">
                <a16:creationId xmlns:a16="http://schemas.microsoft.com/office/drawing/2014/main" xmlns="" id="{A79E53E6-0403-1715-DC56-A7A68F82A22F}"/>
              </a:ext>
            </a:extLst>
          </p:cNvPr>
          <p:cNvSpPr>
            <a:spLocks noChangeArrowheads="1"/>
          </p:cNvSpPr>
          <p:nvPr/>
        </p:nvSpPr>
        <p:spPr bwMode="auto">
          <a:xfrm>
            <a:off x="9458403" y="1295619"/>
            <a:ext cx="1238103" cy="428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15</a:t>
            </a:r>
          </a:p>
        </p:txBody>
      </p:sp>
      <p:sp>
        <p:nvSpPr>
          <p:cNvPr id="237596" name="Rectangle 28">
            <a:extLst>
              <a:ext uri="{FF2B5EF4-FFF2-40B4-BE49-F238E27FC236}">
                <a16:creationId xmlns:a16="http://schemas.microsoft.com/office/drawing/2014/main" xmlns="" id="{C69CBBB0-1369-4C19-4742-E7960AAB6E91}"/>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29</a:t>
            </a:r>
          </a:p>
        </p:txBody>
      </p:sp>
      <p:sp>
        <p:nvSpPr>
          <p:cNvPr id="237597" name="Rectangle 29">
            <a:extLst>
              <a:ext uri="{FF2B5EF4-FFF2-40B4-BE49-F238E27FC236}">
                <a16:creationId xmlns:a16="http://schemas.microsoft.com/office/drawing/2014/main" xmlns="" id="{E0AC1EE3-C7E8-887C-4E00-F9DDAEEEEEEB}"/>
              </a:ext>
            </a:extLst>
          </p:cNvPr>
          <p:cNvSpPr>
            <a:spLocks noChangeArrowheads="1"/>
          </p:cNvSpPr>
          <p:nvPr/>
        </p:nvSpPr>
        <p:spPr bwMode="auto">
          <a:xfrm>
            <a:off x="9540136" y="1219941"/>
            <a:ext cx="1230535"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28</a:t>
            </a:r>
          </a:p>
        </p:txBody>
      </p:sp>
      <p:sp>
        <p:nvSpPr>
          <p:cNvPr id="237598" name="Rectangle 30">
            <a:extLst>
              <a:ext uri="{FF2B5EF4-FFF2-40B4-BE49-F238E27FC236}">
                <a16:creationId xmlns:a16="http://schemas.microsoft.com/office/drawing/2014/main" xmlns="" id="{D391B22D-F75D-047C-11F7-9DDF89DA1B11}"/>
              </a:ext>
            </a:extLst>
          </p:cNvPr>
          <p:cNvSpPr>
            <a:spLocks noChangeArrowheads="1"/>
          </p:cNvSpPr>
          <p:nvPr/>
        </p:nvSpPr>
        <p:spPr bwMode="auto">
          <a:xfrm>
            <a:off x="9540136" y="1219941"/>
            <a:ext cx="1230535"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27</a:t>
            </a:r>
          </a:p>
        </p:txBody>
      </p:sp>
      <p:sp>
        <p:nvSpPr>
          <p:cNvPr id="237599" name="Rectangle 31">
            <a:extLst>
              <a:ext uri="{FF2B5EF4-FFF2-40B4-BE49-F238E27FC236}">
                <a16:creationId xmlns:a16="http://schemas.microsoft.com/office/drawing/2014/main" xmlns="" id="{0342EA26-5FC0-9DB9-2561-7472F986E3B6}"/>
              </a:ext>
            </a:extLst>
          </p:cNvPr>
          <p:cNvSpPr>
            <a:spLocks noChangeArrowheads="1"/>
          </p:cNvSpPr>
          <p:nvPr/>
        </p:nvSpPr>
        <p:spPr bwMode="auto">
          <a:xfrm>
            <a:off x="9458403" y="1219941"/>
            <a:ext cx="1238103"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26</a:t>
            </a:r>
          </a:p>
        </p:txBody>
      </p:sp>
      <p:sp>
        <p:nvSpPr>
          <p:cNvPr id="237600" name="Rectangle 32">
            <a:extLst>
              <a:ext uri="{FF2B5EF4-FFF2-40B4-BE49-F238E27FC236}">
                <a16:creationId xmlns:a16="http://schemas.microsoft.com/office/drawing/2014/main" xmlns="" id="{43F7312C-4B79-2A30-1137-DE494FBEA0CC}"/>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25</a:t>
            </a:r>
          </a:p>
        </p:txBody>
      </p:sp>
      <p:sp>
        <p:nvSpPr>
          <p:cNvPr id="237601" name="Rectangle 33">
            <a:extLst>
              <a:ext uri="{FF2B5EF4-FFF2-40B4-BE49-F238E27FC236}">
                <a16:creationId xmlns:a16="http://schemas.microsoft.com/office/drawing/2014/main" xmlns="" id="{1185D8CD-68F5-0E01-5574-EDDDA615BB22}"/>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24</a:t>
            </a:r>
          </a:p>
        </p:txBody>
      </p:sp>
      <p:sp>
        <p:nvSpPr>
          <p:cNvPr id="237602" name="Rectangle 34">
            <a:extLst>
              <a:ext uri="{FF2B5EF4-FFF2-40B4-BE49-F238E27FC236}">
                <a16:creationId xmlns:a16="http://schemas.microsoft.com/office/drawing/2014/main" xmlns="" id="{5BE9D64F-24A4-38B2-4E2A-493EDDB3AA49}"/>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23</a:t>
            </a:r>
          </a:p>
        </p:txBody>
      </p:sp>
      <p:sp>
        <p:nvSpPr>
          <p:cNvPr id="237603" name="Rectangle 35">
            <a:extLst>
              <a:ext uri="{FF2B5EF4-FFF2-40B4-BE49-F238E27FC236}">
                <a16:creationId xmlns:a16="http://schemas.microsoft.com/office/drawing/2014/main" xmlns="" id="{E864AD82-E750-67BB-092E-415354D9F814}"/>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22</a:t>
            </a:r>
          </a:p>
        </p:txBody>
      </p:sp>
      <p:sp>
        <p:nvSpPr>
          <p:cNvPr id="237604" name="Rectangle 36">
            <a:extLst>
              <a:ext uri="{FF2B5EF4-FFF2-40B4-BE49-F238E27FC236}">
                <a16:creationId xmlns:a16="http://schemas.microsoft.com/office/drawing/2014/main" xmlns="" id="{53A18DE1-C701-B23E-D228-701D4180CCAD}"/>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21</a:t>
            </a:r>
          </a:p>
        </p:txBody>
      </p:sp>
      <p:sp>
        <p:nvSpPr>
          <p:cNvPr id="237605" name="Rectangle 37">
            <a:extLst>
              <a:ext uri="{FF2B5EF4-FFF2-40B4-BE49-F238E27FC236}">
                <a16:creationId xmlns:a16="http://schemas.microsoft.com/office/drawing/2014/main" xmlns="" id="{4638C608-6B51-B82E-BC2E-6560BAB89C76}"/>
              </a:ext>
            </a:extLst>
          </p:cNvPr>
          <p:cNvSpPr>
            <a:spLocks noChangeArrowheads="1"/>
          </p:cNvSpPr>
          <p:nvPr/>
        </p:nvSpPr>
        <p:spPr bwMode="auto">
          <a:xfrm>
            <a:off x="9543162" y="1219941"/>
            <a:ext cx="12350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marL="0" marR="0" lvl="0" indent="0" algn="ctr" defTabSz="955033" rtl="0" eaLnBrk="0" fontAlgn="base" latinLnBrk="0" hangingPunct="0">
              <a:lnSpc>
                <a:spcPct val="100000"/>
              </a:lnSpc>
              <a:spcBef>
                <a:spcPct val="0"/>
              </a:spcBef>
              <a:spcAft>
                <a:spcPct val="0"/>
              </a:spcAft>
              <a:buClrTx/>
              <a:buSzTx/>
              <a:buFontTx/>
              <a:buNone/>
              <a:tabLst/>
              <a:defRPr/>
            </a:pPr>
            <a:r>
              <a:rPr kumimoji="0" lang="en-US" sz="5053" b="1" i="0" u="none" strike="noStrike" kern="1200" cap="none" spc="0" normalizeH="0" baseline="0" noProof="0">
                <a:ln>
                  <a:noFill/>
                </a:ln>
                <a:solidFill>
                  <a:srgbClr val="FFFF00"/>
                </a:solidFill>
                <a:effectLst>
                  <a:outerShdw blurRad="38100" dist="38100" dir="2700000" algn="tl">
                    <a:srgbClr val="C0C0C0"/>
                  </a:outerShdw>
                </a:effectLst>
                <a:uLnTx/>
                <a:uFillTx/>
                <a:latin typeface="Garamond" pitchFamily="18" charset="0"/>
                <a:ea typeface="+mn-ea"/>
                <a:cs typeface="+mn-cs"/>
              </a:rPr>
              <a:t>20</a:t>
            </a:r>
          </a:p>
        </p:txBody>
      </p:sp>
      <p:sp>
        <p:nvSpPr>
          <p:cNvPr id="3" name="TextBox 2">
            <a:extLst>
              <a:ext uri="{FF2B5EF4-FFF2-40B4-BE49-F238E27FC236}">
                <a16:creationId xmlns:a16="http://schemas.microsoft.com/office/drawing/2014/main" xmlns="" id="{E63405F0-4CBB-7C65-5B1F-FD0461253DD4}"/>
              </a:ext>
            </a:extLst>
          </p:cNvPr>
          <p:cNvSpPr txBox="1"/>
          <p:nvPr/>
        </p:nvSpPr>
        <p:spPr>
          <a:xfrm>
            <a:off x="660400" y="1643587"/>
            <a:ext cx="10858500" cy="2901243"/>
          </a:xfrm>
          <a:prstGeom prst="rect">
            <a:avLst/>
          </a:prstGeom>
          <a:noFill/>
        </p:spPr>
        <p:txBody>
          <a:bodyPr wrap="square">
            <a:spAutoFit/>
          </a:bodyPr>
          <a:lstStyle/>
          <a:p>
            <a:pPr marL="457200">
              <a:lnSpc>
                <a:spcPct val="130000"/>
              </a:lnSpc>
            </a:pPr>
            <a:r>
              <a:rPr lang="vi-VN" sz="36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 10.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30000"/>
              </a:lnSpc>
            </a:pPr>
            <a:r>
              <a:rPr lang="vi-VN" sz="3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6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Chẳng biết... (1) năm lẻ nữa</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30000"/>
              </a:lnSpc>
            </a:pPr>
            <a:r>
              <a:rPr lang="vi-VN" sz="36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Người đời ai khóc....(2) chăng?</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30000"/>
              </a:lnSpc>
              <a:spcAft>
                <a:spcPts val="800"/>
              </a:spcAft>
            </a:pPr>
            <a:r>
              <a:rPr lang="vi-VN" sz="36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(Trích Đọc Tiểu Thanh kí – Nguyễn Du)</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60566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37579"/>
                                        </p:tgtEl>
                                        <p:attrNameLst>
                                          <p:attrName>style.visibility</p:attrName>
                                        </p:attrNameLst>
                                      </p:cBhvr>
                                      <p:to>
                                        <p:strVal val="visible"/>
                                      </p:to>
                                    </p:set>
                                    <p:animEffect transition="in" filter="barn(inHorizontal)">
                                      <p:cBhvr>
                                        <p:cTn id="7" dur="500"/>
                                        <p:tgtEl>
                                          <p:spTgt spid="23757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3757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53" presetClass="exit" presetSubtype="0" fill="hold" nodeType="clickEffect">
                                  <p:stCondLst>
                                    <p:cond delay="0"/>
                                  </p:stCondLst>
                                  <p:childTnLst>
                                    <p:anim calcmode="lin" valueType="num">
                                      <p:cBhvr>
                                        <p:cTn id="12" dur="5"/>
                                        <p:tgtEl>
                                          <p:spTgt spid="237572"/>
                                        </p:tgtEl>
                                        <p:attrNameLst>
                                          <p:attrName>ppt_w</p:attrName>
                                        </p:attrNameLst>
                                      </p:cBhvr>
                                      <p:tavLst>
                                        <p:tav tm="0">
                                          <p:val>
                                            <p:strVal val="ppt_w"/>
                                          </p:val>
                                        </p:tav>
                                        <p:tav tm="100000">
                                          <p:val>
                                            <p:fltVal val="0"/>
                                          </p:val>
                                        </p:tav>
                                      </p:tavLst>
                                    </p:anim>
                                    <p:anim calcmode="lin" valueType="num">
                                      <p:cBhvr>
                                        <p:cTn id="13" dur="5"/>
                                        <p:tgtEl>
                                          <p:spTgt spid="237572"/>
                                        </p:tgtEl>
                                        <p:attrNameLst>
                                          <p:attrName>ppt_h</p:attrName>
                                        </p:attrNameLst>
                                      </p:cBhvr>
                                      <p:tavLst>
                                        <p:tav tm="0">
                                          <p:val>
                                            <p:strVal val="ppt_h"/>
                                          </p:val>
                                        </p:tav>
                                        <p:tav tm="100000">
                                          <p:val>
                                            <p:fltVal val="0"/>
                                          </p:val>
                                        </p:tav>
                                      </p:tavLst>
                                    </p:anim>
                                    <p:animEffect transition="out" filter="fade">
                                      <p:cBhvr>
                                        <p:cTn id="14" dur="5"/>
                                        <p:tgtEl>
                                          <p:spTgt spid="237572"/>
                                        </p:tgtEl>
                                      </p:cBhvr>
                                    </p:animEffect>
                                    <p:set>
                                      <p:cBhvr>
                                        <p:cTn id="15" dur="1" fill="hold">
                                          <p:stCondLst>
                                            <p:cond delay="4"/>
                                          </p:stCondLst>
                                        </p:cTn>
                                        <p:tgtEl>
                                          <p:spTgt spid="237572"/>
                                        </p:tgtEl>
                                        <p:attrNameLst>
                                          <p:attrName>style.visibility</p:attrName>
                                        </p:attrNameLst>
                                      </p:cBhvr>
                                      <p:to>
                                        <p:strVal val="hidden"/>
                                      </p:to>
                                    </p:set>
                                  </p:childTnLst>
                                </p:cTn>
                              </p:par>
                            </p:childTnLst>
                          </p:cTn>
                        </p:par>
                        <p:par>
                          <p:cTn id="16" fill="hold" nodeType="afterGroup">
                            <p:stCondLst>
                              <p:cond delay="5"/>
                            </p:stCondLst>
                            <p:childTnLst>
                              <p:par>
                                <p:cTn id="17" presetID="53" presetClass="entr" presetSubtype="0" fill="hold" nodeType="afterEffect">
                                  <p:stCondLst>
                                    <p:cond delay="0"/>
                                  </p:stCondLst>
                                  <p:childTnLst>
                                    <p:set>
                                      <p:cBhvr>
                                        <p:cTn id="18" dur="1" fill="hold">
                                          <p:stCondLst>
                                            <p:cond delay="0"/>
                                          </p:stCondLst>
                                        </p:cTn>
                                        <p:tgtEl>
                                          <p:spTgt spid="237596"/>
                                        </p:tgtEl>
                                        <p:attrNameLst>
                                          <p:attrName>style.visibility</p:attrName>
                                        </p:attrNameLst>
                                      </p:cBhvr>
                                      <p:to>
                                        <p:strVal val="visible"/>
                                      </p:to>
                                    </p:set>
                                    <p:anim calcmode="lin" valueType="num">
                                      <p:cBhvr>
                                        <p:cTn id="19" dur="5" fill="hold"/>
                                        <p:tgtEl>
                                          <p:spTgt spid="237596"/>
                                        </p:tgtEl>
                                        <p:attrNameLst>
                                          <p:attrName>ppt_w</p:attrName>
                                        </p:attrNameLst>
                                      </p:cBhvr>
                                      <p:tavLst>
                                        <p:tav tm="0">
                                          <p:val>
                                            <p:fltVal val="0"/>
                                          </p:val>
                                        </p:tav>
                                        <p:tav tm="100000">
                                          <p:val>
                                            <p:strVal val="#ppt_w"/>
                                          </p:val>
                                        </p:tav>
                                      </p:tavLst>
                                    </p:anim>
                                    <p:anim calcmode="lin" valueType="num">
                                      <p:cBhvr>
                                        <p:cTn id="20" dur="5" fill="hold"/>
                                        <p:tgtEl>
                                          <p:spTgt spid="237596"/>
                                        </p:tgtEl>
                                        <p:attrNameLst>
                                          <p:attrName>ppt_h</p:attrName>
                                        </p:attrNameLst>
                                      </p:cBhvr>
                                      <p:tavLst>
                                        <p:tav tm="0">
                                          <p:val>
                                            <p:fltVal val="0"/>
                                          </p:val>
                                        </p:tav>
                                        <p:tav tm="100000">
                                          <p:val>
                                            <p:strVal val="#ppt_h"/>
                                          </p:val>
                                        </p:tav>
                                      </p:tavLst>
                                    </p:anim>
                                    <p:animEffect transition="in" filter="fade">
                                      <p:cBhvr>
                                        <p:cTn id="21" dur="5"/>
                                        <p:tgtEl>
                                          <p:spTgt spid="237596"/>
                                        </p:tgtEl>
                                      </p:cBhvr>
                                    </p:animEffect>
                                  </p:childTnLst>
                                  <p:subTnLst>
                                    <p:audio>
                                      <p:cMediaNode vol="100000">
                                        <p:cTn display="0" masterRel="sameClick">
                                          <p:stCondLst>
                                            <p:cond evt="begin" delay="0">
                                              <p:tn val="17"/>
                                            </p:cond>
                                          </p:stCondLst>
                                          <p:endCondLst>
                                            <p:cond evt="onStopAudio" delay="0">
                                              <p:tgtEl>
                                                <p:sldTgt/>
                                              </p:tgtEl>
                                            </p:cond>
                                          </p:endCondLst>
                                        </p:cTn>
                                        <p:tgtEl>
                                          <p:sndTgt r:embed="rId2" name="DESTROY.WAV"/>
                                        </p:tgtEl>
                                      </p:cMediaNode>
                                    </p:audio>
                                  </p:subTnLst>
                                </p:cTn>
                              </p:par>
                            </p:childTnLst>
                          </p:cTn>
                        </p:par>
                        <p:par>
                          <p:cTn id="22" fill="hold" nodeType="afterGroup">
                            <p:stCondLst>
                              <p:cond delay="10"/>
                            </p:stCondLst>
                            <p:childTnLst>
                              <p:par>
                                <p:cTn id="23" presetID="53" presetClass="exit" presetSubtype="0" fill="hold" nodeType="afterEffect">
                                  <p:stCondLst>
                                    <p:cond delay="1000"/>
                                  </p:stCondLst>
                                  <p:childTnLst>
                                    <p:anim calcmode="lin" valueType="num">
                                      <p:cBhvr>
                                        <p:cTn id="24" dur="5"/>
                                        <p:tgtEl>
                                          <p:spTgt spid="237596"/>
                                        </p:tgtEl>
                                        <p:attrNameLst>
                                          <p:attrName>ppt_w</p:attrName>
                                        </p:attrNameLst>
                                      </p:cBhvr>
                                      <p:tavLst>
                                        <p:tav tm="0">
                                          <p:val>
                                            <p:strVal val="ppt_w"/>
                                          </p:val>
                                        </p:tav>
                                        <p:tav tm="100000">
                                          <p:val>
                                            <p:fltVal val="0"/>
                                          </p:val>
                                        </p:tav>
                                      </p:tavLst>
                                    </p:anim>
                                    <p:anim calcmode="lin" valueType="num">
                                      <p:cBhvr>
                                        <p:cTn id="25" dur="5"/>
                                        <p:tgtEl>
                                          <p:spTgt spid="237596"/>
                                        </p:tgtEl>
                                        <p:attrNameLst>
                                          <p:attrName>ppt_h</p:attrName>
                                        </p:attrNameLst>
                                      </p:cBhvr>
                                      <p:tavLst>
                                        <p:tav tm="0">
                                          <p:val>
                                            <p:strVal val="ppt_h"/>
                                          </p:val>
                                        </p:tav>
                                        <p:tav tm="100000">
                                          <p:val>
                                            <p:fltVal val="0"/>
                                          </p:val>
                                        </p:tav>
                                      </p:tavLst>
                                    </p:anim>
                                    <p:animEffect transition="out" filter="fade">
                                      <p:cBhvr>
                                        <p:cTn id="26" dur="5"/>
                                        <p:tgtEl>
                                          <p:spTgt spid="237596"/>
                                        </p:tgtEl>
                                      </p:cBhvr>
                                    </p:animEffect>
                                    <p:set>
                                      <p:cBhvr>
                                        <p:cTn id="27" dur="1" fill="hold">
                                          <p:stCondLst>
                                            <p:cond delay="4"/>
                                          </p:stCondLst>
                                        </p:cTn>
                                        <p:tgtEl>
                                          <p:spTgt spid="237596"/>
                                        </p:tgtEl>
                                        <p:attrNameLst>
                                          <p:attrName>style.visibility</p:attrName>
                                        </p:attrNameLst>
                                      </p:cBhvr>
                                      <p:to>
                                        <p:strVal val="hidden"/>
                                      </p:to>
                                    </p:set>
                                  </p:childTnLst>
                                </p:cTn>
                              </p:par>
                            </p:childTnLst>
                          </p:cTn>
                        </p:par>
                        <p:par>
                          <p:cTn id="28" fill="hold" nodeType="afterGroup">
                            <p:stCondLst>
                              <p:cond delay="1015"/>
                            </p:stCondLst>
                            <p:childTnLst>
                              <p:par>
                                <p:cTn id="29" presetID="53" presetClass="entr" presetSubtype="0" fill="hold" nodeType="afterEffect">
                                  <p:stCondLst>
                                    <p:cond delay="0"/>
                                  </p:stCondLst>
                                  <p:childTnLst>
                                    <p:set>
                                      <p:cBhvr>
                                        <p:cTn id="30" dur="1" fill="hold">
                                          <p:stCondLst>
                                            <p:cond delay="0"/>
                                          </p:stCondLst>
                                        </p:cTn>
                                        <p:tgtEl>
                                          <p:spTgt spid="237597"/>
                                        </p:tgtEl>
                                        <p:attrNameLst>
                                          <p:attrName>style.visibility</p:attrName>
                                        </p:attrNameLst>
                                      </p:cBhvr>
                                      <p:to>
                                        <p:strVal val="visible"/>
                                      </p:to>
                                    </p:set>
                                    <p:anim calcmode="lin" valueType="num">
                                      <p:cBhvr>
                                        <p:cTn id="31" dur="5" fill="hold"/>
                                        <p:tgtEl>
                                          <p:spTgt spid="237597"/>
                                        </p:tgtEl>
                                        <p:attrNameLst>
                                          <p:attrName>ppt_w</p:attrName>
                                        </p:attrNameLst>
                                      </p:cBhvr>
                                      <p:tavLst>
                                        <p:tav tm="0">
                                          <p:val>
                                            <p:fltVal val="0"/>
                                          </p:val>
                                        </p:tav>
                                        <p:tav tm="100000">
                                          <p:val>
                                            <p:strVal val="#ppt_w"/>
                                          </p:val>
                                        </p:tav>
                                      </p:tavLst>
                                    </p:anim>
                                    <p:anim calcmode="lin" valueType="num">
                                      <p:cBhvr>
                                        <p:cTn id="32" dur="5" fill="hold"/>
                                        <p:tgtEl>
                                          <p:spTgt spid="237597"/>
                                        </p:tgtEl>
                                        <p:attrNameLst>
                                          <p:attrName>ppt_h</p:attrName>
                                        </p:attrNameLst>
                                      </p:cBhvr>
                                      <p:tavLst>
                                        <p:tav tm="0">
                                          <p:val>
                                            <p:fltVal val="0"/>
                                          </p:val>
                                        </p:tav>
                                        <p:tav tm="100000">
                                          <p:val>
                                            <p:strVal val="#ppt_h"/>
                                          </p:val>
                                        </p:tav>
                                      </p:tavLst>
                                    </p:anim>
                                    <p:animEffect transition="in" filter="fade">
                                      <p:cBhvr>
                                        <p:cTn id="33" dur="5"/>
                                        <p:tgtEl>
                                          <p:spTgt spid="237597"/>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2" name="DESTROY.WAV"/>
                                        </p:tgtEl>
                                      </p:cMediaNode>
                                    </p:audio>
                                  </p:subTnLst>
                                </p:cTn>
                              </p:par>
                            </p:childTnLst>
                          </p:cTn>
                        </p:par>
                        <p:par>
                          <p:cTn id="34" fill="hold" nodeType="afterGroup">
                            <p:stCondLst>
                              <p:cond delay="1020"/>
                            </p:stCondLst>
                            <p:childTnLst>
                              <p:par>
                                <p:cTn id="35" presetID="53" presetClass="exit" presetSubtype="0" fill="hold" nodeType="afterEffect">
                                  <p:stCondLst>
                                    <p:cond delay="1000"/>
                                  </p:stCondLst>
                                  <p:childTnLst>
                                    <p:anim calcmode="lin" valueType="num">
                                      <p:cBhvr>
                                        <p:cTn id="36" dur="5"/>
                                        <p:tgtEl>
                                          <p:spTgt spid="237597"/>
                                        </p:tgtEl>
                                        <p:attrNameLst>
                                          <p:attrName>ppt_w</p:attrName>
                                        </p:attrNameLst>
                                      </p:cBhvr>
                                      <p:tavLst>
                                        <p:tav tm="0">
                                          <p:val>
                                            <p:strVal val="ppt_w"/>
                                          </p:val>
                                        </p:tav>
                                        <p:tav tm="100000">
                                          <p:val>
                                            <p:fltVal val="0"/>
                                          </p:val>
                                        </p:tav>
                                      </p:tavLst>
                                    </p:anim>
                                    <p:anim calcmode="lin" valueType="num">
                                      <p:cBhvr>
                                        <p:cTn id="37" dur="5"/>
                                        <p:tgtEl>
                                          <p:spTgt spid="237597"/>
                                        </p:tgtEl>
                                        <p:attrNameLst>
                                          <p:attrName>ppt_h</p:attrName>
                                        </p:attrNameLst>
                                      </p:cBhvr>
                                      <p:tavLst>
                                        <p:tav tm="0">
                                          <p:val>
                                            <p:strVal val="ppt_h"/>
                                          </p:val>
                                        </p:tav>
                                        <p:tav tm="100000">
                                          <p:val>
                                            <p:fltVal val="0"/>
                                          </p:val>
                                        </p:tav>
                                      </p:tavLst>
                                    </p:anim>
                                    <p:animEffect transition="out" filter="fade">
                                      <p:cBhvr>
                                        <p:cTn id="38" dur="5"/>
                                        <p:tgtEl>
                                          <p:spTgt spid="237597"/>
                                        </p:tgtEl>
                                      </p:cBhvr>
                                    </p:animEffect>
                                    <p:set>
                                      <p:cBhvr>
                                        <p:cTn id="39" dur="1" fill="hold">
                                          <p:stCondLst>
                                            <p:cond delay="4"/>
                                          </p:stCondLst>
                                        </p:cTn>
                                        <p:tgtEl>
                                          <p:spTgt spid="237597"/>
                                        </p:tgtEl>
                                        <p:attrNameLst>
                                          <p:attrName>style.visibility</p:attrName>
                                        </p:attrNameLst>
                                      </p:cBhvr>
                                      <p:to>
                                        <p:strVal val="hidden"/>
                                      </p:to>
                                    </p:set>
                                  </p:childTnLst>
                                </p:cTn>
                              </p:par>
                            </p:childTnLst>
                          </p:cTn>
                        </p:par>
                        <p:par>
                          <p:cTn id="40" fill="hold" nodeType="afterGroup">
                            <p:stCondLst>
                              <p:cond delay="2025"/>
                            </p:stCondLst>
                            <p:childTnLst>
                              <p:par>
                                <p:cTn id="41" presetID="53" presetClass="entr" presetSubtype="0" fill="hold" nodeType="afterEffect">
                                  <p:stCondLst>
                                    <p:cond delay="0"/>
                                  </p:stCondLst>
                                  <p:childTnLst>
                                    <p:set>
                                      <p:cBhvr>
                                        <p:cTn id="42" dur="1" fill="hold">
                                          <p:stCondLst>
                                            <p:cond delay="0"/>
                                          </p:stCondLst>
                                        </p:cTn>
                                        <p:tgtEl>
                                          <p:spTgt spid="237598"/>
                                        </p:tgtEl>
                                        <p:attrNameLst>
                                          <p:attrName>style.visibility</p:attrName>
                                        </p:attrNameLst>
                                      </p:cBhvr>
                                      <p:to>
                                        <p:strVal val="visible"/>
                                      </p:to>
                                    </p:set>
                                    <p:anim calcmode="lin" valueType="num">
                                      <p:cBhvr>
                                        <p:cTn id="43" dur="5" fill="hold"/>
                                        <p:tgtEl>
                                          <p:spTgt spid="237598"/>
                                        </p:tgtEl>
                                        <p:attrNameLst>
                                          <p:attrName>ppt_w</p:attrName>
                                        </p:attrNameLst>
                                      </p:cBhvr>
                                      <p:tavLst>
                                        <p:tav tm="0">
                                          <p:val>
                                            <p:fltVal val="0"/>
                                          </p:val>
                                        </p:tav>
                                        <p:tav tm="100000">
                                          <p:val>
                                            <p:strVal val="#ppt_w"/>
                                          </p:val>
                                        </p:tav>
                                      </p:tavLst>
                                    </p:anim>
                                    <p:anim calcmode="lin" valueType="num">
                                      <p:cBhvr>
                                        <p:cTn id="44" dur="5" fill="hold"/>
                                        <p:tgtEl>
                                          <p:spTgt spid="237598"/>
                                        </p:tgtEl>
                                        <p:attrNameLst>
                                          <p:attrName>ppt_h</p:attrName>
                                        </p:attrNameLst>
                                      </p:cBhvr>
                                      <p:tavLst>
                                        <p:tav tm="0">
                                          <p:val>
                                            <p:fltVal val="0"/>
                                          </p:val>
                                        </p:tav>
                                        <p:tav tm="100000">
                                          <p:val>
                                            <p:strVal val="#ppt_h"/>
                                          </p:val>
                                        </p:tav>
                                      </p:tavLst>
                                    </p:anim>
                                    <p:animEffect transition="in" filter="fade">
                                      <p:cBhvr>
                                        <p:cTn id="45" dur="5"/>
                                        <p:tgtEl>
                                          <p:spTgt spid="237598"/>
                                        </p:tgtEl>
                                      </p:cBhvr>
                                    </p:animEffect>
                                  </p:childTnLst>
                                  <p:subTnLst>
                                    <p:audio>
                                      <p:cMediaNode vol="100000">
                                        <p:cTn display="0" masterRel="sameClick">
                                          <p:stCondLst>
                                            <p:cond evt="begin" delay="0">
                                              <p:tn val="41"/>
                                            </p:cond>
                                          </p:stCondLst>
                                          <p:endCondLst>
                                            <p:cond evt="onStopAudio" delay="0">
                                              <p:tgtEl>
                                                <p:sldTgt/>
                                              </p:tgtEl>
                                            </p:cond>
                                          </p:endCondLst>
                                        </p:cTn>
                                        <p:tgtEl>
                                          <p:sndTgt r:embed="rId2" name="DESTROY.WAV"/>
                                        </p:tgtEl>
                                      </p:cMediaNode>
                                    </p:audio>
                                  </p:subTnLst>
                                </p:cTn>
                              </p:par>
                            </p:childTnLst>
                          </p:cTn>
                        </p:par>
                        <p:par>
                          <p:cTn id="46" fill="hold" nodeType="afterGroup">
                            <p:stCondLst>
                              <p:cond delay="2030"/>
                            </p:stCondLst>
                            <p:childTnLst>
                              <p:par>
                                <p:cTn id="47" presetID="53" presetClass="exit" presetSubtype="0" fill="hold" nodeType="afterEffect">
                                  <p:stCondLst>
                                    <p:cond delay="1000"/>
                                  </p:stCondLst>
                                  <p:childTnLst>
                                    <p:anim calcmode="lin" valueType="num">
                                      <p:cBhvr>
                                        <p:cTn id="48" dur="5"/>
                                        <p:tgtEl>
                                          <p:spTgt spid="237598"/>
                                        </p:tgtEl>
                                        <p:attrNameLst>
                                          <p:attrName>ppt_w</p:attrName>
                                        </p:attrNameLst>
                                      </p:cBhvr>
                                      <p:tavLst>
                                        <p:tav tm="0">
                                          <p:val>
                                            <p:strVal val="ppt_w"/>
                                          </p:val>
                                        </p:tav>
                                        <p:tav tm="100000">
                                          <p:val>
                                            <p:fltVal val="0"/>
                                          </p:val>
                                        </p:tav>
                                      </p:tavLst>
                                    </p:anim>
                                    <p:anim calcmode="lin" valueType="num">
                                      <p:cBhvr>
                                        <p:cTn id="49" dur="5"/>
                                        <p:tgtEl>
                                          <p:spTgt spid="237598"/>
                                        </p:tgtEl>
                                        <p:attrNameLst>
                                          <p:attrName>ppt_h</p:attrName>
                                        </p:attrNameLst>
                                      </p:cBhvr>
                                      <p:tavLst>
                                        <p:tav tm="0">
                                          <p:val>
                                            <p:strVal val="ppt_h"/>
                                          </p:val>
                                        </p:tav>
                                        <p:tav tm="100000">
                                          <p:val>
                                            <p:fltVal val="0"/>
                                          </p:val>
                                        </p:tav>
                                      </p:tavLst>
                                    </p:anim>
                                    <p:animEffect transition="out" filter="fade">
                                      <p:cBhvr>
                                        <p:cTn id="50" dur="5"/>
                                        <p:tgtEl>
                                          <p:spTgt spid="237598"/>
                                        </p:tgtEl>
                                      </p:cBhvr>
                                    </p:animEffect>
                                    <p:set>
                                      <p:cBhvr>
                                        <p:cTn id="51" dur="1" fill="hold">
                                          <p:stCondLst>
                                            <p:cond delay="4"/>
                                          </p:stCondLst>
                                        </p:cTn>
                                        <p:tgtEl>
                                          <p:spTgt spid="237598"/>
                                        </p:tgtEl>
                                        <p:attrNameLst>
                                          <p:attrName>style.visibility</p:attrName>
                                        </p:attrNameLst>
                                      </p:cBhvr>
                                      <p:to>
                                        <p:strVal val="hidden"/>
                                      </p:to>
                                    </p:set>
                                  </p:childTnLst>
                                </p:cTn>
                              </p:par>
                            </p:childTnLst>
                          </p:cTn>
                        </p:par>
                        <p:par>
                          <p:cTn id="52" fill="hold" nodeType="afterGroup">
                            <p:stCondLst>
                              <p:cond delay="3035"/>
                            </p:stCondLst>
                            <p:childTnLst>
                              <p:par>
                                <p:cTn id="53" presetID="53" presetClass="entr" presetSubtype="0" fill="hold" nodeType="afterEffect">
                                  <p:stCondLst>
                                    <p:cond delay="0"/>
                                  </p:stCondLst>
                                  <p:childTnLst>
                                    <p:set>
                                      <p:cBhvr>
                                        <p:cTn id="54" dur="1" fill="hold">
                                          <p:stCondLst>
                                            <p:cond delay="0"/>
                                          </p:stCondLst>
                                        </p:cTn>
                                        <p:tgtEl>
                                          <p:spTgt spid="237599"/>
                                        </p:tgtEl>
                                        <p:attrNameLst>
                                          <p:attrName>style.visibility</p:attrName>
                                        </p:attrNameLst>
                                      </p:cBhvr>
                                      <p:to>
                                        <p:strVal val="visible"/>
                                      </p:to>
                                    </p:set>
                                    <p:anim calcmode="lin" valueType="num">
                                      <p:cBhvr>
                                        <p:cTn id="55" dur="5" fill="hold"/>
                                        <p:tgtEl>
                                          <p:spTgt spid="237599"/>
                                        </p:tgtEl>
                                        <p:attrNameLst>
                                          <p:attrName>ppt_w</p:attrName>
                                        </p:attrNameLst>
                                      </p:cBhvr>
                                      <p:tavLst>
                                        <p:tav tm="0">
                                          <p:val>
                                            <p:fltVal val="0"/>
                                          </p:val>
                                        </p:tav>
                                        <p:tav tm="100000">
                                          <p:val>
                                            <p:strVal val="#ppt_w"/>
                                          </p:val>
                                        </p:tav>
                                      </p:tavLst>
                                    </p:anim>
                                    <p:anim calcmode="lin" valueType="num">
                                      <p:cBhvr>
                                        <p:cTn id="56" dur="5" fill="hold"/>
                                        <p:tgtEl>
                                          <p:spTgt spid="237599"/>
                                        </p:tgtEl>
                                        <p:attrNameLst>
                                          <p:attrName>ppt_h</p:attrName>
                                        </p:attrNameLst>
                                      </p:cBhvr>
                                      <p:tavLst>
                                        <p:tav tm="0">
                                          <p:val>
                                            <p:fltVal val="0"/>
                                          </p:val>
                                        </p:tav>
                                        <p:tav tm="100000">
                                          <p:val>
                                            <p:strVal val="#ppt_h"/>
                                          </p:val>
                                        </p:tav>
                                      </p:tavLst>
                                    </p:anim>
                                    <p:animEffect transition="in" filter="fade">
                                      <p:cBhvr>
                                        <p:cTn id="57" dur="5"/>
                                        <p:tgtEl>
                                          <p:spTgt spid="237599"/>
                                        </p:tgtEl>
                                      </p:cBhvr>
                                    </p:animEffect>
                                  </p:childTnLst>
                                  <p:subTnLst>
                                    <p:audio>
                                      <p:cMediaNode vol="100000">
                                        <p:cTn display="0" masterRel="sameClick">
                                          <p:stCondLst>
                                            <p:cond evt="begin" delay="0">
                                              <p:tn val="53"/>
                                            </p:cond>
                                          </p:stCondLst>
                                          <p:endCondLst>
                                            <p:cond evt="onStopAudio" delay="0">
                                              <p:tgtEl>
                                                <p:sldTgt/>
                                              </p:tgtEl>
                                            </p:cond>
                                          </p:endCondLst>
                                        </p:cTn>
                                        <p:tgtEl>
                                          <p:sndTgt r:embed="rId2" name="DESTROY.WAV"/>
                                        </p:tgtEl>
                                      </p:cMediaNode>
                                    </p:audio>
                                  </p:subTnLst>
                                </p:cTn>
                              </p:par>
                            </p:childTnLst>
                          </p:cTn>
                        </p:par>
                        <p:par>
                          <p:cTn id="58" fill="hold" nodeType="afterGroup">
                            <p:stCondLst>
                              <p:cond delay="3040"/>
                            </p:stCondLst>
                            <p:childTnLst>
                              <p:par>
                                <p:cTn id="59" presetID="53" presetClass="exit" presetSubtype="0" fill="hold" nodeType="afterEffect">
                                  <p:stCondLst>
                                    <p:cond delay="1000"/>
                                  </p:stCondLst>
                                  <p:childTnLst>
                                    <p:anim calcmode="lin" valueType="num">
                                      <p:cBhvr>
                                        <p:cTn id="60" dur="5"/>
                                        <p:tgtEl>
                                          <p:spTgt spid="237599"/>
                                        </p:tgtEl>
                                        <p:attrNameLst>
                                          <p:attrName>ppt_w</p:attrName>
                                        </p:attrNameLst>
                                      </p:cBhvr>
                                      <p:tavLst>
                                        <p:tav tm="0">
                                          <p:val>
                                            <p:strVal val="ppt_w"/>
                                          </p:val>
                                        </p:tav>
                                        <p:tav tm="100000">
                                          <p:val>
                                            <p:fltVal val="0"/>
                                          </p:val>
                                        </p:tav>
                                      </p:tavLst>
                                    </p:anim>
                                    <p:anim calcmode="lin" valueType="num">
                                      <p:cBhvr>
                                        <p:cTn id="61" dur="5"/>
                                        <p:tgtEl>
                                          <p:spTgt spid="237599"/>
                                        </p:tgtEl>
                                        <p:attrNameLst>
                                          <p:attrName>ppt_h</p:attrName>
                                        </p:attrNameLst>
                                      </p:cBhvr>
                                      <p:tavLst>
                                        <p:tav tm="0">
                                          <p:val>
                                            <p:strVal val="ppt_h"/>
                                          </p:val>
                                        </p:tav>
                                        <p:tav tm="100000">
                                          <p:val>
                                            <p:fltVal val="0"/>
                                          </p:val>
                                        </p:tav>
                                      </p:tavLst>
                                    </p:anim>
                                    <p:animEffect transition="out" filter="fade">
                                      <p:cBhvr>
                                        <p:cTn id="62" dur="5"/>
                                        <p:tgtEl>
                                          <p:spTgt spid="237599"/>
                                        </p:tgtEl>
                                      </p:cBhvr>
                                    </p:animEffect>
                                    <p:set>
                                      <p:cBhvr>
                                        <p:cTn id="63" dur="1" fill="hold">
                                          <p:stCondLst>
                                            <p:cond delay="4"/>
                                          </p:stCondLst>
                                        </p:cTn>
                                        <p:tgtEl>
                                          <p:spTgt spid="237599"/>
                                        </p:tgtEl>
                                        <p:attrNameLst>
                                          <p:attrName>style.visibility</p:attrName>
                                        </p:attrNameLst>
                                      </p:cBhvr>
                                      <p:to>
                                        <p:strVal val="hidden"/>
                                      </p:to>
                                    </p:set>
                                  </p:childTnLst>
                                </p:cTn>
                              </p:par>
                            </p:childTnLst>
                          </p:cTn>
                        </p:par>
                        <p:par>
                          <p:cTn id="64" fill="hold" nodeType="afterGroup">
                            <p:stCondLst>
                              <p:cond delay="4045"/>
                            </p:stCondLst>
                            <p:childTnLst>
                              <p:par>
                                <p:cTn id="65" presetID="53" presetClass="entr" presetSubtype="0" fill="hold" nodeType="afterEffect">
                                  <p:stCondLst>
                                    <p:cond delay="0"/>
                                  </p:stCondLst>
                                  <p:childTnLst>
                                    <p:set>
                                      <p:cBhvr>
                                        <p:cTn id="66" dur="1" fill="hold">
                                          <p:stCondLst>
                                            <p:cond delay="0"/>
                                          </p:stCondLst>
                                        </p:cTn>
                                        <p:tgtEl>
                                          <p:spTgt spid="237600"/>
                                        </p:tgtEl>
                                        <p:attrNameLst>
                                          <p:attrName>style.visibility</p:attrName>
                                        </p:attrNameLst>
                                      </p:cBhvr>
                                      <p:to>
                                        <p:strVal val="visible"/>
                                      </p:to>
                                    </p:set>
                                    <p:anim calcmode="lin" valueType="num">
                                      <p:cBhvr>
                                        <p:cTn id="67" dur="5" fill="hold"/>
                                        <p:tgtEl>
                                          <p:spTgt spid="237600"/>
                                        </p:tgtEl>
                                        <p:attrNameLst>
                                          <p:attrName>ppt_w</p:attrName>
                                        </p:attrNameLst>
                                      </p:cBhvr>
                                      <p:tavLst>
                                        <p:tav tm="0">
                                          <p:val>
                                            <p:fltVal val="0"/>
                                          </p:val>
                                        </p:tav>
                                        <p:tav tm="100000">
                                          <p:val>
                                            <p:strVal val="#ppt_w"/>
                                          </p:val>
                                        </p:tav>
                                      </p:tavLst>
                                    </p:anim>
                                    <p:anim calcmode="lin" valueType="num">
                                      <p:cBhvr>
                                        <p:cTn id="68" dur="5" fill="hold"/>
                                        <p:tgtEl>
                                          <p:spTgt spid="237600"/>
                                        </p:tgtEl>
                                        <p:attrNameLst>
                                          <p:attrName>ppt_h</p:attrName>
                                        </p:attrNameLst>
                                      </p:cBhvr>
                                      <p:tavLst>
                                        <p:tav tm="0">
                                          <p:val>
                                            <p:fltVal val="0"/>
                                          </p:val>
                                        </p:tav>
                                        <p:tav tm="100000">
                                          <p:val>
                                            <p:strVal val="#ppt_h"/>
                                          </p:val>
                                        </p:tav>
                                      </p:tavLst>
                                    </p:anim>
                                    <p:animEffect transition="in" filter="fade">
                                      <p:cBhvr>
                                        <p:cTn id="69" dur="5"/>
                                        <p:tgtEl>
                                          <p:spTgt spid="237600"/>
                                        </p:tgtEl>
                                      </p:cBhvr>
                                    </p:animEffect>
                                  </p:childTnLst>
                                  <p:subTnLst>
                                    <p:audio>
                                      <p:cMediaNode vol="100000">
                                        <p:cTn display="0" masterRel="sameClick">
                                          <p:stCondLst>
                                            <p:cond evt="begin" delay="0">
                                              <p:tn val="65"/>
                                            </p:cond>
                                          </p:stCondLst>
                                          <p:endCondLst>
                                            <p:cond evt="onStopAudio" delay="0">
                                              <p:tgtEl>
                                                <p:sldTgt/>
                                              </p:tgtEl>
                                            </p:cond>
                                          </p:endCondLst>
                                        </p:cTn>
                                        <p:tgtEl>
                                          <p:sndTgt r:embed="rId2" name="DESTROY.WAV"/>
                                        </p:tgtEl>
                                      </p:cMediaNode>
                                    </p:audio>
                                  </p:subTnLst>
                                </p:cTn>
                              </p:par>
                            </p:childTnLst>
                          </p:cTn>
                        </p:par>
                        <p:par>
                          <p:cTn id="70" fill="hold" nodeType="afterGroup">
                            <p:stCondLst>
                              <p:cond delay="4050"/>
                            </p:stCondLst>
                            <p:childTnLst>
                              <p:par>
                                <p:cTn id="71" presetID="53" presetClass="exit" presetSubtype="0" fill="hold" nodeType="afterEffect">
                                  <p:stCondLst>
                                    <p:cond delay="1000"/>
                                  </p:stCondLst>
                                  <p:childTnLst>
                                    <p:anim calcmode="lin" valueType="num">
                                      <p:cBhvr>
                                        <p:cTn id="72" dur="5"/>
                                        <p:tgtEl>
                                          <p:spTgt spid="237600"/>
                                        </p:tgtEl>
                                        <p:attrNameLst>
                                          <p:attrName>ppt_w</p:attrName>
                                        </p:attrNameLst>
                                      </p:cBhvr>
                                      <p:tavLst>
                                        <p:tav tm="0">
                                          <p:val>
                                            <p:strVal val="ppt_w"/>
                                          </p:val>
                                        </p:tav>
                                        <p:tav tm="100000">
                                          <p:val>
                                            <p:fltVal val="0"/>
                                          </p:val>
                                        </p:tav>
                                      </p:tavLst>
                                    </p:anim>
                                    <p:anim calcmode="lin" valueType="num">
                                      <p:cBhvr>
                                        <p:cTn id="73" dur="5"/>
                                        <p:tgtEl>
                                          <p:spTgt spid="237600"/>
                                        </p:tgtEl>
                                        <p:attrNameLst>
                                          <p:attrName>ppt_h</p:attrName>
                                        </p:attrNameLst>
                                      </p:cBhvr>
                                      <p:tavLst>
                                        <p:tav tm="0">
                                          <p:val>
                                            <p:strVal val="ppt_h"/>
                                          </p:val>
                                        </p:tav>
                                        <p:tav tm="100000">
                                          <p:val>
                                            <p:fltVal val="0"/>
                                          </p:val>
                                        </p:tav>
                                      </p:tavLst>
                                    </p:anim>
                                    <p:animEffect transition="out" filter="fade">
                                      <p:cBhvr>
                                        <p:cTn id="74" dur="5"/>
                                        <p:tgtEl>
                                          <p:spTgt spid="237600"/>
                                        </p:tgtEl>
                                      </p:cBhvr>
                                    </p:animEffect>
                                    <p:set>
                                      <p:cBhvr>
                                        <p:cTn id="75" dur="1" fill="hold">
                                          <p:stCondLst>
                                            <p:cond delay="4"/>
                                          </p:stCondLst>
                                        </p:cTn>
                                        <p:tgtEl>
                                          <p:spTgt spid="237600"/>
                                        </p:tgtEl>
                                        <p:attrNameLst>
                                          <p:attrName>style.visibility</p:attrName>
                                        </p:attrNameLst>
                                      </p:cBhvr>
                                      <p:to>
                                        <p:strVal val="hidden"/>
                                      </p:to>
                                    </p:set>
                                  </p:childTnLst>
                                </p:cTn>
                              </p:par>
                            </p:childTnLst>
                          </p:cTn>
                        </p:par>
                        <p:par>
                          <p:cTn id="76" fill="hold" nodeType="afterGroup">
                            <p:stCondLst>
                              <p:cond delay="5055"/>
                            </p:stCondLst>
                            <p:childTnLst>
                              <p:par>
                                <p:cTn id="77" presetID="53" presetClass="entr" presetSubtype="0" fill="hold" nodeType="afterEffect">
                                  <p:stCondLst>
                                    <p:cond delay="0"/>
                                  </p:stCondLst>
                                  <p:childTnLst>
                                    <p:set>
                                      <p:cBhvr>
                                        <p:cTn id="78" dur="1" fill="hold">
                                          <p:stCondLst>
                                            <p:cond delay="0"/>
                                          </p:stCondLst>
                                        </p:cTn>
                                        <p:tgtEl>
                                          <p:spTgt spid="237601"/>
                                        </p:tgtEl>
                                        <p:attrNameLst>
                                          <p:attrName>style.visibility</p:attrName>
                                        </p:attrNameLst>
                                      </p:cBhvr>
                                      <p:to>
                                        <p:strVal val="visible"/>
                                      </p:to>
                                    </p:set>
                                    <p:anim calcmode="lin" valueType="num">
                                      <p:cBhvr>
                                        <p:cTn id="79" dur="5" fill="hold"/>
                                        <p:tgtEl>
                                          <p:spTgt spid="237601"/>
                                        </p:tgtEl>
                                        <p:attrNameLst>
                                          <p:attrName>ppt_w</p:attrName>
                                        </p:attrNameLst>
                                      </p:cBhvr>
                                      <p:tavLst>
                                        <p:tav tm="0">
                                          <p:val>
                                            <p:fltVal val="0"/>
                                          </p:val>
                                        </p:tav>
                                        <p:tav tm="100000">
                                          <p:val>
                                            <p:strVal val="#ppt_w"/>
                                          </p:val>
                                        </p:tav>
                                      </p:tavLst>
                                    </p:anim>
                                    <p:anim calcmode="lin" valueType="num">
                                      <p:cBhvr>
                                        <p:cTn id="80" dur="5" fill="hold"/>
                                        <p:tgtEl>
                                          <p:spTgt spid="237601"/>
                                        </p:tgtEl>
                                        <p:attrNameLst>
                                          <p:attrName>ppt_h</p:attrName>
                                        </p:attrNameLst>
                                      </p:cBhvr>
                                      <p:tavLst>
                                        <p:tav tm="0">
                                          <p:val>
                                            <p:fltVal val="0"/>
                                          </p:val>
                                        </p:tav>
                                        <p:tav tm="100000">
                                          <p:val>
                                            <p:strVal val="#ppt_h"/>
                                          </p:val>
                                        </p:tav>
                                      </p:tavLst>
                                    </p:anim>
                                    <p:animEffect transition="in" filter="fade">
                                      <p:cBhvr>
                                        <p:cTn id="81" dur="5"/>
                                        <p:tgtEl>
                                          <p:spTgt spid="237601"/>
                                        </p:tgtEl>
                                      </p:cBhvr>
                                    </p:animEffect>
                                  </p:childTnLst>
                                  <p:subTnLst>
                                    <p:audio>
                                      <p:cMediaNode vol="100000">
                                        <p:cTn display="0" masterRel="sameClick">
                                          <p:stCondLst>
                                            <p:cond evt="begin" delay="0">
                                              <p:tn val="77"/>
                                            </p:cond>
                                          </p:stCondLst>
                                          <p:endCondLst>
                                            <p:cond evt="onStopAudio" delay="0">
                                              <p:tgtEl>
                                                <p:sldTgt/>
                                              </p:tgtEl>
                                            </p:cond>
                                          </p:endCondLst>
                                        </p:cTn>
                                        <p:tgtEl>
                                          <p:sndTgt r:embed="rId2" name="DESTROY.WAV"/>
                                        </p:tgtEl>
                                      </p:cMediaNode>
                                    </p:audio>
                                  </p:subTnLst>
                                </p:cTn>
                              </p:par>
                            </p:childTnLst>
                          </p:cTn>
                        </p:par>
                        <p:par>
                          <p:cTn id="82" fill="hold" nodeType="afterGroup">
                            <p:stCondLst>
                              <p:cond delay="5060"/>
                            </p:stCondLst>
                            <p:childTnLst>
                              <p:par>
                                <p:cTn id="83" presetID="53" presetClass="exit" presetSubtype="0" fill="hold" nodeType="afterEffect">
                                  <p:stCondLst>
                                    <p:cond delay="1000"/>
                                  </p:stCondLst>
                                  <p:childTnLst>
                                    <p:anim calcmode="lin" valueType="num">
                                      <p:cBhvr>
                                        <p:cTn id="84" dur="5"/>
                                        <p:tgtEl>
                                          <p:spTgt spid="237601"/>
                                        </p:tgtEl>
                                        <p:attrNameLst>
                                          <p:attrName>ppt_w</p:attrName>
                                        </p:attrNameLst>
                                      </p:cBhvr>
                                      <p:tavLst>
                                        <p:tav tm="0">
                                          <p:val>
                                            <p:strVal val="ppt_w"/>
                                          </p:val>
                                        </p:tav>
                                        <p:tav tm="100000">
                                          <p:val>
                                            <p:fltVal val="0"/>
                                          </p:val>
                                        </p:tav>
                                      </p:tavLst>
                                    </p:anim>
                                    <p:anim calcmode="lin" valueType="num">
                                      <p:cBhvr>
                                        <p:cTn id="85" dur="5"/>
                                        <p:tgtEl>
                                          <p:spTgt spid="237601"/>
                                        </p:tgtEl>
                                        <p:attrNameLst>
                                          <p:attrName>ppt_h</p:attrName>
                                        </p:attrNameLst>
                                      </p:cBhvr>
                                      <p:tavLst>
                                        <p:tav tm="0">
                                          <p:val>
                                            <p:strVal val="ppt_h"/>
                                          </p:val>
                                        </p:tav>
                                        <p:tav tm="100000">
                                          <p:val>
                                            <p:fltVal val="0"/>
                                          </p:val>
                                        </p:tav>
                                      </p:tavLst>
                                    </p:anim>
                                    <p:animEffect transition="out" filter="fade">
                                      <p:cBhvr>
                                        <p:cTn id="86" dur="5"/>
                                        <p:tgtEl>
                                          <p:spTgt spid="237601"/>
                                        </p:tgtEl>
                                      </p:cBhvr>
                                    </p:animEffect>
                                    <p:set>
                                      <p:cBhvr>
                                        <p:cTn id="87" dur="1" fill="hold">
                                          <p:stCondLst>
                                            <p:cond delay="4"/>
                                          </p:stCondLst>
                                        </p:cTn>
                                        <p:tgtEl>
                                          <p:spTgt spid="237601"/>
                                        </p:tgtEl>
                                        <p:attrNameLst>
                                          <p:attrName>style.visibility</p:attrName>
                                        </p:attrNameLst>
                                      </p:cBhvr>
                                      <p:to>
                                        <p:strVal val="hidden"/>
                                      </p:to>
                                    </p:set>
                                  </p:childTnLst>
                                </p:cTn>
                              </p:par>
                            </p:childTnLst>
                          </p:cTn>
                        </p:par>
                        <p:par>
                          <p:cTn id="88" fill="hold" nodeType="afterGroup">
                            <p:stCondLst>
                              <p:cond delay="6065"/>
                            </p:stCondLst>
                            <p:childTnLst>
                              <p:par>
                                <p:cTn id="89" presetID="53" presetClass="entr" presetSubtype="0" fill="hold" nodeType="afterEffect">
                                  <p:stCondLst>
                                    <p:cond delay="0"/>
                                  </p:stCondLst>
                                  <p:childTnLst>
                                    <p:set>
                                      <p:cBhvr>
                                        <p:cTn id="90" dur="1" fill="hold">
                                          <p:stCondLst>
                                            <p:cond delay="0"/>
                                          </p:stCondLst>
                                        </p:cTn>
                                        <p:tgtEl>
                                          <p:spTgt spid="237602"/>
                                        </p:tgtEl>
                                        <p:attrNameLst>
                                          <p:attrName>style.visibility</p:attrName>
                                        </p:attrNameLst>
                                      </p:cBhvr>
                                      <p:to>
                                        <p:strVal val="visible"/>
                                      </p:to>
                                    </p:set>
                                    <p:anim calcmode="lin" valueType="num">
                                      <p:cBhvr>
                                        <p:cTn id="91" dur="5" fill="hold"/>
                                        <p:tgtEl>
                                          <p:spTgt spid="237602"/>
                                        </p:tgtEl>
                                        <p:attrNameLst>
                                          <p:attrName>ppt_w</p:attrName>
                                        </p:attrNameLst>
                                      </p:cBhvr>
                                      <p:tavLst>
                                        <p:tav tm="0">
                                          <p:val>
                                            <p:fltVal val="0"/>
                                          </p:val>
                                        </p:tav>
                                        <p:tav tm="100000">
                                          <p:val>
                                            <p:strVal val="#ppt_w"/>
                                          </p:val>
                                        </p:tav>
                                      </p:tavLst>
                                    </p:anim>
                                    <p:anim calcmode="lin" valueType="num">
                                      <p:cBhvr>
                                        <p:cTn id="92" dur="5" fill="hold"/>
                                        <p:tgtEl>
                                          <p:spTgt spid="237602"/>
                                        </p:tgtEl>
                                        <p:attrNameLst>
                                          <p:attrName>ppt_h</p:attrName>
                                        </p:attrNameLst>
                                      </p:cBhvr>
                                      <p:tavLst>
                                        <p:tav tm="0">
                                          <p:val>
                                            <p:fltVal val="0"/>
                                          </p:val>
                                        </p:tav>
                                        <p:tav tm="100000">
                                          <p:val>
                                            <p:strVal val="#ppt_h"/>
                                          </p:val>
                                        </p:tav>
                                      </p:tavLst>
                                    </p:anim>
                                    <p:animEffect transition="in" filter="fade">
                                      <p:cBhvr>
                                        <p:cTn id="93" dur="5"/>
                                        <p:tgtEl>
                                          <p:spTgt spid="237602"/>
                                        </p:tgtEl>
                                      </p:cBhvr>
                                    </p:animEffect>
                                  </p:childTnLst>
                                  <p:subTnLst>
                                    <p:audio>
                                      <p:cMediaNode vol="100000">
                                        <p:cTn display="0" masterRel="sameClick">
                                          <p:stCondLst>
                                            <p:cond evt="begin" delay="0">
                                              <p:tn val="89"/>
                                            </p:cond>
                                          </p:stCondLst>
                                          <p:endCondLst>
                                            <p:cond evt="onStopAudio" delay="0">
                                              <p:tgtEl>
                                                <p:sldTgt/>
                                              </p:tgtEl>
                                            </p:cond>
                                          </p:endCondLst>
                                        </p:cTn>
                                        <p:tgtEl>
                                          <p:sndTgt r:embed="rId2" name="DESTROY.WAV"/>
                                        </p:tgtEl>
                                      </p:cMediaNode>
                                    </p:audio>
                                  </p:subTnLst>
                                </p:cTn>
                              </p:par>
                            </p:childTnLst>
                          </p:cTn>
                        </p:par>
                        <p:par>
                          <p:cTn id="94" fill="hold" nodeType="afterGroup">
                            <p:stCondLst>
                              <p:cond delay="6070"/>
                            </p:stCondLst>
                            <p:childTnLst>
                              <p:par>
                                <p:cTn id="95" presetID="53" presetClass="exit" presetSubtype="0" fill="hold" nodeType="afterEffect">
                                  <p:stCondLst>
                                    <p:cond delay="1000"/>
                                  </p:stCondLst>
                                  <p:childTnLst>
                                    <p:anim calcmode="lin" valueType="num">
                                      <p:cBhvr>
                                        <p:cTn id="96" dur="5"/>
                                        <p:tgtEl>
                                          <p:spTgt spid="237602"/>
                                        </p:tgtEl>
                                        <p:attrNameLst>
                                          <p:attrName>ppt_w</p:attrName>
                                        </p:attrNameLst>
                                      </p:cBhvr>
                                      <p:tavLst>
                                        <p:tav tm="0">
                                          <p:val>
                                            <p:strVal val="ppt_w"/>
                                          </p:val>
                                        </p:tav>
                                        <p:tav tm="100000">
                                          <p:val>
                                            <p:fltVal val="0"/>
                                          </p:val>
                                        </p:tav>
                                      </p:tavLst>
                                    </p:anim>
                                    <p:anim calcmode="lin" valueType="num">
                                      <p:cBhvr>
                                        <p:cTn id="97" dur="5"/>
                                        <p:tgtEl>
                                          <p:spTgt spid="237602"/>
                                        </p:tgtEl>
                                        <p:attrNameLst>
                                          <p:attrName>ppt_h</p:attrName>
                                        </p:attrNameLst>
                                      </p:cBhvr>
                                      <p:tavLst>
                                        <p:tav tm="0">
                                          <p:val>
                                            <p:strVal val="ppt_h"/>
                                          </p:val>
                                        </p:tav>
                                        <p:tav tm="100000">
                                          <p:val>
                                            <p:fltVal val="0"/>
                                          </p:val>
                                        </p:tav>
                                      </p:tavLst>
                                    </p:anim>
                                    <p:animEffect transition="out" filter="fade">
                                      <p:cBhvr>
                                        <p:cTn id="98" dur="5"/>
                                        <p:tgtEl>
                                          <p:spTgt spid="237602"/>
                                        </p:tgtEl>
                                      </p:cBhvr>
                                    </p:animEffect>
                                    <p:set>
                                      <p:cBhvr>
                                        <p:cTn id="99" dur="1" fill="hold">
                                          <p:stCondLst>
                                            <p:cond delay="4"/>
                                          </p:stCondLst>
                                        </p:cTn>
                                        <p:tgtEl>
                                          <p:spTgt spid="237602"/>
                                        </p:tgtEl>
                                        <p:attrNameLst>
                                          <p:attrName>style.visibility</p:attrName>
                                        </p:attrNameLst>
                                      </p:cBhvr>
                                      <p:to>
                                        <p:strVal val="hidden"/>
                                      </p:to>
                                    </p:set>
                                  </p:childTnLst>
                                </p:cTn>
                              </p:par>
                            </p:childTnLst>
                          </p:cTn>
                        </p:par>
                        <p:par>
                          <p:cTn id="100" fill="hold" nodeType="afterGroup">
                            <p:stCondLst>
                              <p:cond delay="7075"/>
                            </p:stCondLst>
                            <p:childTnLst>
                              <p:par>
                                <p:cTn id="101" presetID="53" presetClass="entr" presetSubtype="0" fill="hold" nodeType="afterEffect">
                                  <p:stCondLst>
                                    <p:cond delay="0"/>
                                  </p:stCondLst>
                                  <p:childTnLst>
                                    <p:set>
                                      <p:cBhvr>
                                        <p:cTn id="102" dur="1" fill="hold">
                                          <p:stCondLst>
                                            <p:cond delay="0"/>
                                          </p:stCondLst>
                                        </p:cTn>
                                        <p:tgtEl>
                                          <p:spTgt spid="237603"/>
                                        </p:tgtEl>
                                        <p:attrNameLst>
                                          <p:attrName>style.visibility</p:attrName>
                                        </p:attrNameLst>
                                      </p:cBhvr>
                                      <p:to>
                                        <p:strVal val="visible"/>
                                      </p:to>
                                    </p:set>
                                    <p:anim calcmode="lin" valueType="num">
                                      <p:cBhvr>
                                        <p:cTn id="103" dur="5" fill="hold"/>
                                        <p:tgtEl>
                                          <p:spTgt spid="237603"/>
                                        </p:tgtEl>
                                        <p:attrNameLst>
                                          <p:attrName>ppt_w</p:attrName>
                                        </p:attrNameLst>
                                      </p:cBhvr>
                                      <p:tavLst>
                                        <p:tav tm="0">
                                          <p:val>
                                            <p:fltVal val="0"/>
                                          </p:val>
                                        </p:tav>
                                        <p:tav tm="100000">
                                          <p:val>
                                            <p:strVal val="#ppt_w"/>
                                          </p:val>
                                        </p:tav>
                                      </p:tavLst>
                                    </p:anim>
                                    <p:anim calcmode="lin" valueType="num">
                                      <p:cBhvr>
                                        <p:cTn id="104" dur="5" fill="hold"/>
                                        <p:tgtEl>
                                          <p:spTgt spid="237603"/>
                                        </p:tgtEl>
                                        <p:attrNameLst>
                                          <p:attrName>ppt_h</p:attrName>
                                        </p:attrNameLst>
                                      </p:cBhvr>
                                      <p:tavLst>
                                        <p:tav tm="0">
                                          <p:val>
                                            <p:fltVal val="0"/>
                                          </p:val>
                                        </p:tav>
                                        <p:tav tm="100000">
                                          <p:val>
                                            <p:strVal val="#ppt_h"/>
                                          </p:val>
                                        </p:tav>
                                      </p:tavLst>
                                    </p:anim>
                                    <p:animEffect transition="in" filter="fade">
                                      <p:cBhvr>
                                        <p:cTn id="105" dur="5"/>
                                        <p:tgtEl>
                                          <p:spTgt spid="237603"/>
                                        </p:tgtEl>
                                      </p:cBhvr>
                                    </p:animEffect>
                                  </p:childTnLst>
                                  <p:subTnLst>
                                    <p:audio>
                                      <p:cMediaNode vol="100000">
                                        <p:cTn display="0" masterRel="sameClick">
                                          <p:stCondLst>
                                            <p:cond evt="begin" delay="0">
                                              <p:tn val="101"/>
                                            </p:cond>
                                          </p:stCondLst>
                                          <p:endCondLst>
                                            <p:cond evt="onStopAudio" delay="0">
                                              <p:tgtEl>
                                                <p:sldTgt/>
                                              </p:tgtEl>
                                            </p:cond>
                                          </p:endCondLst>
                                        </p:cTn>
                                        <p:tgtEl>
                                          <p:sndTgt r:embed="rId2" name="DESTROY.WAV"/>
                                        </p:tgtEl>
                                      </p:cMediaNode>
                                    </p:audio>
                                  </p:subTnLst>
                                </p:cTn>
                              </p:par>
                            </p:childTnLst>
                          </p:cTn>
                        </p:par>
                        <p:par>
                          <p:cTn id="106" fill="hold" nodeType="afterGroup">
                            <p:stCondLst>
                              <p:cond delay="7080"/>
                            </p:stCondLst>
                            <p:childTnLst>
                              <p:par>
                                <p:cTn id="107" presetID="53" presetClass="exit" presetSubtype="0" fill="hold" nodeType="afterEffect">
                                  <p:stCondLst>
                                    <p:cond delay="1000"/>
                                  </p:stCondLst>
                                  <p:childTnLst>
                                    <p:anim calcmode="lin" valueType="num">
                                      <p:cBhvr>
                                        <p:cTn id="108" dur="5"/>
                                        <p:tgtEl>
                                          <p:spTgt spid="237603"/>
                                        </p:tgtEl>
                                        <p:attrNameLst>
                                          <p:attrName>ppt_w</p:attrName>
                                        </p:attrNameLst>
                                      </p:cBhvr>
                                      <p:tavLst>
                                        <p:tav tm="0">
                                          <p:val>
                                            <p:strVal val="ppt_w"/>
                                          </p:val>
                                        </p:tav>
                                        <p:tav tm="100000">
                                          <p:val>
                                            <p:fltVal val="0"/>
                                          </p:val>
                                        </p:tav>
                                      </p:tavLst>
                                    </p:anim>
                                    <p:anim calcmode="lin" valueType="num">
                                      <p:cBhvr>
                                        <p:cTn id="109" dur="5"/>
                                        <p:tgtEl>
                                          <p:spTgt spid="237603"/>
                                        </p:tgtEl>
                                        <p:attrNameLst>
                                          <p:attrName>ppt_h</p:attrName>
                                        </p:attrNameLst>
                                      </p:cBhvr>
                                      <p:tavLst>
                                        <p:tav tm="0">
                                          <p:val>
                                            <p:strVal val="ppt_h"/>
                                          </p:val>
                                        </p:tav>
                                        <p:tav tm="100000">
                                          <p:val>
                                            <p:fltVal val="0"/>
                                          </p:val>
                                        </p:tav>
                                      </p:tavLst>
                                    </p:anim>
                                    <p:animEffect transition="out" filter="fade">
                                      <p:cBhvr>
                                        <p:cTn id="110" dur="5"/>
                                        <p:tgtEl>
                                          <p:spTgt spid="237603"/>
                                        </p:tgtEl>
                                      </p:cBhvr>
                                    </p:animEffect>
                                    <p:set>
                                      <p:cBhvr>
                                        <p:cTn id="111" dur="1" fill="hold">
                                          <p:stCondLst>
                                            <p:cond delay="4"/>
                                          </p:stCondLst>
                                        </p:cTn>
                                        <p:tgtEl>
                                          <p:spTgt spid="237603"/>
                                        </p:tgtEl>
                                        <p:attrNameLst>
                                          <p:attrName>style.visibility</p:attrName>
                                        </p:attrNameLst>
                                      </p:cBhvr>
                                      <p:to>
                                        <p:strVal val="hidden"/>
                                      </p:to>
                                    </p:set>
                                  </p:childTnLst>
                                </p:cTn>
                              </p:par>
                            </p:childTnLst>
                          </p:cTn>
                        </p:par>
                        <p:par>
                          <p:cTn id="112" fill="hold" nodeType="afterGroup">
                            <p:stCondLst>
                              <p:cond delay="8085"/>
                            </p:stCondLst>
                            <p:childTnLst>
                              <p:par>
                                <p:cTn id="113" presetID="53" presetClass="entr" presetSubtype="0" fill="hold" nodeType="afterEffect">
                                  <p:stCondLst>
                                    <p:cond delay="0"/>
                                  </p:stCondLst>
                                  <p:childTnLst>
                                    <p:set>
                                      <p:cBhvr>
                                        <p:cTn id="114" dur="1" fill="hold">
                                          <p:stCondLst>
                                            <p:cond delay="0"/>
                                          </p:stCondLst>
                                        </p:cTn>
                                        <p:tgtEl>
                                          <p:spTgt spid="237604"/>
                                        </p:tgtEl>
                                        <p:attrNameLst>
                                          <p:attrName>style.visibility</p:attrName>
                                        </p:attrNameLst>
                                      </p:cBhvr>
                                      <p:to>
                                        <p:strVal val="visible"/>
                                      </p:to>
                                    </p:set>
                                    <p:anim calcmode="lin" valueType="num">
                                      <p:cBhvr>
                                        <p:cTn id="115" dur="5" fill="hold"/>
                                        <p:tgtEl>
                                          <p:spTgt spid="237604"/>
                                        </p:tgtEl>
                                        <p:attrNameLst>
                                          <p:attrName>ppt_w</p:attrName>
                                        </p:attrNameLst>
                                      </p:cBhvr>
                                      <p:tavLst>
                                        <p:tav tm="0">
                                          <p:val>
                                            <p:fltVal val="0"/>
                                          </p:val>
                                        </p:tav>
                                        <p:tav tm="100000">
                                          <p:val>
                                            <p:strVal val="#ppt_w"/>
                                          </p:val>
                                        </p:tav>
                                      </p:tavLst>
                                    </p:anim>
                                    <p:anim calcmode="lin" valueType="num">
                                      <p:cBhvr>
                                        <p:cTn id="116" dur="5" fill="hold"/>
                                        <p:tgtEl>
                                          <p:spTgt spid="237604"/>
                                        </p:tgtEl>
                                        <p:attrNameLst>
                                          <p:attrName>ppt_h</p:attrName>
                                        </p:attrNameLst>
                                      </p:cBhvr>
                                      <p:tavLst>
                                        <p:tav tm="0">
                                          <p:val>
                                            <p:fltVal val="0"/>
                                          </p:val>
                                        </p:tav>
                                        <p:tav tm="100000">
                                          <p:val>
                                            <p:strVal val="#ppt_h"/>
                                          </p:val>
                                        </p:tav>
                                      </p:tavLst>
                                    </p:anim>
                                    <p:animEffect transition="in" filter="fade">
                                      <p:cBhvr>
                                        <p:cTn id="117" dur="5"/>
                                        <p:tgtEl>
                                          <p:spTgt spid="237604"/>
                                        </p:tgtEl>
                                      </p:cBhvr>
                                    </p:animEffect>
                                  </p:childTnLst>
                                  <p:subTnLst>
                                    <p:audio>
                                      <p:cMediaNode vol="100000">
                                        <p:cTn display="0" masterRel="sameClick">
                                          <p:stCondLst>
                                            <p:cond evt="begin" delay="0">
                                              <p:tn val="113"/>
                                            </p:cond>
                                          </p:stCondLst>
                                          <p:endCondLst>
                                            <p:cond evt="onStopAudio" delay="0">
                                              <p:tgtEl>
                                                <p:sldTgt/>
                                              </p:tgtEl>
                                            </p:cond>
                                          </p:endCondLst>
                                        </p:cTn>
                                        <p:tgtEl>
                                          <p:sndTgt r:embed="rId2" name="DESTROY.WAV"/>
                                        </p:tgtEl>
                                      </p:cMediaNode>
                                    </p:audio>
                                  </p:subTnLst>
                                </p:cTn>
                              </p:par>
                            </p:childTnLst>
                          </p:cTn>
                        </p:par>
                        <p:par>
                          <p:cTn id="118" fill="hold" nodeType="afterGroup">
                            <p:stCondLst>
                              <p:cond delay="8090"/>
                            </p:stCondLst>
                            <p:childTnLst>
                              <p:par>
                                <p:cTn id="119" presetID="53" presetClass="exit" presetSubtype="0" fill="hold" nodeType="afterEffect">
                                  <p:stCondLst>
                                    <p:cond delay="1000"/>
                                  </p:stCondLst>
                                  <p:childTnLst>
                                    <p:anim calcmode="lin" valueType="num">
                                      <p:cBhvr>
                                        <p:cTn id="120" dur="5"/>
                                        <p:tgtEl>
                                          <p:spTgt spid="237604"/>
                                        </p:tgtEl>
                                        <p:attrNameLst>
                                          <p:attrName>ppt_w</p:attrName>
                                        </p:attrNameLst>
                                      </p:cBhvr>
                                      <p:tavLst>
                                        <p:tav tm="0">
                                          <p:val>
                                            <p:strVal val="ppt_w"/>
                                          </p:val>
                                        </p:tav>
                                        <p:tav tm="100000">
                                          <p:val>
                                            <p:fltVal val="0"/>
                                          </p:val>
                                        </p:tav>
                                      </p:tavLst>
                                    </p:anim>
                                    <p:anim calcmode="lin" valueType="num">
                                      <p:cBhvr>
                                        <p:cTn id="121" dur="5"/>
                                        <p:tgtEl>
                                          <p:spTgt spid="237604"/>
                                        </p:tgtEl>
                                        <p:attrNameLst>
                                          <p:attrName>ppt_h</p:attrName>
                                        </p:attrNameLst>
                                      </p:cBhvr>
                                      <p:tavLst>
                                        <p:tav tm="0">
                                          <p:val>
                                            <p:strVal val="ppt_h"/>
                                          </p:val>
                                        </p:tav>
                                        <p:tav tm="100000">
                                          <p:val>
                                            <p:fltVal val="0"/>
                                          </p:val>
                                        </p:tav>
                                      </p:tavLst>
                                    </p:anim>
                                    <p:animEffect transition="out" filter="fade">
                                      <p:cBhvr>
                                        <p:cTn id="122" dur="5"/>
                                        <p:tgtEl>
                                          <p:spTgt spid="237604"/>
                                        </p:tgtEl>
                                      </p:cBhvr>
                                    </p:animEffect>
                                    <p:set>
                                      <p:cBhvr>
                                        <p:cTn id="123" dur="1" fill="hold">
                                          <p:stCondLst>
                                            <p:cond delay="4"/>
                                          </p:stCondLst>
                                        </p:cTn>
                                        <p:tgtEl>
                                          <p:spTgt spid="237604"/>
                                        </p:tgtEl>
                                        <p:attrNameLst>
                                          <p:attrName>style.visibility</p:attrName>
                                        </p:attrNameLst>
                                      </p:cBhvr>
                                      <p:to>
                                        <p:strVal val="hidden"/>
                                      </p:to>
                                    </p:set>
                                  </p:childTnLst>
                                </p:cTn>
                              </p:par>
                            </p:childTnLst>
                          </p:cTn>
                        </p:par>
                        <p:par>
                          <p:cTn id="124" fill="hold" nodeType="afterGroup">
                            <p:stCondLst>
                              <p:cond delay="9095"/>
                            </p:stCondLst>
                            <p:childTnLst>
                              <p:par>
                                <p:cTn id="125" presetID="53" presetClass="entr" presetSubtype="0" fill="hold" nodeType="afterEffect">
                                  <p:stCondLst>
                                    <p:cond delay="0"/>
                                  </p:stCondLst>
                                  <p:childTnLst>
                                    <p:set>
                                      <p:cBhvr>
                                        <p:cTn id="126" dur="1" fill="hold">
                                          <p:stCondLst>
                                            <p:cond delay="0"/>
                                          </p:stCondLst>
                                        </p:cTn>
                                        <p:tgtEl>
                                          <p:spTgt spid="237605"/>
                                        </p:tgtEl>
                                        <p:attrNameLst>
                                          <p:attrName>style.visibility</p:attrName>
                                        </p:attrNameLst>
                                      </p:cBhvr>
                                      <p:to>
                                        <p:strVal val="visible"/>
                                      </p:to>
                                    </p:set>
                                    <p:anim calcmode="lin" valueType="num">
                                      <p:cBhvr>
                                        <p:cTn id="127" dur="5" fill="hold"/>
                                        <p:tgtEl>
                                          <p:spTgt spid="237605"/>
                                        </p:tgtEl>
                                        <p:attrNameLst>
                                          <p:attrName>ppt_w</p:attrName>
                                        </p:attrNameLst>
                                      </p:cBhvr>
                                      <p:tavLst>
                                        <p:tav tm="0">
                                          <p:val>
                                            <p:fltVal val="0"/>
                                          </p:val>
                                        </p:tav>
                                        <p:tav tm="100000">
                                          <p:val>
                                            <p:strVal val="#ppt_w"/>
                                          </p:val>
                                        </p:tav>
                                      </p:tavLst>
                                    </p:anim>
                                    <p:anim calcmode="lin" valueType="num">
                                      <p:cBhvr>
                                        <p:cTn id="128" dur="5" fill="hold"/>
                                        <p:tgtEl>
                                          <p:spTgt spid="237605"/>
                                        </p:tgtEl>
                                        <p:attrNameLst>
                                          <p:attrName>ppt_h</p:attrName>
                                        </p:attrNameLst>
                                      </p:cBhvr>
                                      <p:tavLst>
                                        <p:tav tm="0">
                                          <p:val>
                                            <p:fltVal val="0"/>
                                          </p:val>
                                        </p:tav>
                                        <p:tav tm="100000">
                                          <p:val>
                                            <p:strVal val="#ppt_h"/>
                                          </p:val>
                                        </p:tav>
                                      </p:tavLst>
                                    </p:anim>
                                    <p:animEffect transition="in" filter="fade">
                                      <p:cBhvr>
                                        <p:cTn id="129" dur="5"/>
                                        <p:tgtEl>
                                          <p:spTgt spid="237605"/>
                                        </p:tgtEl>
                                      </p:cBhvr>
                                    </p:animEffect>
                                  </p:childTnLst>
                                  <p:subTnLst>
                                    <p:audio>
                                      <p:cMediaNode vol="100000">
                                        <p:cTn display="0" masterRel="sameClick">
                                          <p:stCondLst>
                                            <p:cond evt="begin" delay="0">
                                              <p:tn val="125"/>
                                            </p:cond>
                                          </p:stCondLst>
                                          <p:endCondLst>
                                            <p:cond evt="onStopAudio" delay="0">
                                              <p:tgtEl>
                                                <p:sldTgt/>
                                              </p:tgtEl>
                                            </p:cond>
                                          </p:endCondLst>
                                        </p:cTn>
                                        <p:tgtEl>
                                          <p:sndTgt r:embed="rId2" name="DESTROY.WAV"/>
                                        </p:tgtEl>
                                      </p:cMediaNode>
                                    </p:audio>
                                  </p:subTnLst>
                                </p:cTn>
                              </p:par>
                            </p:childTnLst>
                          </p:cTn>
                        </p:par>
                        <p:par>
                          <p:cTn id="130" fill="hold" nodeType="afterGroup">
                            <p:stCondLst>
                              <p:cond delay="9100"/>
                            </p:stCondLst>
                            <p:childTnLst>
                              <p:par>
                                <p:cTn id="131" presetID="53" presetClass="exit" presetSubtype="0" fill="hold" nodeType="afterEffect">
                                  <p:stCondLst>
                                    <p:cond delay="1000"/>
                                  </p:stCondLst>
                                  <p:childTnLst>
                                    <p:anim calcmode="lin" valueType="num">
                                      <p:cBhvr>
                                        <p:cTn id="132" dur="5"/>
                                        <p:tgtEl>
                                          <p:spTgt spid="237605"/>
                                        </p:tgtEl>
                                        <p:attrNameLst>
                                          <p:attrName>ppt_w</p:attrName>
                                        </p:attrNameLst>
                                      </p:cBhvr>
                                      <p:tavLst>
                                        <p:tav tm="0">
                                          <p:val>
                                            <p:strVal val="ppt_w"/>
                                          </p:val>
                                        </p:tav>
                                        <p:tav tm="100000">
                                          <p:val>
                                            <p:fltVal val="0"/>
                                          </p:val>
                                        </p:tav>
                                      </p:tavLst>
                                    </p:anim>
                                    <p:anim calcmode="lin" valueType="num">
                                      <p:cBhvr>
                                        <p:cTn id="133" dur="5"/>
                                        <p:tgtEl>
                                          <p:spTgt spid="237605"/>
                                        </p:tgtEl>
                                        <p:attrNameLst>
                                          <p:attrName>ppt_h</p:attrName>
                                        </p:attrNameLst>
                                      </p:cBhvr>
                                      <p:tavLst>
                                        <p:tav tm="0">
                                          <p:val>
                                            <p:strVal val="ppt_h"/>
                                          </p:val>
                                        </p:tav>
                                        <p:tav tm="100000">
                                          <p:val>
                                            <p:fltVal val="0"/>
                                          </p:val>
                                        </p:tav>
                                      </p:tavLst>
                                    </p:anim>
                                    <p:animEffect transition="out" filter="fade">
                                      <p:cBhvr>
                                        <p:cTn id="134" dur="5"/>
                                        <p:tgtEl>
                                          <p:spTgt spid="237605"/>
                                        </p:tgtEl>
                                      </p:cBhvr>
                                    </p:animEffect>
                                    <p:set>
                                      <p:cBhvr>
                                        <p:cTn id="135" dur="1" fill="hold">
                                          <p:stCondLst>
                                            <p:cond delay="4"/>
                                          </p:stCondLst>
                                        </p:cTn>
                                        <p:tgtEl>
                                          <p:spTgt spid="237605"/>
                                        </p:tgtEl>
                                        <p:attrNameLst>
                                          <p:attrName>style.visibility</p:attrName>
                                        </p:attrNameLst>
                                      </p:cBhvr>
                                      <p:to>
                                        <p:strVal val="hidden"/>
                                      </p:to>
                                    </p:set>
                                  </p:childTnLst>
                                </p:cTn>
                              </p:par>
                            </p:childTnLst>
                          </p:cTn>
                        </p:par>
                        <p:par>
                          <p:cTn id="136" fill="hold" nodeType="afterGroup">
                            <p:stCondLst>
                              <p:cond delay="10105"/>
                            </p:stCondLst>
                            <p:childTnLst>
                              <p:par>
                                <p:cTn id="137" presetID="53" presetClass="entr" presetSubtype="0" fill="hold" nodeType="afterEffect">
                                  <p:stCondLst>
                                    <p:cond delay="0"/>
                                  </p:stCondLst>
                                  <p:childTnLst>
                                    <p:set>
                                      <p:cBhvr>
                                        <p:cTn id="138" dur="1" fill="hold">
                                          <p:stCondLst>
                                            <p:cond delay="0"/>
                                          </p:stCondLst>
                                        </p:cTn>
                                        <p:tgtEl>
                                          <p:spTgt spid="237591"/>
                                        </p:tgtEl>
                                        <p:attrNameLst>
                                          <p:attrName>style.visibility</p:attrName>
                                        </p:attrNameLst>
                                      </p:cBhvr>
                                      <p:to>
                                        <p:strVal val="visible"/>
                                      </p:to>
                                    </p:set>
                                    <p:anim calcmode="lin" valueType="num">
                                      <p:cBhvr>
                                        <p:cTn id="139" dur="5" fill="hold"/>
                                        <p:tgtEl>
                                          <p:spTgt spid="237591"/>
                                        </p:tgtEl>
                                        <p:attrNameLst>
                                          <p:attrName>ppt_w</p:attrName>
                                        </p:attrNameLst>
                                      </p:cBhvr>
                                      <p:tavLst>
                                        <p:tav tm="0">
                                          <p:val>
                                            <p:fltVal val="0"/>
                                          </p:val>
                                        </p:tav>
                                        <p:tav tm="100000">
                                          <p:val>
                                            <p:strVal val="#ppt_w"/>
                                          </p:val>
                                        </p:tav>
                                      </p:tavLst>
                                    </p:anim>
                                    <p:anim calcmode="lin" valueType="num">
                                      <p:cBhvr>
                                        <p:cTn id="140" dur="5" fill="hold"/>
                                        <p:tgtEl>
                                          <p:spTgt spid="237591"/>
                                        </p:tgtEl>
                                        <p:attrNameLst>
                                          <p:attrName>ppt_h</p:attrName>
                                        </p:attrNameLst>
                                      </p:cBhvr>
                                      <p:tavLst>
                                        <p:tav tm="0">
                                          <p:val>
                                            <p:fltVal val="0"/>
                                          </p:val>
                                        </p:tav>
                                        <p:tav tm="100000">
                                          <p:val>
                                            <p:strVal val="#ppt_h"/>
                                          </p:val>
                                        </p:tav>
                                      </p:tavLst>
                                    </p:anim>
                                    <p:animEffect transition="in" filter="fade">
                                      <p:cBhvr>
                                        <p:cTn id="141" dur="5"/>
                                        <p:tgtEl>
                                          <p:spTgt spid="237591"/>
                                        </p:tgtEl>
                                      </p:cBhvr>
                                    </p:animEffect>
                                  </p:childTnLst>
                                  <p:subTnLst>
                                    <p:audio>
                                      <p:cMediaNode vol="100000">
                                        <p:cTn display="0" masterRel="sameClick">
                                          <p:stCondLst>
                                            <p:cond evt="begin" delay="0">
                                              <p:tn val="137"/>
                                            </p:cond>
                                          </p:stCondLst>
                                          <p:endCondLst>
                                            <p:cond evt="onStopAudio" delay="0">
                                              <p:tgtEl>
                                                <p:sldTgt/>
                                              </p:tgtEl>
                                            </p:cond>
                                          </p:endCondLst>
                                        </p:cTn>
                                        <p:tgtEl>
                                          <p:sndTgt r:embed="rId2" name="DESTROY.WAV"/>
                                        </p:tgtEl>
                                      </p:cMediaNode>
                                    </p:audio>
                                  </p:subTnLst>
                                </p:cTn>
                              </p:par>
                            </p:childTnLst>
                          </p:cTn>
                        </p:par>
                        <p:par>
                          <p:cTn id="142" fill="hold" nodeType="afterGroup">
                            <p:stCondLst>
                              <p:cond delay="10110"/>
                            </p:stCondLst>
                            <p:childTnLst>
                              <p:par>
                                <p:cTn id="143" presetID="53" presetClass="exit" presetSubtype="0" fill="hold" nodeType="afterEffect">
                                  <p:stCondLst>
                                    <p:cond delay="1000"/>
                                  </p:stCondLst>
                                  <p:childTnLst>
                                    <p:anim calcmode="lin" valueType="num">
                                      <p:cBhvr>
                                        <p:cTn id="144" dur="5"/>
                                        <p:tgtEl>
                                          <p:spTgt spid="237591"/>
                                        </p:tgtEl>
                                        <p:attrNameLst>
                                          <p:attrName>ppt_w</p:attrName>
                                        </p:attrNameLst>
                                      </p:cBhvr>
                                      <p:tavLst>
                                        <p:tav tm="0">
                                          <p:val>
                                            <p:strVal val="ppt_w"/>
                                          </p:val>
                                        </p:tav>
                                        <p:tav tm="100000">
                                          <p:val>
                                            <p:fltVal val="0"/>
                                          </p:val>
                                        </p:tav>
                                      </p:tavLst>
                                    </p:anim>
                                    <p:anim calcmode="lin" valueType="num">
                                      <p:cBhvr>
                                        <p:cTn id="145" dur="5"/>
                                        <p:tgtEl>
                                          <p:spTgt spid="237591"/>
                                        </p:tgtEl>
                                        <p:attrNameLst>
                                          <p:attrName>ppt_h</p:attrName>
                                        </p:attrNameLst>
                                      </p:cBhvr>
                                      <p:tavLst>
                                        <p:tav tm="0">
                                          <p:val>
                                            <p:strVal val="ppt_h"/>
                                          </p:val>
                                        </p:tav>
                                        <p:tav tm="100000">
                                          <p:val>
                                            <p:fltVal val="0"/>
                                          </p:val>
                                        </p:tav>
                                      </p:tavLst>
                                    </p:anim>
                                    <p:animEffect transition="out" filter="fade">
                                      <p:cBhvr>
                                        <p:cTn id="146" dur="5"/>
                                        <p:tgtEl>
                                          <p:spTgt spid="237591"/>
                                        </p:tgtEl>
                                      </p:cBhvr>
                                    </p:animEffect>
                                    <p:set>
                                      <p:cBhvr>
                                        <p:cTn id="147" dur="1" fill="hold">
                                          <p:stCondLst>
                                            <p:cond delay="4"/>
                                          </p:stCondLst>
                                        </p:cTn>
                                        <p:tgtEl>
                                          <p:spTgt spid="237591"/>
                                        </p:tgtEl>
                                        <p:attrNameLst>
                                          <p:attrName>style.visibility</p:attrName>
                                        </p:attrNameLst>
                                      </p:cBhvr>
                                      <p:to>
                                        <p:strVal val="hidden"/>
                                      </p:to>
                                    </p:set>
                                  </p:childTnLst>
                                </p:cTn>
                              </p:par>
                            </p:childTnLst>
                          </p:cTn>
                        </p:par>
                        <p:par>
                          <p:cTn id="148" fill="hold" nodeType="afterGroup">
                            <p:stCondLst>
                              <p:cond delay="11115"/>
                            </p:stCondLst>
                            <p:childTnLst>
                              <p:par>
                                <p:cTn id="149" presetID="53" presetClass="entr" presetSubtype="0" fill="hold" nodeType="afterEffect">
                                  <p:stCondLst>
                                    <p:cond delay="0"/>
                                  </p:stCondLst>
                                  <p:childTnLst>
                                    <p:set>
                                      <p:cBhvr>
                                        <p:cTn id="150" dur="1" fill="hold">
                                          <p:stCondLst>
                                            <p:cond delay="0"/>
                                          </p:stCondLst>
                                        </p:cTn>
                                        <p:tgtEl>
                                          <p:spTgt spid="237592"/>
                                        </p:tgtEl>
                                        <p:attrNameLst>
                                          <p:attrName>style.visibility</p:attrName>
                                        </p:attrNameLst>
                                      </p:cBhvr>
                                      <p:to>
                                        <p:strVal val="visible"/>
                                      </p:to>
                                    </p:set>
                                    <p:anim calcmode="lin" valueType="num">
                                      <p:cBhvr>
                                        <p:cTn id="151" dur="5" fill="hold"/>
                                        <p:tgtEl>
                                          <p:spTgt spid="237592"/>
                                        </p:tgtEl>
                                        <p:attrNameLst>
                                          <p:attrName>ppt_w</p:attrName>
                                        </p:attrNameLst>
                                      </p:cBhvr>
                                      <p:tavLst>
                                        <p:tav tm="0">
                                          <p:val>
                                            <p:fltVal val="0"/>
                                          </p:val>
                                        </p:tav>
                                        <p:tav tm="100000">
                                          <p:val>
                                            <p:strVal val="#ppt_w"/>
                                          </p:val>
                                        </p:tav>
                                      </p:tavLst>
                                    </p:anim>
                                    <p:anim calcmode="lin" valueType="num">
                                      <p:cBhvr>
                                        <p:cTn id="152" dur="5" fill="hold"/>
                                        <p:tgtEl>
                                          <p:spTgt spid="237592"/>
                                        </p:tgtEl>
                                        <p:attrNameLst>
                                          <p:attrName>ppt_h</p:attrName>
                                        </p:attrNameLst>
                                      </p:cBhvr>
                                      <p:tavLst>
                                        <p:tav tm="0">
                                          <p:val>
                                            <p:fltVal val="0"/>
                                          </p:val>
                                        </p:tav>
                                        <p:tav tm="100000">
                                          <p:val>
                                            <p:strVal val="#ppt_h"/>
                                          </p:val>
                                        </p:tav>
                                      </p:tavLst>
                                    </p:anim>
                                    <p:animEffect transition="in" filter="fade">
                                      <p:cBhvr>
                                        <p:cTn id="153" dur="5"/>
                                        <p:tgtEl>
                                          <p:spTgt spid="237592"/>
                                        </p:tgtEl>
                                      </p:cBhvr>
                                    </p:animEffect>
                                  </p:childTnLst>
                                  <p:subTnLst>
                                    <p:audio>
                                      <p:cMediaNode vol="100000">
                                        <p:cTn display="0" masterRel="sameClick">
                                          <p:stCondLst>
                                            <p:cond evt="begin" delay="0">
                                              <p:tn val="149"/>
                                            </p:cond>
                                          </p:stCondLst>
                                          <p:endCondLst>
                                            <p:cond evt="onStopAudio" delay="0">
                                              <p:tgtEl>
                                                <p:sldTgt/>
                                              </p:tgtEl>
                                            </p:cond>
                                          </p:endCondLst>
                                        </p:cTn>
                                        <p:tgtEl>
                                          <p:sndTgt r:embed="rId2" name="DESTROY.WAV"/>
                                        </p:tgtEl>
                                      </p:cMediaNode>
                                    </p:audio>
                                  </p:subTnLst>
                                </p:cTn>
                              </p:par>
                            </p:childTnLst>
                          </p:cTn>
                        </p:par>
                        <p:par>
                          <p:cTn id="154" fill="hold" nodeType="afterGroup">
                            <p:stCondLst>
                              <p:cond delay="11120"/>
                            </p:stCondLst>
                            <p:childTnLst>
                              <p:par>
                                <p:cTn id="155" presetID="53" presetClass="exit" presetSubtype="0" fill="hold" nodeType="afterEffect">
                                  <p:stCondLst>
                                    <p:cond delay="1000"/>
                                  </p:stCondLst>
                                  <p:childTnLst>
                                    <p:anim calcmode="lin" valueType="num">
                                      <p:cBhvr>
                                        <p:cTn id="156" dur="5"/>
                                        <p:tgtEl>
                                          <p:spTgt spid="237592"/>
                                        </p:tgtEl>
                                        <p:attrNameLst>
                                          <p:attrName>ppt_w</p:attrName>
                                        </p:attrNameLst>
                                      </p:cBhvr>
                                      <p:tavLst>
                                        <p:tav tm="0">
                                          <p:val>
                                            <p:strVal val="ppt_w"/>
                                          </p:val>
                                        </p:tav>
                                        <p:tav tm="100000">
                                          <p:val>
                                            <p:fltVal val="0"/>
                                          </p:val>
                                        </p:tav>
                                      </p:tavLst>
                                    </p:anim>
                                    <p:anim calcmode="lin" valueType="num">
                                      <p:cBhvr>
                                        <p:cTn id="157" dur="5"/>
                                        <p:tgtEl>
                                          <p:spTgt spid="237592"/>
                                        </p:tgtEl>
                                        <p:attrNameLst>
                                          <p:attrName>ppt_h</p:attrName>
                                        </p:attrNameLst>
                                      </p:cBhvr>
                                      <p:tavLst>
                                        <p:tav tm="0">
                                          <p:val>
                                            <p:strVal val="ppt_h"/>
                                          </p:val>
                                        </p:tav>
                                        <p:tav tm="100000">
                                          <p:val>
                                            <p:fltVal val="0"/>
                                          </p:val>
                                        </p:tav>
                                      </p:tavLst>
                                    </p:anim>
                                    <p:animEffect transition="out" filter="fade">
                                      <p:cBhvr>
                                        <p:cTn id="158" dur="5"/>
                                        <p:tgtEl>
                                          <p:spTgt spid="237592"/>
                                        </p:tgtEl>
                                      </p:cBhvr>
                                    </p:animEffect>
                                    <p:set>
                                      <p:cBhvr>
                                        <p:cTn id="159" dur="1" fill="hold">
                                          <p:stCondLst>
                                            <p:cond delay="4"/>
                                          </p:stCondLst>
                                        </p:cTn>
                                        <p:tgtEl>
                                          <p:spTgt spid="237592"/>
                                        </p:tgtEl>
                                        <p:attrNameLst>
                                          <p:attrName>style.visibility</p:attrName>
                                        </p:attrNameLst>
                                      </p:cBhvr>
                                      <p:to>
                                        <p:strVal val="hidden"/>
                                      </p:to>
                                    </p:set>
                                  </p:childTnLst>
                                </p:cTn>
                              </p:par>
                            </p:childTnLst>
                          </p:cTn>
                        </p:par>
                        <p:par>
                          <p:cTn id="160" fill="hold" nodeType="afterGroup">
                            <p:stCondLst>
                              <p:cond delay="12125"/>
                            </p:stCondLst>
                            <p:childTnLst>
                              <p:par>
                                <p:cTn id="161" presetID="53" presetClass="entr" presetSubtype="0" fill="hold" nodeType="afterEffect">
                                  <p:stCondLst>
                                    <p:cond delay="0"/>
                                  </p:stCondLst>
                                  <p:childTnLst>
                                    <p:set>
                                      <p:cBhvr>
                                        <p:cTn id="162" dur="1" fill="hold">
                                          <p:stCondLst>
                                            <p:cond delay="0"/>
                                          </p:stCondLst>
                                        </p:cTn>
                                        <p:tgtEl>
                                          <p:spTgt spid="237593"/>
                                        </p:tgtEl>
                                        <p:attrNameLst>
                                          <p:attrName>style.visibility</p:attrName>
                                        </p:attrNameLst>
                                      </p:cBhvr>
                                      <p:to>
                                        <p:strVal val="visible"/>
                                      </p:to>
                                    </p:set>
                                    <p:anim calcmode="lin" valueType="num">
                                      <p:cBhvr>
                                        <p:cTn id="163" dur="5" fill="hold"/>
                                        <p:tgtEl>
                                          <p:spTgt spid="237593"/>
                                        </p:tgtEl>
                                        <p:attrNameLst>
                                          <p:attrName>ppt_w</p:attrName>
                                        </p:attrNameLst>
                                      </p:cBhvr>
                                      <p:tavLst>
                                        <p:tav tm="0">
                                          <p:val>
                                            <p:fltVal val="0"/>
                                          </p:val>
                                        </p:tav>
                                        <p:tav tm="100000">
                                          <p:val>
                                            <p:strVal val="#ppt_w"/>
                                          </p:val>
                                        </p:tav>
                                      </p:tavLst>
                                    </p:anim>
                                    <p:anim calcmode="lin" valueType="num">
                                      <p:cBhvr>
                                        <p:cTn id="164" dur="5" fill="hold"/>
                                        <p:tgtEl>
                                          <p:spTgt spid="237593"/>
                                        </p:tgtEl>
                                        <p:attrNameLst>
                                          <p:attrName>ppt_h</p:attrName>
                                        </p:attrNameLst>
                                      </p:cBhvr>
                                      <p:tavLst>
                                        <p:tav tm="0">
                                          <p:val>
                                            <p:fltVal val="0"/>
                                          </p:val>
                                        </p:tav>
                                        <p:tav tm="100000">
                                          <p:val>
                                            <p:strVal val="#ppt_h"/>
                                          </p:val>
                                        </p:tav>
                                      </p:tavLst>
                                    </p:anim>
                                    <p:animEffect transition="in" filter="fade">
                                      <p:cBhvr>
                                        <p:cTn id="165" dur="5"/>
                                        <p:tgtEl>
                                          <p:spTgt spid="237593"/>
                                        </p:tgtEl>
                                      </p:cBhvr>
                                    </p:animEffect>
                                  </p:childTnLst>
                                  <p:subTnLst>
                                    <p:audio>
                                      <p:cMediaNode vol="100000">
                                        <p:cTn display="0" masterRel="sameClick">
                                          <p:stCondLst>
                                            <p:cond evt="begin" delay="0">
                                              <p:tn val="161"/>
                                            </p:cond>
                                          </p:stCondLst>
                                          <p:endCondLst>
                                            <p:cond evt="onStopAudio" delay="0">
                                              <p:tgtEl>
                                                <p:sldTgt/>
                                              </p:tgtEl>
                                            </p:cond>
                                          </p:endCondLst>
                                        </p:cTn>
                                        <p:tgtEl>
                                          <p:sndTgt r:embed="rId2" name="DESTROY.WAV"/>
                                        </p:tgtEl>
                                      </p:cMediaNode>
                                    </p:audio>
                                  </p:subTnLst>
                                </p:cTn>
                              </p:par>
                            </p:childTnLst>
                          </p:cTn>
                        </p:par>
                        <p:par>
                          <p:cTn id="166" fill="hold" nodeType="afterGroup">
                            <p:stCondLst>
                              <p:cond delay="12130"/>
                            </p:stCondLst>
                            <p:childTnLst>
                              <p:par>
                                <p:cTn id="167" presetID="53" presetClass="exit" presetSubtype="0" fill="hold" nodeType="afterEffect">
                                  <p:stCondLst>
                                    <p:cond delay="1000"/>
                                  </p:stCondLst>
                                  <p:childTnLst>
                                    <p:anim calcmode="lin" valueType="num">
                                      <p:cBhvr>
                                        <p:cTn id="168" dur="5"/>
                                        <p:tgtEl>
                                          <p:spTgt spid="237593"/>
                                        </p:tgtEl>
                                        <p:attrNameLst>
                                          <p:attrName>ppt_w</p:attrName>
                                        </p:attrNameLst>
                                      </p:cBhvr>
                                      <p:tavLst>
                                        <p:tav tm="0">
                                          <p:val>
                                            <p:strVal val="ppt_w"/>
                                          </p:val>
                                        </p:tav>
                                        <p:tav tm="100000">
                                          <p:val>
                                            <p:fltVal val="0"/>
                                          </p:val>
                                        </p:tav>
                                      </p:tavLst>
                                    </p:anim>
                                    <p:anim calcmode="lin" valueType="num">
                                      <p:cBhvr>
                                        <p:cTn id="169" dur="5"/>
                                        <p:tgtEl>
                                          <p:spTgt spid="237593"/>
                                        </p:tgtEl>
                                        <p:attrNameLst>
                                          <p:attrName>ppt_h</p:attrName>
                                        </p:attrNameLst>
                                      </p:cBhvr>
                                      <p:tavLst>
                                        <p:tav tm="0">
                                          <p:val>
                                            <p:strVal val="ppt_h"/>
                                          </p:val>
                                        </p:tav>
                                        <p:tav tm="100000">
                                          <p:val>
                                            <p:fltVal val="0"/>
                                          </p:val>
                                        </p:tav>
                                      </p:tavLst>
                                    </p:anim>
                                    <p:animEffect transition="out" filter="fade">
                                      <p:cBhvr>
                                        <p:cTn id="170" dur="5"/>
                                        <p:tgtEl>
                                          <p:spTgt spid="237593"/>
                                        </p:tgtEl>
                                      </p:cBhvr>
                                    </p:animEffect>
                                    <p:set>
                                      <p:cBhvr>
                                        <p:cTn id="171" dur="1" fill="hold">
                                          <p:stCondLst>
                                            <p:cond delay="4"/>
                                          </p:stCondLst>
                                        </p:cTn>
                                        <p:tgtEl>
                                          <p:spTgt spid="237593"/>
                                        </p:tgtEl>
                                        <p:attrNameLst>
                                          <p:attrName>style.visibility</p:attrName>
                                        </p:attrNameLst>
                                      </p:cBhvr>
                                      <p:to>
                                        <p:strVal val="hidden"/>
                                      </p:to>
                                    </p:set>
                                  </p:childTnLst>
                                </p:cTn>
                              </p:par>
                            </p:childTnLst>
                          </p:cTn>
                        </p:par>
                        <p:par>
                          <p:cTn id="172" fill="hold" nodeType="afterGroup">
                            <p:stCondLst>
                              <p:cond delay="13135"/>
                            </p:stCondLst>
                            <p:childTnLst>
                              <p:par>
                                <p:cTn id="173" presetID="53" presetClass="entr" presetSubtype="0" fill="hold" nodeType="afterEffect">
                                  <p:stCondLst>
                                    <p:cond delay="0"/>
                                  </p:stCondLst>
                                  <p:childTnLst>
                                    <p:set>
                                      <p:cBhvr>
                                        <p:cTn id="174" dur="1" fill="hold">
                                          <p:stCondLst>
                                            <p:cond delay="0"/>
                                          </p:stCondLst>
                                        </p:cTn>
                                        <p:tgtEl>
                                          <p:spTgt spid="237594"/>
                                        </p:tgtEl>
                                        <p:attrNameLst>
                                          <p:attrName>style.visibility</p:attrName>
                                        </p:attrNameLst>
                                      </p:cBhvr>
                                      <p:to>
                                        <p:strVal val="visible"/>
                                      </p:to>
                                    </p:set>
                                    <p:anim calcmode="lin" valueType="num">
                                      <p:cBhvr>
                                        <p:cTn id="175" dur="5" fill="hold"/>
                                        <p:tgtEl>
                                          <p:spTgt spid="237594"/>
                                        </p:tgtEl>
                                        <p:attrNameLst>
                                          <p:attrName>ppt_w</p:attrName>
                                        </p:attrNameLst>
                                      </p:cBhvr>
                                      <p:tavLst>
                                        <p:tav tm="0">
                                          <p:val>
                                            <p:fltVal val="0"/>
                                          </p:val>
                                        </p:tav>
                                        <p:tav tm="100000">
                                          <p:val>
                                            <p:strVal val="#ppt_w"/>
                                          </p:val>
                                        </p:tav>
                                      </p:tavLst>
                                    </p:anim>
                                    <p:anim calcmode="lin" valueType="num">
                                      <p:cBhvr>
                                        <p:cTn id="176" dur="5" fill="hold"/>
                                        <p:tgtEl>
                                          <p:spTgt spid="237594"/>
                                        </p:tgtEl>
                                        <p:attrNameLst>
                                          <p:attrName>ppt_h</p:attrName>
                                        </p:attrNameLst>
                                      </p:cBhvr>
                                      <p:tavLst>
                                        <p:tav tm="0">
                                          <p:val>
                                            <p:fltVal val="0"/>
                                          </p:val>
                                        </p:tav>
                                        <p:tav tm="100000">
                                          <p:val>
                                            <p:strVal val="#ppt_h"/>
                                          </p:val>
                                        </p:tav>
                                      </p:tavLst>
                                    </p:anim>
                                    <p:animEffect transition="in" filter="fade">
                                      <p:cBhvr>
                                        <p:cTn id="177" dur="5"/>
                                        <p:tgtEl>
                                          <p:spTgt spid="237594"/>
                                        </p:tgtEl>
                                      </p:cBhvr>
                                    </p:animEffect>
                                  </p:childTnLst>
                                  <p:subTnLst>
                                    <p:audio>
                                      <p:cMediaNode vol="100000">
                                        <p:cTn display="0" masterRel="sameClick">
                                          <p:stCondLst>
                                            <p:cond evt="begin" delay="0">
                                              <p:tn val="173"/>
                                            </p:cond>
                                          </p:stCondLst>
                                          <p:endCondLst>
                                            <p:cond evt="onStopAudio" delay="0">
                                              <p:tgtEl>
                                                <p:sldTgt/>
                                              </p:tgtEl>
                                            </p:cond>
                                          </p:endCondLst>
                                        </p:cTn>
                                        <p:tgtEl>
                                          <p:sndTgt r:embed="rId2" name="DESTROY.WAV"/>
                                        </p:tgtEl>
                                      </p:cMediaNode>
                                    </p:audio>
                                  </p:subTnLst>
                                </p:cTn>
                              </p:par>
                            </p:childTnLst>
                          </p:cTn>
                        </p:par>
                        <p:par>
                          <p:cTn id="178" fill="hold" nodeType="afterGroup">
                            <p:stCondLst>
                              <p:cond delay="13140"/>
                            </p:stCondLst>
                            <p:childTnLst>
                              <p:par>
                                <p:cTn id="179" presetID="53" presetClass="exit" presetSubtype="0" fill="hold" nodeType="afterEffect">
                                  <p:stCondLst>
                                    <p:cond delay="1000"/>
                                  </p:stCondLst>
                                  <p:childTnLst>
                                    <p:anim calcmode="lin" valueType="num">
                                      <p:cBhvr>
                                        <p:cTn id="180" dur="5"/>
                                        <p:tgtEl>
                                          <p:spTgt spid="237594"/>
                                        </p:tgtEl>
                                        <p:attrNameLst>
                                          <p:attrName>ppt_w</p:attrName>
                                        </p:attrNameLst>
                                      </p:cBhvr>
                                      <p:tavLst>
                                        <p:tav tm="0">
                                          <p:val>
                                            <p:strVal val="ppt_w"/>
                                          </p:val>
                                        </p:tav>
                                        <p:tav tm="100000">
                                          <p:val>
                                            <p:fltVal val="0"/>
                                          </p:val>
                                        </p:tav>
                                      </p:tavLst>
                                    </p:anim>
                                    <p:anim calcmode="lin" valueType="num">
                                      <p:cBhvr>
                                        <p:cTn id="181" dur="5"/>
                                        <p:tgtEl>
                                          <p:spTgt spid="237594"/>
                                        </p:tgtEl>
                                        <p:attrNameLst>
                                          <p:attrName>ppt_h</p:attrName>
                                        </p:attrNameLst>
                                      </p:cBhvr>
                                      <p:tavLst>
                                        <p:tav tm="0">
                                          <p:val>
                                            <p:strVal val="ppt_h"/>
                                          </p:val>
                                        </p:tav>
                                        <p:tav tm="100000">
                                          <p:val>
                                            <p:fltVal val="0"/>
                                          </p:val>
                                        </p:tav>
                                      </p:tavLst>
                                    </p:anim>
                                    <p:animEffect transition="out" filter="fade">
                                      <p:cBhvr>
                                        <p:cTn id="182" dur="5"/>
                                        <p:tgtEl>
                                          <p:spTgt spid="237594"/>
                                        </p:tgtEl>
                                      </p:cBhvr>
                                    </p:animEffect>
                                    <p:set>
                                      <p:cBhvr>
                                        <p:cTn id="183" dur="1" fill="hold">
                                          <p:stCondLst>
                                            <p:cond delay="4"/>
                                          </p:stCondLst>
                                        </p:cTn>
                                        <p:tgtEl>
                                          <p:spTgt spid="237594"/>
                                        </p:tgtEl>
                                        <p:attrNameLst>
                                          <p:attrName>style.visibility</p:attrName>
                                        </p:attrNameLst>
                                      </p:cBhvr>
                                      <p:to>
                                        <p:strVal val="hidden"/>
                                      </p:to>
                                    </p:set>
                                  </p:childTnLst>
                                </p:cTn>
                              </p:par>
                            </p:childTnLst>
                          </p:cTn>
                        </p:par>
                        <p:par>
                          <p:cTn id="184" fill="hold" nodeType="afterGroup">
                            <p:stCondLst>
                              <p:cond delay="14145"/>
                            </p:stCondLst>
                            <p:childTnLst>
                              <p:par>
                                <p:cTn id="185" presetID="53" presetClass="entr" presetSubtype="0" fill="hold" nodeType="afterEffect">
                                  <p:stCondLst>
                                    <p:cond delay="0"/>
                                  </p:stCondLst>
                                  <p:childTnLst>
                                    <p:set>
                                      <p:cBhvr>
                                        <p:cTn id="186" dur="1" fill="hold">
                                          <p:stCondLst>
                                            <p:cond delay="0"/>
                                          </p:stCondLst>
                                        </p:cTn>
                                        <p:tgtEl>
                                          <p:spTgt spid="237595"/>
                                        </p:tgtEl>
                                        <p:attrNameLst>
                                          <p:attrName>style.visibility</p:attrName>
                                        </p:attrNameLst>
                                      </p:cBhvr>
                                      <p:to>
                                        <p:strVal val="visible"/>
                                      </p:to>
                                    </p:set>
                                    <p:anim calcmode="lin" valueType="num">
                                      <p:cBhvr>
                                        <p:cTn id="187" dur="5" fill="hold"/>
                                        <p:tgtEl>
                                          <p:spTgt spid="237595"/>
                                        </p:tgtEl>
                                        <p:attrNameLst>
                                          <p:attrName>ppt_w</p:attrName>
                                        </p:attrNameLst>
                                      </p:cBhvr>
                                      <p:tavLst>
                                        <p:tav tm="0">
                                          <p:val>
                                            <p:fltVal val="0"/>
                                          </p:val>
                                        </p:tav>
                                        <p:tav tm="100000">
                                          <p:val>
                                            <p:strVal val="#ppt_w"/>
                                          </p:val>
                                        </p:tav>
                                      </p:tavLst>
                                    </p:anim>
                                    <p:anim calcmode="lin" valueType="num">
                                      <p:cBhvr>
                                        <p:cTn id="188" dur="5" fill="hold"/>
                                        <p:tgtEl>
                                          <p:spTgt spid="237595"/>
                                        </p:tgtEl>
                                        <p:attrNameLst>
                                          <p:attrName>ppt_h</p:attrName>
                                        </p:attrNameLst>
                                      </p:cBhvr>
                                      <p:tavLst>
                                        <p:tav tm="0">
                                          <p:val>
                                            <p:fltVal val="0"/>
                                          </p:val>
                                        </p:tav>
                                        <p:tav tm="100000">
                                          <p:val>
                                            <p:strVal val="#ppt_h"/>
                                          </p:val>
                                        </p:tav>
                                      </p:tavLst>
                                    </p:anim>
                                    <p:animEffect transition="in" filter="fade">
                                      <p:cBhvr>
                                        <p:cTn id="189" dur="5"/>
                                        <p:tgtEl>
                                          <p:spTgt spid="237595"/>
                                        </p:tgtEl>
                                      </p:cBhvr>
                                    </p:animEffect>
                                  </p:childTnLst>
                                  <p:subTnLst>
                                    <p:audio>
                                      <p:cMediaNode vol="100000">
                                        <p:cTn display="0" masterRel="sameClick">
                                          <p:stCondLst>
                                            <p:cond evt="begin" delay="0">
                                              <p:tn val="185"/>
                                            </p:cond>
                                          </p:stCondLst>
                                          <p:endCondLst>
                                            <p:cond evt="onStopAudio" delay="0">
                                              <p:tgtEl>
                                                <p:sldTgt/>
                                              </p:tgtEl>
                                            </p:cond>
                                          </p:endCondLst>
                                        </p:cTn>
                                        <p:tgtEl>
                                          <p:sndTgt r:embed="rId2" name="DESTROY.WAV"/>
                                        </p:tgtEl>
                                      </p:cMediaNode>
                                    </p:audio>
                                  </p:subTnLst>
                                </p:cTn>
                              </p:par>
                            </p:childTnLst>
                          </p:cTn>
                        </p:par>
                        <p:par>
                          <p:cTn id="190" fill="hold" nodeType="afterGroup">
                            <p:stCondLst>
                              <p:cond delay="14150"/>
                            </p:stCondLst>
                            <p:childTnLst>
                              <p:par>
                                <p:cTn id="191" presetID="53" presetClass="exit" presetSubtype="0" fill="hold" nodeType="afterEffect">
                                  <p:stCondLst>
                                    <p:cond delay="1000"/>
                                  </p:stCondLst>
                                  <p:childTnLst>
                                    <p:anim calcmode="lin" valueType="num">
                                      <p:cBhvr>
                                        <p:cTn id="192" dur="5"/>
                                        <p:tgtEl>
                                          <p:spTgt spid="237595"/>
                                        </p:tgtEl>
                                        <p:attrNameLst>
                                          <p:attrName>ppt_w</p:attrName>
                                        </p:attrNameLst>
                                      </p:cBhvr>
                                      <p:tavLst>
                                        <p:tav tm="0">
                                          <p:val>
                                            <p:strVal val="ppt_w"/>
                                          </p:val>
                                        </p:tav>
                                        <p:tav tm="100000">
                                          <p:val>
                                            <p:fltVal val="0"/>
                                          </p:val>
                                        </p:tav>
                                      </p:tavLst>
                                    </p:anim>
                                    <p:anim calcmode="lin" valueType="num">
                                      <p:cBhvr>
                                        <p:cTn id="193" dur="5"/>
                                        <p:tgtEl>
                                          <p:spTgt spid="237595"/>
                                        </p:tgtEl>
                                        <p:attrNameLst>
                                          <p:attrName>ppt_h</p:attrName>
                                        </p:attrNameLst>
                                      </p:cBhvr>
                                      <p:tavLst>
                                        <p:tav tm="0">
                                          <p:val>
                                            <p:strVal val="ppt_h"/>
                                          </p:val>
                                        </p:tav>
                                        <p:tav tm="100000">
                                          <p:val>
                                            <p:fltVal val="0"/>
                                          </p:val>
                                        </p:tav>
                                      </p:tavLst>
                                    </p:anim>
                                    <p:animEffect transition="out" filter="fade">
                                      <p:cBhvr>
                                        <p:cTn id="194" dur="5"/>
                                        <p:tgtEl>
                                          <p:spTgt spid="237595"/>
                                        </p:tgtEl>
                                      </p:cBhvr>
                                    </p:animEffect>
                                    <p:set>
                                      <p:cBhvr>
                                        <p:cTn id="195" dur="1" fill="hold">
                                          <p:stCondLst>
                                            <p:cond delay="4"/>
                                          </p:stCondLst>
                                        </p:cTn>
                                        <p:tgtEl>
                                          <p:spTgt spid="237595"/>
                                        </p:tgtEl>
                                        <p:attrNameLst>
                                          <p:attrName>style.visibility</p:attrName>
                                        </p:attrNameLst>
                                      </p:cBhvr>
                                      <p:to>
                                        <p:strVal val="hidden"/>
                                      </p:to>
                                    </p:set>
                                  </p:childTnLst>
                                </p:cTn>
                              </p:par>
                            </p:childTnLst>
                          </p:cTn>
                        </p:par>
                        <p:par>
                          <p:cTn id="196" fill="hold" nodeType="afterGroup">
                            <p:stCondLst>
                              <p:cond delay="15155"/>
                            </p:stCondLst>
                            <p:childTnLst>
                              <p:par>
                                <p:cTn id="197" presetID="53" presetClass="entr" presetSubtype="0" fill="hold" nodeType="afterEffect">
                                  <p:stCondLst>
                                    <p:cond delay="0"/>
                                  </p:stCondLst>
                                  <p:childTnLst>
                                    <p:set>
                                      <p:cBhvr>
                                        <p:cTn id="198" dur="1" fill="hold">
                                          <p:stCondLst>
                                            <p:cond delay="0"/>
                                          </p:stCondLst>
                                        </p:cTn>
                                        <p:tgtEl>
                                          <p:spTgt spid="237586"/>
                                        </p:tgtEl>
                                        <p:attrNameLst>
                                          <p:attrName>style.visibility</p:attrName>
                                        </p:attrNameLst>
                                      </p:cBhvr>
                                      <p:to>
                                        <p:strVal val="visible"/>
                                      </p:to>
                                    </p:set>
                                    <p:anim calcmode="lin" valueType="num">
                                      <p:cBhvr>
                                        <p:cTn id="199" dur="5" fill="hold"/>
                                        <p:tgtEl>
                                          <p:spTgt spid="237586"/>
                                        </p:tgtEl>
                                        <p:attrNameLst>
                                          <p:attrName>ppt_w</p:attrName>
                                        </p:attrNameLst>
                                      </p:cBhvr>
                                      <p:tavLst>
                                        <p:tav tm="0">
                                          <p:val>
                                            <p:fltVal val="0"/>
                                          </p:val>
                                        </p:tav>
                                        <p:tav tm="100000">
                                          <p:val>
                                            <p:strVal val="#ppt_w"/>
                                          </p:val>
                                        </p:tav>
                                      </p:tavLst>
                                    </p:anim>
                                    <p:anim calcmode="lin" valueType="num">
                                      <p:cBhvr>
                                        <p:cTn id="200" dur="5" fill="hold"/>
                                        <p:tgtEl>
                                          <p:spTgt spid="237586"/>
                                        </p:tgtEl>
                                        <p:attrNameLst>
                                          <p:attrName>ppt_h</p:attrName>
                                        </p:attrNameLst>
                                      </p:cBhvr>
                                      <p:tavLst>
                                        <p:tav tm="0">
                                          <p:val>
                                            <p:fltVal val="0"/>
                                          </p:val>
                                        </p:tav>
                                        <p:tav tm="100000">
                                          <p:val>
                                            <p:strVal val="#ppt_h"/>
                                          </p:val>
                                        </p:tav>
                                      </p:tavLst>
                                    </p:anim>
                                    <p:animEffect transition="in" filter="fade">
                                      <p:cBhvr>
                                        <p:cTn id="201" dur="5"/>
                                        <p:tgtEl>
                                          <p:spTgt spid="237586"/>
                                        </p:tgtEl>
                                      </p:cBhvr>
                                    </p:animEffect>
                                  </p:childTnLst>
                                  <p:subTnLst>
                                    <p:audio>
                                      <p:cMediaNode vol="100000">
                                        <p:cTn display="0" masterRel="sameClick">
                                          <p:stCondLst>
                                            <p:cond evt="begin" delay="0">
                                              <p:tn val="197"/>
                                            </p:cond>
                                          </p:stCondLst>
                                          <p:endCondLst>
                                            <p:cond evt="onStopAudio" delay="0">
                                              <p:tgtEl>
                                                <p:sldTgt/>
                                              </p:tgtEl>
                                            </p:cond>
                                          </p:endCondLst>
                                        </p:cTn>
                                        <p:tgtEl>
                                          <p:sndTgt r:embed="rId2" name="DESTROY.WAV"/>
                                        </p:tgtEl>
                                      </p:cMediaNode>
                                    </p:audio>
                                  </p:subTnLst>
                                </p:cTn>
                              </p:par>
                            </p:childTnLst>
                          </p:cTn>
                        </p:par>
                        <p:par>
                          <p:cTn id="202" fill="hold" nodeType="afterGroup">
                            <p:stCondLst>
                              <p:cond delay="15160"/>
                            </p:stCondLst>
                            <p:childTnLst>
                              <p:par>
                                <p:cTn id="203" presetID="53" presetClass="exit" presetSubtype="0" fill="hold" nodeType="afterEffect">
                                  <p:stCondLst>
                                    <p:cond delay="1000"/>
                                  </p:stCondLst>
                                  <p:childTnLst>
                                    <p:anim calcmode="lin" valueType="num">
                                      <p:cBhvr>
                                        <p:cTn id="204" dur="5"/>
                                        <p:tgtEl>
                                          <p:spTgt spid="237586"/>
                                        </p:tgtEl>
                                        <p:attrNameLst>
                                          <p:attrName>ppt_w</p:attrName>
                                        </p:attrNameLst>
                                      </p:cBhvr>
                                      <p:tavLst>
                                        <p:tav tm="0">
                                          <p:val>
                                            <p:strVal val="ppt_w"/>
                                          </p:val>
                                        </p:tav>
                                        <p:tav tm="100000">
                                          <p:val>
                                            <p:fltVal val="0"/>
                                          </p:val>
                                        </p:tav>
                                      </p:tavLst>
                                    </p:anim>
                                    <p:anim calcmode="lin" valueType="num">
                                      <p:cBhvr>
                                        <p:cTn id="205" dur="5"/>
                                        <p:tgtEl>
                                          <p:spTgt spid="237586"/>
                                        </p:tgtEl>
                                        <p:attrNameLst>
                                          <p:attrName>ppt_h</p:attrName>
                                        </p:attrNameLst>
                                      </p:cBhvr>
                                      <p:tavLst>
                                        <p:tav tm="0">
                                          <p:val>
                                            <p:strVal val="ppt_h"/>
                                          </p:val>
                                        </p:tav>
                                        <p:tav tm="100000">
                                          <p:val>
                                            <p:fltVal val="0"/>
                                          </p:val>
                                        </p:tav>
                                      </p:tavLst>
                                    </p:anim>
                                    <p:animEffect transition="out" filter="fade">
                                      <p:cBhvr>
                                        <p:cTn id="206" dur="5"/>
                                        <p:tgtEl>
                                          <p:spTgt spid="237586"/>
                                        </p:tgtEl>
                                      </p:cBhvr>
                                    </p:animEffect>
                                    <p:set>
                                      <p:cBhvr>
                                        <p:cTn id="207" dur="1" fill="hold">
                                          <p:stCondLst>
                                            <p:cond delay="4"/>
                                          </p:stCondLst>
                                        </p:cTn>
                                        <p:tgtEl>
                                          <p:spTgt spid="237586"/>
                                        </p:tgtEl>
                                        <p:attrNameLst>
                                          <p:attrName>style.visibility</p:attrName>
                                        </p:attrNameLst>
                                      </p:cBhvr>
                                      <p:to>
                                        <p:strVal val="hidden"/>
                                      </p:to>
                                    </p:set>
                                  </p:childTnLst>
                                </p:cTn>
                              </p:par>
                            </p:childTnLst>
                          </p:cTn>
                        </p:par>
                        <p:par>
                          <p:cTn id="208" fill="hold" nodeType="afterGroup">
                            <p:stCondLst>
                              <p:cond delay="16165"/>
                            </p:stCondLst>
                            <p:childTnLst>
                              <p:par>
                                <p:cTn id="209" presetID="53" presetClass="entr" presetSubtype="0" fill="hold" nodeType="afterEffect">
                                  <p:stCondLst>
                                    <p:cond delay="0"/>
                                  </p:stCondLst>
                                  <p:childTnLst>
                                    <p:set>
                                      <p:cBhvr>
                                        <p:cTn id="210" dur="1" fill="hold">
                                          <p:stCondLst>
                                            <p:cond delay="0"/>
                                          </p:stCondLst>
                                        </p:cTn>
                                        <p:tgtEl>
                                          <p:spTgt spid="237587"/>
                                        </p:tgtEl>
                                        <p:attrNameLst>
                                          <p:attrName>style.visibility</p:attrName>
                                        </p:attrNameLst>
                                      </p:cBhvr>
                                      <p:to>
                                        <p:strVal val="visible"/>
                                      </p:to>
                                    </p:set>
                                    <p:anim calcmode="lin" valueType="num">
                                      <p:cBhvr>
                                        <p:cTn id="211" dur="5" fill="hold"/>
                                        <p:tgtEl>
                                          <p:spTgt spid="237587"/>
                                        </p:tgtEl>
                                        <p:attrNameLst>
                                          <p:attrName>ppt_w</p:attrName>
                                        </p:attrNameLst>
                                      </p:cBhvr>
                                      <p:tavLst>
                                        <p:tav tm="0">
                                          <p:val>
                                            <p:fltVal val="0"/>
                                          </p:val>
                                        </p:tav>
                                        <p:tav tm="100000">
                                          <p:val>
                                            <p:strVal val="#ppt_w"/>
                                          </p:val>
                                        </p:tav>
                                      </p:tavLst>
                                    </p:anim>
                                    <p:anim calcmode="lin" valueType="num">
                                      <p:cBhvr>
                                        <p:cTn id="212" dur="5" fill="hold"/>
                                        <p:tgtEl>
                                          <p:spTgt spid="237587"/>
                                        </p:tgtEl>
                                        <p:attrNameLst>
                                          <p:attrName>ppt_h</p:attrName>
                                        </p:attrNameLst>
                                      </p:cBhvr>
                                      <p:tavLst>
                                        <p:tav tm="0">
                                          <p:val>
                                            <p:fltVal val="0"/>
                                          </p:val>
                                        </p:tav>
                                        <p:tav tm="100000">
                                          <p:val>
                                            <p:strVal val="#ppt_h"/>
                                          </p:val>
                                        </p:tav>
                                      </p:tavLst>
                                    </p:anim>
                                    <p:animEffect transition="in" filter="fade">
                                      <p:cBhvr>
                                        <p:cTn id="213" dur="5"/>
                                        <p:tgtEl>
                                          <p:spTgt spid="237587"/>
                                        </p:tgtEl>
                                      </p:cBhvr>
                                    </p:animEffect>
                                  </p:childTnLst>
                                  <p:subTnLst>
                                    <p:audio>
                                      <p:cMediaNode vol="100000">
                                        <p:cTn display="0" masterRel="sameClick">
                                          <p:stCondLst>
                                            <p:cond evt="begin" delay="0">
                                              <p:tn val="209"/>
                                            </p:cond>
                                          </p:stCondLst>
                                          <p:endCondLst>
                                            <p:cond evt="onStopAudio" delay="0">
                                              <p:tgtEl>
                                                <p:sldTgt/>
                                              </p:tgtEl>
                                            </p:cond>
                                          </p:endCondLst>
                                        </p:cTn>
                                        <p:tgtEl>
                                          <p:sndTgt r:embed="rId2" name="DESTROY.WAV"/>
                                        </p:tgtEl>
                                      </p:cMediaNode>
                                    </p:audio>
                                  </p:subTnLst>
                                </p:cTn>
                              </p:par>
                            </p:childTnLst>
                          </p:cTn>
                        </p:par>
                        <p:par>
                          <p:cTn id="214" fill="hold" nodeType="afterGroup">
                            <p:stCondLst>
                              <p:cond delay="16170"/>
                            </p:stCondLst>
                            <p:childTnLst>
                              <p:par>
                                <p:cTn id="215" presetID="53" presetClass="exit" presetSubtype="0" fill="hold" nodeType="afterEffect">
                                  <p:stCondLst>
                                    <p:cond delay="1000"/>
                                  </p:stCondLst>
                                  <p:childTnLst>
                                    <p:anim calcmode="lin" valueType="num">
                                      <p:cBhvr>
                                        <p:cTn id="216" dur="5"/>
                                        <p:tgtEl>
                                          <p:spTgt spid="237587"/>
                                        </p:tgtEl>
                                        <p:attrNameLst>
                                          <p:attrName>ppt_w</p:attrName>
                                        </p:attrNameLst>
                                      </p:cBhvr>
                                      <p:tavLst>
                                        <p:tav tm="0">
                                          <p:val>
                                            <p:strVal val="ppt_w"/>
                                          </p:val>
                                        </p:tav>
                                        <p:tav tm="100000">
                                          <p:val>
                                            <p:fltVal val="0"/>
                                          </p:val>
                                        </p:tav>
                                      </p:tavLst>
                                    </p:anim>
                                    <p:anim calcmode="lin" valueType="num">
                                      <p:cBhvr>
                                        <p:cTn id="217" dur="5"/>
                                        <p:tgtEl>
                                          <p:spTgt spid="237587"/>
                                        </p:tgtEl>
                                        <p:attrNameLst>
                                          <p:attrName>ppt_h</p:attrName>
                                        </p:attrNameLst>
                                      </p:cBhvr>
                                      <p:tavLst>
                                        <p:tav tm="0">
                                          <p:val>
                                            <p:strVal val="ppt_h"/>
                                          </p:val>
                                        </p:tav>
                                        <p:tav tm="100000">
                                          <p:val>
                                            <p:fltVal val="0"/>
                                          </p:val>
                                        </p:tav>
                                      </p:tavLst>
                                    </p:anim>
                                    <p:animEffect transition="out" filter="fade">
                                      <p:cBhvr>
                                        <p:cTn id="218" dur="5"/>
                                        <p:tgtEl>
                                          <p:spTgt spid="237587"/>
                                        </p:tgtEl>
                                      </p:cBhvr>
                                    </p:animEffect>
                                    <p:set>
                                      <p:cBhvr>
                                        <p:cTn id="219" dur="1" fill="hold">
                                          <p:stCondLst>
                                            <p:cond delay="4"/>
                                          </p:stCondLst>
                                        </p:cTn>
                                        <p:tgtEl>
                                          <p:spTgt spid="237587"/>
                                        </p:tgtEl>
                                        <p:attrNameLst>
                                          <p:attrName>style.visibility</p:attrName>
                                        </p:attrNameLst>
                                      </p:cBhvr>
                                      <p:to>
                                        <p:strVal val="hidden"/>
                                      </p:to>
                                    </p:set>
                                  </p:childTnLst>
                                </p:cTn>
                              </p:par>
                            </p:childTnLst>
                          </p:cTn>
                        </p:par>
                        <p:par>
                          <p:cTn id="220" fill="hold" nodeType="afterGroup">
                            <p:stCondLst>
                              <p:cond delay="17175"/>
                            </p:stCondLst>
                            <p:childTnLst>
                              <p:par>
                                <p:cTn id="221" presetID="53" presetClass="entr" presetSubtype="0" fill="hold" nodeType="afterEffect">
                                  <p:stCondLst>
                                    <p:cond delay="0"/>
                                  </p:stCondLst>
                                  <p:childTnLst>
                                    <p:set>
                                      <p:cBhvr>
                                        <p:cTn id="222" dur="1" fill="hold">
                                          <p:stCondLst>
                                            <p:cond delay="0"/>
                                          </p:stCondLst>
                                        </p:cTn>
                                        <p:tgtEl>
                                          <p:spTgt spid="237588"/>
                                        </p:tgtEl>
                                        <p:attrNameLst>
                                          <p:attrName>style.visibility</p:attrName>
                                        </p:attrNameLst>
                                      </p:cBhvr>
                                      <p:to>
                                        <p:strVal val="visible"/>
                                      </p:to>
                                    </p:set>
                                    <p:anim calcmode="lin" valueType="num">
                                      <p:cBhvr>
                                        <p:cTn id="223" dur="5" fill="hold"/>
                                        <p:tgtEl>
                                          <p:spTgt spid="237588"/>
                                        </p:tgtEl>
                                        <p:attrNameLst>
                                          <p:attrName>ppt_w</p:attrName>
                                        </p:attrNameLst>
                                      </p:cBhvr>
                                      <p:tavLst>
                                        <p:tav tm="0">
                                          <p:val>
                                            <p:fltVal val="0"/>
                                          </p:val>
                                        </p:tav>
                                        <p:tav tm="100000">
                                          <p:val>
                                            <p:strVal val="#ppt_w"/>
                                          </p:val>
                                        </p:tav>
                                      </p:tavLst>
                                    </p:anim>
                                    <p:anim calcmode="lin" valueType="num">
                                      <p:cBhvr>
                                        <p:cTn id="224" dur="5" fill="hold"/>
                                        <p:tgtEl>
                                          <p:spTgt spid="237588"/>
                                        </p:tgtEl>
                                        <p:attrNameLst>
                                          <p:attrName>ppt_h</p:attrName>
                                        </p:attrNameLst>
                                      </p:cBhvr>
                                      <p:tavLst>
                                        <p:tav tm="0">
                                          <p:val>
                                            <p:fltVal val="0"/>
                                          </p:val>
                                        </p:tav>
                                        <p:tav tm="100000">
                                          <p:val>
                                            <p:strVal val="#ppt_h"/>
                                          </p:val>
                                        </p:tav>
                                      </p:tavLst>
                                    </p:anim>
                                    <p:animEffect transition="in" filter="fade">
                                      <p:cBhvr>
                                        <p:cTn id="225" dur="5"/>
                                        <p:tgtEl>
                                          <p:spTgt spid="237588"/>
                                        </p:tgtEl>
                                      </p:cBhvr>
                                    </p:animEffect>
                                  </p:childTnLst>
                                  <p:subTnLst>
                                    <p:audio>
                                      <p:cMediaNode vol="100000">
                                        <p:cTn display="0" masterRel="sameClick">
                                          <p:stCondLst>
                                            <p:cond evt="begin" delay="0">
                                              <p:tn val="221"/>
                                            </p:cond>
                                          </p:stCondLst>
                                          <p:endCondLst>
                                            <p:cond evt="onStopAudio" delay="0">
                                              <p:tgtEl>
                                                <p:sldTgt/>
                                              </p:tgtEl>
                                            </p:cond>
                                          </p:endCondLst>
                                        </p:cTn>
                                        <p:tgtEl>
                                          <p:sndTgt r:embed="rId2" name="DESTROY.WAV"/>
                                        </p:tgtEl>
                                      </p:cMediaNode>
                                    </p:audio>
                                  </p:subTnLst>
                                </p:cTn>
                              </p:par>
                            </p:childTnLst>
                          </p:cTn>
                        </p:par>
                        <p:par>
                          <p:cTn id="226" fill="hold" nodeType="afterGroup">
                            <p:stCondLst>
                              <p:cond delay="17180"/>
                            </p:stCondLst>
                            <p:childTnLst>
                              <p:par>
                                <p:cTn id="227" presetID="53" presetClass="exit" presetSubtype="0" fill="hold" nodeType="afterEffect">
                                  <p:stCondLst>
                                    <p:cond delay="1000"/>
                                  </p:stCondLst>
                                  <p:childTnLst>
                                    <p:anim calcmode="lin" valueType="num">
                                      <p:cBhvr>
                                        <p:cTn id="228" dur="5"/>
                                        <p:tgtEl>
                                          <p:spTgt spid="237588"/>
                                        </p:tgtEl>
                                        <p:attrNameLst>
                                          <p:attrName>ppt_w</p:attrName>
                                        </p:attrNameLst>
                                      </p:cBhvr>
                                      <p:tavLst>
                                        <p:tav tm="0">
                                          <p:val>
                                            <p:strVal val="ppt_w"/>
                                          </p:val>
                                        </p:tav>
                                        <p:tav tm="100000">
                                          <p:val>
                                            <p:fltVal val="0"/>
                                          </p:val>
                                        </p:tav>
                                      </p:tavLst>
                                    </p:anim>
                                    <p:anim calcmode="lin" valueType="num">
                                      <p:cBhvr>
                                        <p:cTn id="229" dur="5"/>
                                        <p:tgtEl>
                                          <p:spTgt spid="237588"/>
                                        </p:tgtEl>
                                        <p:attrNameLst>
                                          <p:attrName>ppt_h</p:attrName>
                                        </p:attrNameLst>
                                      </p:cBhvr>
                                      <p:tavLst>
                                        <p:tav tm="0">
                                          <p:val>
                                            <p:strVal val="ppt_h"/>
                                          </p:val>
                                        </p:tav>
                                        <p:tav tm="100000">
                                          <p:val>
                                            <p:fltVal val="0"/>
                                          </p:val>
                                        </p:tav>
                                      </p:tavLst>
                                    </p:anim>
                                    <p:animEffect transition="out" filter="fade">
                                      <p:cBhvr>
                                        <p:cTn id="230" dur="5"/>
                                        <p:tgtEl>
                                          <p:spTgt spid="237588"/>
                                        </p:tgtEl>
                                      </p:cBhvr>
                                    </p:animEffect>
                                    <p:set>
                                      <p:cBhvr>
                                        <p:cTn id="231" dur="1" fill="hold">
                                          <p:stCondLst>
                                            <p:cond delay="4"/>
                                          </p:stCondLst>
                                        </p:cTn>
                                        <p:tgtEl>
                                          <p:spTgt spid="237588"/>
                                        </p:tgtEl>
                                        <p:attrNameLst>
                                          <p:attrName>style.visibility</p:attrName>
                                        </p:attrNameLst>
                                      </p:cBhvr>
                                      <p:to>
                                        <p:strVal val="hidden"/>
                                      </p:to>
                                    </p:set>
                                  </p:childTnLst>
                                </p:cTn>
                              </p:par>
                            </p:childTnLst>
                          </p:cTn>
                        </p:par>
                        <p:par>
                          <p:cTn id="232" fill="hold" nodeType="afterGroup">
                            <p:stCondLst>
                              <p:cond delay="18185"/>
                            </p:stCondLst>
                            <p:childTnLst>
                              <p:par>
                                <p:cTn id="233" presetID="53" presetClass="entr" presetSubtype="0" fill="hold" nodeType="afterEffect">
                                  <p:stCondLst>
                                    <p:cond delay="0"/>
                                  </p:stCondLst>
                                  <p:childTnLst>
                                    <p:set>
                                      <p:cBhvr>
                                        <p:cTn id="234" dur="1" fill="hold">
                                          <p:stCondLst>
                                            <p:cond delay="0"/>
                                          </p:stCondLst>
                                        </p:cTn>
                                        <p:tgtEl>
                                          <p:spTgt spid="237589"/>
                                        </p:tgtEl>
                                        <p:attrNameLst>
                                          <p:attrName>style.visibility</p:attrName>
                                        </p:attrNameLst>
                                      </p:cBhvr>
                                      <p:to>
                                        <p:strVal val="visible"/>
                                      </p:to>
                                    </p:set>
                                    <p:anim calcmode="lin" valueType="num">
                                      <p:cBhvr>
                                        <p:cTn id="235" dur="5" fill="hold"/>
                                        <p:tgtEl>
                                          <p:spTgt spid="237589"/>
                                        </p:tgtEl>
                                        <p:attrNameLst>
                                          <p:attrName>ppt_w</p:attrName>
                                        </p:attrNameLst>
                                      </p:cBhvr>
                                      <p:tavLst>
                                        <p:tav tm="0">
                                          <p:val>
                                            <p:fltVal val="0"/>
                                          </p:val>
                                        </p:tav>
                                        <p:tav tm="100000">
                                          <p:val>
                                            <p:strVal val="#ppt_w"/>
                                          </p:val>
                                        </p:tav>
                                      </p:tavLst>
                                    </p:anim>
                                    <p:anim calcmode="lin" valueType="num">
                                      <p:cBhvr>
                                        <p:cTn id="236" dur="5" fill="hold"/>
                                        <p:tgtEl>
                                          <p:spTgt spid="237589"/>
                                        </p:tgtEl>
                                        <p:attrNameLst>
                                          <p:attrName>ppt_h</p:attrName>
                                        </p:attrNameLst>
                                      </p:cBhvr>
                                      <p:tavLst>
                                        <p:tav tm="0">
                                          <p:val>
                                            <p:fltVal val="0"/>
                                          </p:val>
                                        </p:tav>
                                        <p:tav tm="100000">
                                          <p:val>
                                            <p:strVal val="#ppt_h"/>
                                          </p:val>
                                        </p:tav>
                                      </p:tavLst>
                                    </p:anim>
                                    <p:animEffect transition="in" filter="fade">
                                      <p:cBhvr>
                                        <p:cTn id="237" dur="5"/>
                                        <p:tgtEl>
                                          <p:spTgt spid="237589"/>
                                        </p:tgtEl>
                                      </p:cBhvr>
                                    </p:animEffect>
                                  </p:childTnLst>
                                  <p:subTnLst>
                                    <p:audio>
                                      <p:cMediaNode vol="100000">
                                        <p:cTn display="0" masterRel="sameClick">
                                          <p:stCondLst>
                                            <p:cond evt="begin" delay="0">
                                              <p:tn val="233"/>
                                            </p:cond>
                                          </p:stCondLst>
                                          <p:endCondLst>
                                            <p:cond evt="onStopAudio" delay="0">
                                              <p:tgtEl>
                                                <p:sldTgt/>
                                              </p:tgtEl>
                                            </p:cond>
                                          </p:endCondLst>
                                        </p:cTn>
                                        <p:tgtEl>
                                          <p:sndTgt r:embed="rId2" name="DESTROY.WAV"/>
                                        </p:tgtEl>
                                      </p:cMediaNode>
                                    </p:audio>
                                  </p:subTnLst>
                                </p:cTn>
                              </p:par>
                            </p:childTnLst>
                          </p:cTn>
                        </p:par>
                        <p:par>
                          <p:cTn id="238" fill="hold" nodeType="afterGroup">
                            <p:stCondLst>
                              <p:cond delay="18190"/>
                            </p:stCondLst>
                            <p:childTnLst>
                              <p:par>
                                <p:cTn id="239" presetID="53" presetClass="exit" presetSubtype="0" fill="hold" nodeType="afterEffect">
                                  <p:stCondLst>
                                    <p:cond delay="1000"/>
                                  </p:stCondLst>
                                  <p:childTnLst>
                                    <p:anim calcmode="lin" valueType="num">
                                      <p:cBhvr>
                                        <p:cTn id="240" dur="5"/>
                                        <p:tgtEl>
                                          <p:spTgt spid="237589"/>
                                        </p:tgtEl>
                                        <p:attrNameLst>
                                          <p:attrName>ppt_w</p:attrName>
                                        </p:attrNameLst>
                                      </p:cBhvr>
                                      <p:tavLst>
                                        <p:tav tm="0">
                                          <p:val>
                                            <p:strVal val="ppt_w"/>
                                          </p:val>
                                        </p:tav>
                                        <p:tav tm="100000">
                                          <p:val>
                                            <p:fltVal val="0"/>
                                          </p:val>
                                        </p:tav>
                                      </p:tavLst>
                                    </p:anim>
                                    <p:anim calcmode="lin" valueType="num">
                                      <p:cBhvr>
                                        <p:cTn id="241" dur="5"/>
                                        <p:tgtEl>
                                          <p:spTgt spid="237589"/>
                                        </p:tgtEl>
                                        <p:attrNameLst>
                                          <p:attrName>ppt_h</p:attrName>
                                        </p:attrNameLst>
                                      </p:cBhvr>
                                      <p:tavLst>
                                        <p:tav tm="0">
                                          <p:val>
                                            <p:strVal val="ppt_h"/>
                                          </p:val>
                                        </p:tav>
                                        <p:tav tm="100000">
                                          <p:val>
                                            <p:fltVal val="0"/>
                                          </p:val>
                                        </p:tav>
                                      </p:tavLst>
                                    </p:anim>
                                    <p:animEffect transition="out" filter="fade">
                                      <p:cBhvr>
                                        <p:cTn id="242" dur="5"/>
                                        <p:tgtEl>
                                          <p:spTgt spid="237589"/>
                                        </p:tgtEl>
                                      </p:cBhvr>
                                    </p:animEffect>
                                    <p:set>
                                      <p:cBhvr>
                                        <p:cTn id="243" dur="1" fill="hold">
                                          <p:stCondLst>
                                            <p:cond delay="4"/>
                                          </p:stCondLst>
                                        </p:cTn>
                                        <p:tgtEl>
                                          <p:spTgt spid="237589"/>
                                        </p:tgtEl>
                                        <p:attrNameLst>
                                          <p:attrName>style.visibility</p:attrName>
                                        </p:attrNameLst>
                                      </p:cBhvr>
                                      <p:to>
                                        <p:strVal val="hidden"/>
                                      </p:to>
                                    </p:set>
                                  </p:childTnLst>
                                </p:cTn>
                              </p:par>
                            </p:childTnLst>
                          </p:cTn>
                        </p:par>
                        <p:par>
                          <p:cTn id="244" fill="hold" nodeType="afterGroup">
                            <p:stCondLst>
                              <p:cond delay="19195"/>
                            </p:stCondLst>
                            <p:childTnLst>
                              <p:par>
                                <p:cTn id="245" presetID="53" presetClass="entr" presetSubtype="0" fill="hold" nodeType="afterEffect">
                                  <p:stCondLst>
                                    <p:cond delay="0"/>
                                  </p:stCondLst>
                                  <p:childTnLst>
                                    <p:set>
                                      <p:cBhvr>
                                        <p:cTn id="246" dur="1" fill="hold">
                                          <p:stCondLst>
                                            <p:cond delay="0"/>
                                          </p:stCondLst>
                                        </p:cTn>
                                        <p:tgtEl>
                                          <p:spTgt spid="237590"/>
                                        </p:tgtEl>
                                        <p:attrNameLst>
                                          <p:attrName>style.visibility</p:attrName>
                                        </p:attrNameLst>
                                      </p:cBhvr>
                                      <p:to>
                                        <p:strVal val="visible"/>
                                      </p:to>
                                    </p:set>
                                    <p:anim calcmode="lin" valueType="num">
                                      <p:cBhvr>
                                        <p:cTn id="247" dur="5" fill="hold"/>
                                        <p:tgtEl>
                                          <p:spTgt spid="237590"/>
                                        </p:tgtEl>
                                        <p:attrNameLst>
                                          <p:attrName>ppt_w</p:attrName>
                                        </p:attrNameLst>
                                      </p:cBhvr>
                                      <p:tavLst>
                                        <p:tav tm="0">
                                          <p:val>
                                            <p:fltVal val="0"/>
                                          </p:val>
                                        </p:tav>
                                        <p:tav tm="100000">
                                          <p:val>
                                            <p:strVal val="#ppt_w"/>
                                          </p:val>
                                        </p:tav>
                                      </p:tavLst>
                                    </p:anim>
                                    <p:anim calcmode="lin" valueType="num">
                                      <p:cBhvr>
                                        <p:cTn id="248" dur="5" fill="hold"/>
                                        <p:tgtEl>
                                          <p:spTgt spid="237590"/>
                                        </p:tgtEl>
                                        <p:attrNameLst>
                                          <p:attrName>ppt_h</p:attrName>
                                        </p:attrNameLst>
                                      </p:cBhvr>
                                      <p:tavLst>
                                        <p:tav tm="0">
                                          <p:val>
                                            <p:fltVal val="0"/>
                                          </p:val>
                                        </p:tav>
                                        <p:tav tm="100000">
                                          <p:val>
                                            <p:strVal val="#ppt_h"/>
                                          </p:val>
                                        </p:tav>
                                      </p:tavLst>
                                    </p:anim>
                                    <p:animEffect transition="in" filter="fade">
                                      <p:cBhvr>
                                        <p:cTn id="249" dur="5"/>
                                        <p:tgtEl>
                                          <p:spTgt spid="237590"/>
                                        </p:tgtEl>
                                      </p:cBhvr>
                                    </p:animEffect>
                                  </p:childTnLst>
                                  <p:subTnLst>
                                    <p:audio>
                                      <p:cMediaNode vol="100000">
                                        <p:cTn display="0" masterRel="sameClick">
                                          <p:stCondLst>
                                            <p:cond evt="begin" delay="0">
                                              <p:tn val="245"/>
                                            </p:cond>
                                          </p:stCondLst>
                                          <p:endCondLst>
                                            <p:cond evt="onStopAudio" delay="0">
                                              <p:tgtEl>
                                                <p:sldTgt/>
                                              </p:tgtEl>
                                            </p:cond>
                                          </p:endCondLst>
                                        </p:cTn>
                                        <p:tgtEl>
                                          <p:sndTgt r:embed="rId2" name="DESTROY.WAV"/>
                                        </p:tgtEl>
                                      </p:cMediaNode>
                                    </p:audio>
                                  </p:subTnLst>
                                </p:cTn>
                              </p:par>
                            </p:childTnLst>
                          </p:cTn>
                        </p:par>
                        <p:par>
                          <p:cTn id="250" fill="hold" nodeType="afterGroup">
                            <p:stCondLst>
                              <p:cond delay="19200"/>
                            </p:stCondLst>
                            <p:childTnLst>
                              <p:par>
                                <p:cTn id="251" presetID="53" presetClass="exit" presetSubtype="0" fill="hold" nodeType="afterEffect">
                                  <p:stCondLst>
                                    <p:cond delay="1000"/>
                                  </p:stCondLst>
                                  <p:childTnLst>
                                    <p:anim calcmode="lin" valueType="num">
                                      <p:cBhvr>
                                        <p:cTn id="252" dur="5"/>
                                        <p:tgtEl>
                                          <p:spTgt spid="237590"/>
                                        </p:tgtEl>
                                        <p:attrNameLst>
                                          <p:attrName>ppt_w</p:attrName>
                                        </p:attrNameLst>
                                      </p:cBhvr>
                                      <p:tavLst>
                                        <p:tav tm="0">
                                          <p:val>
                                            <p:strVal val="ppt_w"/>
                                          </p:val>
                                        </p:tav>
                                        <p:tav tm="100000">
                                          <p:val>
                                            <p:fltVal val="0"/>
                                          </p:val>
                                        </p:tav>
                                      </p:tavLst>
                                    </p:anim>
                                    <p:anim calcmode="lin" valueType="num">
                                      <p:cBhvr>
                                        <p:cTn id="253" dur="5"/>
                                        <p:tgtEl>
                                          <p:spTgt spid="237590"/>
                                        </p:tgtEl>
                                        <p:attrNameLst>
                                          <p:attrName>ppt_h</p:attrName>
                                        </p:attrNameLst>
                                      </p:cBhvr>
                                      <p:tavLst>
                                        <p:tav tm="0">
                                          <p:val>
                                            <p:strVal val="ppt_h"/>
                                          </p:val>
                                        </p:tav>
                                        <p:tav tm="100000">
                                          <p:val>
                                            <p:fltVal val="0"/>
                                          </p:val>
                                        </p:tav>
                                      </p:tavLst>
                                    </p:anim>
                                    <p:animEffect transition="out" filter="fade">
                                      <p:cBhvr>
                                        <p:cTn id="254" dur="5"/>
                                        <p:tgtEl>
                                          <p:spTgt spid="237590"/>
                                        </p:tgtEl>
                                      </p:cBhvr>
                                    </p:animEffect>
                                    <p:set>
                                      <p:cBhvr>
                                        <p:cTn id="255" dur="1" fill="hold">
                                          <p:stCondLst>
                                            <p:cond delay="4"/>
                                          </p:stCondLst>
                                        </p:cTn>
                                        <p:tgtEl>
                                          <p:spTgt spid="237590"/>
                                        </p:tgtEl>
                                        <p:attrNameLst>
                                          <p:attrName>style.visibility</p:attrName>
                                        </p:attrNameLst>
                                      </p:cBhvr>
                                      <p:to>
                                        <p:strVal val="hidden"/>
                                      </p:to>
                                    </p:set>
                                  </p:childTnLst>
                                </p:cTn>
                              </p:par>
                            </p:childTnLst>
                          </p:cTn>
                        </p:par>
                        <p:par>
                          <p:cTn id="256" fill="hold" nodeType="afterGroup">
                            <p:stCondLst>
                              <p:cond delay="20205"/>
                            </p:stCondLst>
                            <p:childTnLst>
                              <p:par>
                                <p:cTn id="257" presetID="53" presetClass="entr" presetSubtype="0" fill="hold" nodeType="afterEffect">
                                  <p:stCondLst>
                                    <p:cond delay="0"/>
                                  </p:stCondLst>
                                  <p:childTnLst>
                                    <p:set>
                                      <p:cBhvr>
                                        <p:cTn id="258" dur="1" fill="hold">
                                          <p:stCondLst>
                                            <p:cond delay="0"/>
                                          </p:stCondLst>
                                        </p:cTn>
                                        <p:tgtEl>
                                          <p:spTgt spid="237581"/>
                                        </p:tgtEl>
                                        <p:attrNameLst>
                                          <p:attrName>style.visibility</p:attrName>
                                        </p:attrNameLst>
                                      </p:cBhvr>
                                      <p:to>
                                        <p:strVal val="visible"/>
                                      </p:to>
                                    </p:set>
                                    <p:anim calcmode="lin" valueType="num">
                                      <p:cBhvr>
                                        <p:cTn id="259" dur="5" fill="hold"/>
                                        <p:tgtEl>
                                          <p:spTgt spid="237581"/>
                                        </p:tgtEl>
                                        <p:attrNameLst>
                                          <p:attrName>ppt_w</p:attrName>
                                        </p:attrNameLst>
                                      </p:cBhvr>
                                      <p:tavLst>
                                        <p:tav tm="0">
                                          <p:val>
                                            <p:fltVal val="0"/>
                                          </p:val>
                                        </p:tav>
                                        <p:tav tm="100000">
                                          <p:val>
                                            <p:strVal val="#ppt_w"/>
                                          </p:val>
                                        </p:tav>
                                      </p:tavLst>
                                    </p:anim>
                                    <p:anim calcmode="lin" valueType="num">
                                      <p:cBhvr>
                                        <p:cTn id="260" dur="5" fill="hold"/>
                                        <p:tgtEl>
                                          <p:spTgt spid="237581"/>
                                        </p:tgtEl>
                                        <p:attrNameLst>
                                          <p:attrName>ppt_h</p:attrName>
                                        </p:attrNameLst>
                                      </p:cBhvr>
                                      <p:tavLst>
                                        <p:tav tm="0">
                                          <p:val>
                                            <p:fltVal val="0"/>
                                          </p:val>
                                        </p:tav>
                                        <p:tav tm="100000">
                                          <p:val>
                                            <p:strVal val="#ppt_h"/>
                                          </p:val>
                                        </p:tav>
                                      </p:tavLst>
                                    </p:anim>
                                    <p:animEffect transition="in" filter="fade">
                                      <p:cBhvr>
                                        <p:cTn id="261" dur="5"/>
                                        <p:tgtEl>
                                          <p:spTgt spid="237581"/>
                                        </p:tgtEl>
                                      </p:cBhvr>
                                    </p:animEffect>
                                  </p:childTnLst>
                                  <p:subTnLst>
                                    <p:audio>
                                      <p:cMediaNode vol="100000">
                                        <p:cTn display="0" masterRel="sameClick">
                                          <p:stCondLst>
                                            <p:cond evt="begin" delay="0">
                                              <p:tn val="257"/>
                                            </p:cond>
                                          </p:stCondLst>
                                          <p:endCondLst>
                                            <p:cond evt="onStopAudio" delay="0">
                                              <p:tgtEl>
                                                <p:sldTgt/>
                                              </p:tgtEl>
                                            </p:cond>
                                          </p:endCondLst>
                                        </p:cTn>
                                        <p:tgtEl>
                                          <p:sndTgt r:embed="rId2" name="DESTROY.WAV"/>
                                        </p:tgtEl>
                                      </p:cMediaNode>
                                    </p:audio>
                                  </p:subTnLst>
                                </p:cTn>
                              </p:par>
                            </p:childTnLst>
                          </p:cTn>
                        </p:par>
                        <p:par>
                          <p:cTn id="262" fill="hold" nodeType="afterGroup">
                            <p:stCondLst>
                              <p:cond delay="20210"/>
                            </p:stCondLst>
                            <p:childTnLst>
                              <p:par>
                                <p:cTn id="263" presetID="53" presetClass="exit" presetSubtype="0" fill="hold" nodeType="afterEffect">
                                  <p:stCondLst>
                                    <p:cond delay="1000"/>
                                  </p:stCondLst>
                                  <p:childTnLst>
                                    <p:anim calcmode="lin" valueType="num">
                                      <p:cBhvr>
                                        <p:cTn id="264" dur="5"/>
                                        <p:tgtEl>
                                          <p:spTgt spid="237581"/>
                                        </p:tgtEl>
                                        <p:attrNameLst>
                                          <p:attrName>ppt_w</p:attrName>
                                        </p:attrNameLst>
                                      </p:cBhvr>
                                      <p:tavLst>
                                        <p:tav tm="0">
                                          <p:val>
                                            <p:strVal val="ppt_w"/>
                                          </p:val>
                                        </p:tav>
                                        <p:tav tm="100000">
                                          <p:val>
                                            <p:fltVal val="0"/>
                                          </p:val>
                                        </p:tav>
                                      </p:tavLst>
                                    </p:anim>
                                    <p:anim calcmode="lin" valueType="num">
                                      <p:cBhvr>
                                        <p:cTn id="265" dur="5"/>
                                        <p:tgtEl>
                                          <p:spTgt spid="237581"/>
                                        </p:tgtEl>
                                        <p:attrNameLst>
                                          <p:attrName>ppt_h</p:attrName>
                                        </p:attrNameLst>
                                      </p:cBhvr>
                                      <p:tavLst>
                                        <p:tav tm="0">
                                          <p:val>
                                            <p:strVal val="ppt_h"/>
                                          </p:val>
                                        </p:tav>
                                        <p:tav tm="100000">
                                          <p:val>
                                            <p:fltVal val="0"/>
                                          </p:val>
                                        </p:tav>
                                      </p:tavLst>
                                    </p:anim>
                                    <p:animEffect transition="out" filter="fade">
                                      <p:cBhvr>
                                        <p:cTn id="266" dur="5"/>
                                        <p:tgtEl>
                                          <p:spTgt spid="237581"/>
                                        </p:tgtEl>
                                      </p:cBhvr>
                                    </p:animEffect>
                                    <p:set>
                                      <p:cBhvr>
                                        <p:cTn id="267" dur="1" fill="hold">
                                          <p:stCondLst>
                                            <p:cond delay="4"/>
                                          </p:stCondLst>
                                        </p:cTn>
                                        <p:tgtEl>
                                          <p:spTgt spid="237581"/>
                                        </p:tgtEl>
                                        <p:attrNameLst>
                                          <p:attrName>style.visibility</p:attrName>
                                        </p:attrNameLst>
                                      </p:cBhvr>
                                      <p:to>
                                        <p:strVal val="hidden"/>
                                      </p:to>
                                    </p:set>
                                  </p:childTnLst>
                                </p:cTn>
                              </p:par>
                            </p:childTnLst>
                          </p:cTn>
                        </p:par>
                        <p:par>
                          <p:cTn id="268" fill="hold" nodeType="afterGroup">
                            <p:stCondLst>
                              <p:cond delay="21215"/>
                            </p:stCondLst>
                            <p:childTnLst>
                              <p:par>
                                <p:cTn id="269" presetID="53" presetClass="entr" presetSubtype="0" fill="hold" nodeType="afterEffect">
                                  <p:stCondLst>
                                    <p:cond delay="0"/>
                                  </p:stCondLst>
                                  <p:childTnLst>
                                    <p:set>
                                      <p:cBhvr>
                                        <p:cTn id="270" dur="1" fill="hold">
                                          <p:stCondLst>
                                            <p:cond delay="0"/>
                                          </p:stCondLst>
                                        </p:cTn>
                                        <p:tgtEl>
                                          <p:spTgt spid="237582"/>
                                        </p:tgtEl>
                                        <p:attrNameLst>
                                          <p:attrName>style.visibility</p:attrName>
                                        </p:attrNameLst>
                                      </p:cBhvr>
                                      <p:to>
                                        <p:strVal val="visible"/>
                                      </p:to>
                                    </p:set>
                                    <p:anim calcmode="lin" valueType="num">
                                      <p:cBhvr>
                                        <p:cTn id="271" dur="5" fill="hold"/>
                                        <p:tgtEl>
                                          <p:spTgt spid="237582"/>
                                        </p:tgtEl>
                                        <p:attrNameLst>
                                          <p:attrName>ppt_w</p:attrName>
                                        </p:attrNameLst>
                                      </p:cBhvr>
                                      <p:tavLst>
                                        <p:tav tm="0">
                                          <p:val>
                                            <p:fltVal val="0"/>
                                          </p:val>
                                        </p:tav>
                                        <p:tav tm="100000">
                                          <p:val>
                                            <p:strVal val="#ppt_w"/>
                                          </p:val>
                                        </p:tav>
                                      </p:tavLst>
                                    </p:anim>
                                    <p:anim calcmode="lin" valueType="num">
                                      <p:cBhvr>
                                        <p:cTn id="272" dur="5" fill="hold"/>
                                        <p:tgtEl>
                                          <p:spTgt spid="237582"/>
                                        </p:tgtEl>
                                        <p:attrNameLst>
                                          <p:attrName>ppt_h</p:attrName>
                                        </p:attrNameLst>
                                      </p:cBhvr>
                                      <p:tavLst>
                                        <p:tav tm="0">
                                          <p:val>
                                            <p:fltVal val="0"/>
                                          </p:val>
                                        </p:tav>
                                        <p:tav tm="100000">
                                          <p:val>
                                            <p:strVal val="#ppt_h"/>
                                          </p:val>
                                        </p:tav>
                                      </p:tavLst>
                                    </p:anim>
                                    <p:animEffect transition="in" filter="fade">
                                      <p:cBhvr>
                                        <p:cTn id="273" dur="5"/>
                                        <p:tgtEl>
                                          <p:spTgt spid="237582"/>
                                        </p:tgtEl>
                                      </p:cBhvr>
                                    </p:animEffect>
                                  </p:childTnLst>
                                  <p:subTnLst>
                                    <p:audio>
                                      <p:cMediaNode vol="100000">
                                        <p:cTn display="0" masterRel="sameClick">
                                          <p:stCondLst>
                                            <p:cond evt="begin" delay="0">
                                              <p:tn val="269"/>
                                            </p:cond>
                                          </p:stCondLst>
                                          <p:endCondLst>
                                            <p:cond evt="onStopAudio" delay="0">
                                              <p:tgtEl>
                                                <p:sldTgt/>
                                              </p:tgtEl>
                                            </p:cond>
                                          </p:endCondLst>
                                        </p:cTn>
                                        <p:tgtEl>
                                          <p:sndTgt r:embed="rId2" name="DESTROY.WAV"/>
                                        </p:tgtEl>
                                      </p:cMediaNode>
                                    </p:audio>
                                  </p:subTnLst>
                                </p:cTn>
                              </p:par>
                            </p:childTnLst>
                          </p:cTn>
                        </p:par>
                        <p:par>
                          <p:cTn id="274" fill="hold" nodeType="afterGroup">
                            <p:stCondLst>
                              <p:cond delay="21220"/>
                            </p:stCondLst>
                            <p:childTnLst>
                              <p:par>
                                <p:cTn id="275" presetID="53" presetClass="exit" presetSubtype="0" fill="hold" nodeType="afterEffect">
                                  <p:stCondLst>
                                    <p:cond delay="1000"/>
                                  </p:stCondLst>
                                  <p:childTnLst>
                                    <p:anim calcmode="lin" valueType="num">
                                      <p:cBhvr>
                                        <p:cTn id="276" dur="5"/>
                                        <p:tgtEl>
                                          <p:spTgt spid="237582"/>
                                        </p:tgtEl>
                                        <p:attrNameLst>
                                          <p:attrName>ppt_w</p:attrName>
                                        </p:attrNameLst>
                                      </p:cBhvr>
                                      <p:tavLst>
                                        <p:tav tm="0">
                                          <p:val>
                                            <p:strVal val="ppt_w"/>
                                          </p:val>
                                        </p:tav>
                                        <p:tav tm="100000">
                                          <p:val>
                                            <p:fltVal val="0"/>
                                          </p:val>
                                        </p:tav>
                                      </p:tavLst>
                                    </p:anim>
                                    <p:anim calcmode="lin" valueType="num">
                                      <p:cBhvr>
                                        <p:cTn id="277" dur="5"/>
                                        <p:tgtEl>
                                          <p:spTgt spid="237582"/>
                                        </p:tgtEl>
                                        <p:attrNameLst>
                                          <p:attrName>ppt_h</p:attrName>
                                        </p:attrNameLst>
                                      </p:cBhvr>
                                      <p:tavLst>
                                        <p:tav tm="0">
                                          <p:val>
                                            <p:strVal val="ppt_h"/>
                                          </p:val>
                                        </p:tav>
                                        <p:tav tm="100000">
                                          <p:val>
                                            <p:fltVal val="0"/>
                                          </p:val>
                                        </p:tav>
                                      </p:tavLst>
                                    </p:anim>
                                    <p:animEffect transition="out" filter="fade">
                                      <p:cBhvr>
                                        <p:cTn id="278" dur="5"/>
                                        <p:tgtEl>
                                          <p:spTgt spid="237582"/>
                                        </p:tgtEl>
                                      </p:cBhvr>
                                    </p:animEffect>
                                    <p:set>
                                      <p:cBhvr>
                                        <p:cTn id="279" dur="1" fill="hold">
                                          <p:stCondLst>
                                            <p:cond delay="4"/>
                                          </p:stCondLst>
                                        </p:cTn>
                                        <p:tgtEl>
                                          <p:spTgt spid="237582"/>
                                        </p:tgtEl>
                                        <p:attrNameLst>
                                          <p:attrName>style.visibility</p:attrName>
                                        </p:attrNameLst>
                                      </p:cBhvr>
                                      <p:to>
                                        <p:strVal val="hidden"/>
                                      </p:to>
                                    </p:set>
                                  </p:childTnLst>
                                </p:cTn>
                              </p:par>
                            </p:childTnLst>
                          </p:cTn>
                        </p:par>
                        <p:par>
                          <p:cTn id="280" fill="hold" nodeType="afterGroup">
                            <p:stCondLst>
                              <p:cond delay="22225"/>
                            </p:stCondLst>
                            <p:childTnLst>
                              <p:par>
                                <p:cTn id="281" presetID="53" presetClass="entr" presetSubtype="0" fill="hold" nodeType="afterEffect">
                                  <p:stCondLst>
                                    <p:cond delay="0"/>
                                  </p:stCondLst>
                                  <p:childTnLst>
                                    <p:set>
                                      <p:cBhvr>
                                        <p:cTn id="282" dur="1" fill="hold">
                                          <p:stCondLst>
                                            <p:cond delay="0"/>
                                          </p:stCondLst>
                                        </p:cTn>
                                        <p:tgtEl>
                                          <p:spTgt spid="237583"/>
                                        </p:tgtEl>
                                        <p:attrNameLst>
                                          <p:attrName>style.visibility</p:attrName>
                                        </p:attrNameLst>
                                      </p:cBhvr>
                                      <p:to>
                                        <p:strVal val="visible"/>
                                      </p:to>
                                    </p:set>
                                    <p:anim calcmode="lin" valueType="num">
                                      <p:cBhvr>
                                        <p:cTn id="283" dur="5" fill="hold"/>
                                        <p:tgtEl>
                                          <p:spTgt spid="237583"/>
                                        </p:tgtEl>
                                        <p:attrNameLst>
                                          <p:attrName>ppt_w</p:attrName>
                                        </p:attrNameLst>
                                      </p:cBhvr>
                                      <p:tavLst>
                                        <p:tav tm="0">
                                          <p:val>
                                            <p:fltVal val="0"/>
                                          </p:val>
                                        </p:tav>
                                        <p:tav tm="100000">
                                          <p:val>
                                            <p:strVal val="#ppt_w"/>
                                          </p:val>
                                        </p:tav>
                                      </p:tavLst>
                                    </p:anim>
                                    <p:anim calcmode="lin" valueType="num">
                                      <p:cBhvr>
                                        <p:cTn id="284" dur="5" fill="hold"/>
                                        <p:tgtEl>
                                          <p:spTgt spid="237583"/>
                                        </p:tgtEl>
                                        <p:attrNameLst>
                                          <p:attrName>ppt_h</p:attrName>
                                        </p:attrNameLst>
                                      </p:cBhvr>
                                      <p:tavLst>
                                        <p:tav tm="0">
                                          <p:val>
                                            <p:fltVal val="0"/>
                                          </p:val>
                                        </p:tav>
                                        <p:tav tm="100000">
                                          <p:val>
                                            <p:strVal val="#ppt_h"/>
                                          </p:val>
                                        </p:tav>
                                      </p:tavLst>
                                    </p:anim>
                                    <p:animEffect transition="in" filter="fade">
                                      <p:cBhvr>
                                        <p:cTn id="285" dur="5"/>
                                        <p:tgtEl>
                                          <p:spTgt spid="237583"/>
                                        </p:tgtEl>
                                      </p:cBhvr>
                                    </p:animEffect>
                                  </p:childTnLst>
                                  <p:subTnLst>
                                    <p:audio>
                                      <p:cMediaNode vol="100000">
                                        <p:cTn display="0" masterRel="sameClick">
                                          <p:stCondLst>
                                            <p:cond evt="begin" delay="0">
                                              <p:tn val="281"/>
                                            </p:cond>
                                          </p:stCondLst>
                                          <p:endCondLst>
                                            <p:cond evt="onStopAudio" delay="0">
                                              <p:tgtEl>
                                                <p:sldTgt/>
                                              </p:tgtEl>
                                            </p:cond>
                                          </p:endCondLst>
                                        </p:cTn>
                                        <p:tgtEl>
                                          <p:sndTgt r:embed="rId2" name="DESTROY.WAV"/>
                                        </p:tgtEl>
                                      </p:cMediaNode>
                                    </p:audio>
                                  </p:subTnLst>
                                </p:cTn>
                              </p:par>
                            </p:childTnLst>
                          </p:cTn>
                        </p:par>
                        <p:par>
                          <p:cTn id="286" fill="hold" nodeType="afterGroup">
                            <p:stCondLst>
                              <p:cond delay="22230"/>
                            </p:stCondLst>
                            <p:childTnLst>
                              <p:par>
                                <p:cTn id="287" presetID="53" presetClass="exit" presetSubtype="0" fill="hold" nodeType="afterEffect">
                                  <p:stCondLst>
                                    <p:cond delay="1000"/>
                                  </p:stCondLst>
                                  <p:childTnLst>
                                    <p:anim calcmode="lin" valueType="num">
                                      <p:cBhvr>
                                        <p:cTn id="288" dur="5"/>
                                        <p:tgtEl>
                                          <p:spTgt spid="237583"/>
                                        </p:tgtEl>
                                        <p:attrNameLst>
                                          <p:attrName>ppt_w</p:attrName>
                                        </p:attrNameLst>
                                      </p:cBhvr>
                                      <p:tavLst>
                                        <p:tav tm="0">
                                          <p:val>
                                            <p:strVal val="ppt_w"/>
                                          </p:val>
                                        </p:tav>
                                        <p:tav tm="100000">
                                          <p:val>
                                            <p:fltVal val="0"/>
                                          </p:val>
                                        </p:tav>
                                      </p:tavLst>
                                    </p:anim>
                                    <p:anim calcmode="lin" valueType="num">
                                      <p:cBhvr>
                                        <p:cTn id="289" dur="5"/>
                                        <p:tgtEl>
                                          <p:spTgt spid="237583"/>
                                        </p:tgtEl>
                                        <p:attrNameLst>
                                          <p:attrName>ppt_h</p:attrName>
                                        </p:attrNameLst>
                                      </p:cBhvr>
                                      <p:tavLst>
                                        <p:tav tm="0">
                                          <p:val>
                                            <p:strVal val="ppt_h"/>
                                          </p:val>
                                        </p:tav>
                                        <p:tav tm="100000">
                                          <p:val>
                                            <p:fltVal val="0"/>
                                          </p:val>
                                        </p:tav>
                                      </p:tavLst>
                                    </p:anim>
                                    <p:animEffect transition="out" filter="fade">
                                      <p:cBhvr>
                                        <p:cTn id="290" dur="5"/>
                                        <p:tgtEl>
                                          <p:spTgt spid="237583"/>
                                        </p:tgtEl>
                                      </p:cBhvr>
                                    </p:animEffect>
                                    <p:set>
                                      <p:cBhvr>
                                        <p:cTn id="291" dur="1" fill="hold">
                                          <p:stCondLst>
                                            <p:cond delay="4"/>
                                          </p:stCondLst>
                                        </p:cTn>
                                        <p:tgtEl>
                                          <p:spTgt spid="237583"/>
                                        </p:tgtEl>
                                        <p:attrNameLst>
                                          <p:attrName>style.visibility</p:attrName>
                                        </p:attrNameLst>
                                      </p:cBhvr>
                                      <p:to>
                                        <p:strVal val="hidden"/>
                                      </p:to>
                                    </p:set>
                                  </p:childTnLst>
                                </p:cTn>
                              </p:par>
                            </p:childTnLst>
                          </p:cTn>
                        </p:par>
                        <p:par>
                          <p:cTn id="292" fill="hold" nodeType="afterGroup">
                            <p:stCondLst>
                              <p:cond delay="23235"/>
                            </p:stCondLst>
                            <p:childTnLst>
                              <p:par>
                                <p:cTn id="293" presetID="53" presetClass="entr" presetSubtype="0" fill="hold" nodeType="afterEffect">
                                  <p:stCondLst>
                                    <p:cond delay="0"/>
                                  </p:stCondLst>
                                  <p:childTnLst>
                                    <p:set>
                                      <p:cBhvr>
                                        <p:cTn id="294" dur="1" fill="hold">
                                          <p:stCondLst>
                                            <p:cond delay="0"/>
                                          </p:stCondLst>
                                        </p:cTn>
                                        <p:tgtEl>
                                          <p:spTgt spid="237584"/>
                                        </p:tgtEl>
                                        <p:attrNameLst>
                                          <p:attrName>style.visibility</p:attrName>
                                        </p:attrNameLst>
                                      </p:cBhvr>
                                      <p:to>
                                        <p:strVal val="visible"/>
                                      </p:to>
                                    </p:set>
                                    <p:anim calcmode="lin" valueType="num">
                                      <p:cBhvr>
                                        <p:cTn id="295" dur="5" fill="hold"/>
                                        <p:tgtEl>
                                          <p:spTgt spid="237584"/>
                                        </p:tgtEl>
                                        <p:attrNameLst>
                                          <p:attrName>ppt_w</p:attrName>
                                        </p:attrNameLst>
                                      </p:cBhvr>
                                      <p:tavLst>
                                        <p:tav tm="0">
                                          <p:val>
                                            <p:fltVal val="0"/>
                                          </p:val>
                                        </p:tav>
                                        <p:tav tm="100000">
                                          <p:val>
                                            <p:strVal val="#ppt_w"/>
                                          </p:val>
                                        </p:tav>
                                      </p:tavLst>
                                    </p:anim>
                                    <p:anim calcmode="lin" valueType="num">
                                      <p:cBhvr>
                                        <p:cTn id="296" dur="5" fill="hold"/>
                                        <p:tgtEl>
                                          <p:spTgt spid="237584"/>
                                        </p:tgtEl>
                                        <p:attrNameLst>
                                          <p:attrName>ppt_h</p:attrName>
                                        </p:attrNameLst>
                                      </p:cBhvr>
                                      <p:tavLst>
                                        <p:tav tm="0">
                                          <p:val>
                                            <p:fltVal val="0"/>
                                          </p:val>
                                        </p:tav>
                                        <p:tav tm="100000">
                                          <p:val>
                                            <p:strVal val="#ppt_h"/>
                                          </p:val>
                                        </p:tav>
                                      </p:tavLst>
                                    </p:anim>
                                    <p:animEffect transition="in" filter="fade">
                                      <p:cBhvr>
                                        <p:cTn id="297" dur="5"/>
                                        <p:tgtEl>
                                          <p:spTgt spid="237584"/>
                                        </p:tgtEl>
                                      </p:cBhvr>
                                    </p:animEffect>
                                  </p:childTnLst>
                                  <p:subTnLst>
                                    <p:audio>
                                      <p:cMediaNode vol="100000">
                                        <p:cTn display="0" masterRel="sameClick">
                                          <p:stCondLst>
                                            <p:cond evt="begin" delay="0">
                                              <p:tn val="293"/>
                                            </p:cond>
                                          </p:stCondLst>
                                          <p:endCondLst>
                                            <p:cond evt="onStopAudio" delay="0">
                                              <p:tgtEl>
                                                <p:sldTgt/>
                                              </p:tgtEl>
                                            </p:cond>
                                          </p:endCondLst>
                                        </p:cTn>
                                        <p:tgtEl>
                                          <p:sndTgt r:embed="rId2" name="DESTROY.WAV"/>
                                        </p:tgtEl>
                                      </p:cMediaNode>
                                    </p:audio>
                                  </p:subTnLst>
                                </p:cTn>
                              </p:par>
                            </p:childTnLst>
                          </p:cTn>
                        </p:par>
                        <p:par>
                          <p:cTn id="298" fill="hold" nodeType="afterGroup">
                            <p:stCondLst>
                              <p:cond delay="23240"/>
                            </p:stCondLst>
                            <p:childTnLst>
                              <p:par>
                                <p:cTn id="299" presetID="53" presetClass="exit" presetSubtype="0" fill="hold" nodeType="afterEffect">
                                  <p:stCondLst>
                                    <p:cond delay="1000"/>
                                  </p:stCondLst>
                                  <p:childTnLst>
                                    <p:anim calcmode="lin" valueType="num">
                                      <p:cBhvr>
                                        <p:cTn id="300" dur="5"/>
                                        <p:tgtEl>
                                          <p:spTgt spid="237584"/>
                                        </p:tgtEl>
                                        <p:attrNameLst>
                                          <p:attrName>ppt_w</p:attrName>
                                        </p:attrNameLst>
                                      </p:cBhvr>
                                      <p:tavLst>
                                        <p:tav tm="0">
                                          <p:val>
                                            <p:strVal val="ppt_w"/>
                                          </p:val>
                                        </p:tav>
                                        <p:tav tm="100000">
                                          <p:val>
                                            <p:fltVal val="0"/>
                                          </p:val>
                                        </p:tav>
                                      </p:tavLst>
                                    </p:anim>
                                    <p:anim calcmode="lin" valueType="num">
                                      <p:cBhvr>
                                        <p:cTn id="301" dur="5"/>
                                        <p:tgtEl>
                                          <p:spTgt spid="237584"/>
                                        </p:tgtEl>
                                        <p:attrNameLst>
                                          <p:attrName>ppt_h</p:attrName>
                                        </p:attrNameLst>
                                      </p:cBhvr>
                                      <p:tavLst>
                                        <p:tav tm="0">
                                          <p:val>
                                            <p:strVal val="ppt_h"/>
                                          </p:val>
                                        </p:tav>
                                        <p:tav tm="100000">
                                          <p:val>
                                            <p:fltVal val="0"/>
                                          </p:val>
                                        </p:tav>
                                      </p:tavLst>
                                    </p:anim>
                                    <p:animEffect transition="out" filter="fade">
                                      <p:cBhvr>
                                        <p:cTn id="302" dur="5"/>
                                        <p:tgtEl>
                                          <p:spTgt spid="237584"/>
                                        </p:tgtEl>
                                      </p:cBhvr>
                                    </p:animEffect>
                                    <p:set>
                                      <p:cBhvr>
                                        <p:cTn id="303" dur="1" fill="hold">
                                          <p:stCondLst>
                                            <p:cond delay="4"/>
                                          </p:stCondLst>
                                        </p:cTn>
                                        <p:tgtEl>
                                          <p:spTgt spid="237584"/>
                                        </p:tgtEl>
                                        <p:attrNameLst>
                                          <p:attrName>style.visibility</p:attrName>
                                        </p:attrNameLst>
                                      </p:cBhvr>
                                      <p:to>
                                        <p:strVal val="hidden"/>
                                      </p:to>
                                    </p:set>
                                  </p:childTnLst>
                                </p:cTn>
                              </p:par>
                            </p:childTnLst>
                          </p:cTn>
                        </p:par>
                        <p:par>
                          <p:cTn id="304" fill="hold" nodeType="afterGroup">
                            <p:stCondLst>
                              <p:cond delay="24245"/>
                            </p:stCondLst>
                            <p:childTnLst>
                              <p:par>
                                <p:cTn id="305" presetID="53" presetClass="entr" presetSubtype="0" fill="hold" nodeType="afterEffect">
                                  <p:stCondLst>
                                    <p:cond delay="0"/>
                                  </p:stCondLst>
                                  <p:childTnLst>
                                    <p:set>
                                      <p:cBhvr>
                                        <p:cTn id="306" dur="1" fill="hold">
                                          <p:stCondLst>
                                            <p:cond delay="0"/>
                                          </p:stCondLst>
                                        </p:cTn>
                                        <p:tgtEl>
                                          <p:spTgt spid="237585"/>
                                        </p:tgtEl>
                                        <p:attrNameLst>
                                          <p:attrName>style.visibility</p:attrName>
                                        </p:attrNameLst>
                                      </p:cBhvr>
                                      <p:to>
                                        <p:strVal val="visible"/>
                                      </p:to>
                                    </p:set>
                                    <p:anim calcmode="lin" valueType="num">
                                      <p:cBhvr>
                                        <p:cTn id="307" dur="5" fill="hold"/>
                                        <p:tgtEl>
                                          <p:spTgt spid="237585"/>
                                        </p:tgtEl>
                                        <p:attrNameLst>
                                          <p:attrName>ppt_w</p:attrName>
                                        </p:attrNameLst>
                                      </p:cBhvr>
                                      <p:tavLst>
                                        <p:tav tm="0">
                                          <p:val>
                                            <p:fltVal val="0"/>
                                          </p:val>
                                        </p:tav>
                                        <p:tav tm="100000">
                                          <p:val>
                                            <p:strVal val="#ppt_w"/>
                                          </p:val>
                                        </p:tav>
                                      </p:tavLst>
                                    </p:anim>
                                    <p:anim calcmode="lin" valueType="num">
                                      <p:cBhvr>
                                        <p:cTn id="308" dur="5" fill="hold"/>
                                        <p:tgtEl>
                                          <p:spTgt spid="237585"/>
                                        </p:tgtEl>
                                        <p:attrNameLst>
                                          <p:attrName>ppt_h</p:attrName>
                                        </p:attrNameLst>
                                      </p:cBhvr>
                                      <p:tavLst>
                                        <p:tav tm="0">
                                          <p:val>
                                            <p:fltVal val="0"/>
                                          </p:val>
                                        </p:tav>
                                        <p:tav tm="100000">
                                          <p:val>
                                            <p:strVal val="#ppt_h"/>
                                          </p:val>
                                        </p:tav>
                                      </p:tavLst>
                                    </p:anim>
                                    <p:animEffect transition="in" filter="fade">
                                      <p:cBhvr>
                                        <p:cTn id="309" dur="5"/>
                                        <p:tgtEl>
                                          <p:spTgt spid="237585"/>
                                        </p:tgtEl>
                                      </p:cBhvr>
                                    </p:animEffect>
                                  </p:childTnLst>
                                  <p:subTnLst>
                                    <p:audio>
                                      <p:cMediaNode vol="100000">
                                        <p:cTn display="0" masterRel="sameClick">
                                          <p:stCondLst>
                                            <p:cond evt="begin" delay="0">
                                              <p:tn val="305"/>
                                            </p:cond>
                                          </p:stCondLst>
                                          <p:endCondLst>
                                            <p:cond evt="onStopAudio" delay="0">
                                              <p:tgtEl>
                                                <p:sldTgt/>
                                              </p:tgtEl>
                                            </p:cond>
                                          </p:endCondLst>
                                        </p:cTn>
                                        <p:tgtEl>
                                          <p:sndTgt r:embed="rId2" name="DESTROY.WAV"/>
                                        </p:tgtEl>
                                      </p:cMediaNode>
                                    </p:audio>
                                  </p:subTnLst>
                                </p:cTn>
                              </p:par>
                            </p:childTnLst>
                          </p:cTn>
                        </p:par>
                        <p:par>
                          <p:cTn id="310" fill="hold" nodeType="afterGroup">
                            <p:stCondLst>
                              <p:cond delay="24250"/>
                            </p:stCondLst>
                            <p:childTnLst>
                              <p:par>
                                <p:cTn id="311" presetID="53" presetClass="exit" presetSubtype="0" fill="hold" nodeType="afterEffect">
                                  <p:stCondLst>
                                    <p:cond delay="1000"/>
                                  </p:stCondLst>
                                  <p:childTnLst>
                                    <p:anim calcmode="lin" valueType="num">
                                      <p:cBhvr>
                                        <p:cTn id="312" dur="5"/>
                                        <p:tgtEl>
                                          <p:spTgt spid="237585"/>
                                        </p:tgtEl>
                                        <p:attrNameLst>
                                          <p:attrName>ppt_w</p:attrName>
                                        </p:attrNameLst>
                                      </p:cBhvr>
                                      <p:tavLst>
                                        <p:tav tm="0">
                                          <p:val>
                                            <p:strVal val="ppt_w"/>
                                          </p:val>
                                        </p:tav>
                                        <p:tav tm="100000">
                                          <p:val>
                                            <p:fltVal val="0"/>
                                          </p:val>
                                        </p:tav>
                                      </p:tavLst>
                                    </p:anim>
                                    <p:anim calcmode="lin" valueType="num">
                                      <p:cBhvr>
                                        <p:cTn id="313" dur="5"/>
                                        <p:tgtEl>
                                          <p:spTgt spid="237585"/>
                                        </p:tgtEl>
                                        <p:attrNameLst>
                                          <p:attrName>ppt_h</p:attrName>
                                        </p:attrNameLst>
                                      </p:cBhvr>
                                      <p:tavLst>
                                        <p:tav tm="0">
                                          <p:val>
                                            <p:strVal val="ppt_h"/>
                                          </p:val>
                                        </p:tav>
                                        <p:tav tm="100000">
                                          <p:val>
                                            <p:fltVal val="0"/>
                                          </p:val>
                                        </p:tav>
                                      </p:tavLst>
                                    </p:anim>
                                    <p:animEffect transition="out" filter="fade">
                                      <p:cBhvr>
                                        <p:cTn id="314" dur="5"/>
                                        <p:tgtEl>
                                          <p:spTgt spid="237585"/>
                                        </p:tgtEl>
                                      </p:cBhvr>
                                    </p:animEffect>
                                    <p:set>
                                      <p:cBhvr>
                                        <p:cTn id="315" dur="1" fill="hold">
                                          <p:stCondLst>
                                            <p:cond delay="4"/>
                                          </p:stCondLst>
                                        </p:cTn>
                                        <p:tgtEl>
                                          <p:spTgt spid="237585"/>
                                        </p:tgtEl>
                                        <p:attrNameLst>
                                          <p:attrName>style.visibility</p:attrName>
                                        </p:attrNameLst>
                                      </p:cBhvr>
                                      <p:to>
                                        <p:strVal val="hidden"/>
                                      </p:to>
                                    </p:set>
                                  </p:childTnLst>
                                </p:cTn>
                              </p:par>
                            </p:childTnLst>
                          </p:cTn>
                        </p:par>
                        <p:par>
                          <p:cTn id="316" fill="hold" nodeType="afterGroup">
                            <p:stCondLst>
                              <p:cond delay="25255"/>
                            </p:stCondLst>
                            <p:childTnLst>
                              <p:par>
                                <p:cTn id="317" presetID="53" presetClass="entr" presetSubtype="0" fill="hold" nodeType="afterEffect">
                                  <p:stCondLst>
                                    <p:cond delay="0"/>
                                  </p:stCondLst>
                                  <p:childTnLst>
                                    <p:set>
                                      <p:cBhvr>
                                        <p:cTn id="318" dur="1" fill="hold">
                                          <p:stCondLst>
                                            <p:cond delay="0"/>
                                          </p:stCondLst>
                                        </p:cTn>
                                        <p:tgtEl>
                                          <p:spTgt spid="237573"/>
                                        </p:tgtEl>
                                        <p:attrNameLst>
                                          <p:attrName>style.visibility</p:attrName>
                                        </p:attrNameLst>
                                      </p:cBhvr>
                                      <p:to>
                                        <p:strVal val="visible"/>
                                      </p:to>
                                    </p:set>
                                    <p:anim calcmode="lin" valueType="num">
                                      <p:cBhvr>
                                        <p:cTn id="319" dur="5" fill="hold"/>
                                        <p:tgtEl>
                                          <p:spTgt spid="237573"/>
                                        </p:tgtEl>
                                        <p:attrNameLst>
                                          <p:attrName>ppt_w</p:attrName>
                                        </p:attrNameLst>
                                      </p:cBhvr>
                                      <p:tavLst>
                                        <p:tav tm="0">
                                          <p:val>
                                            <p:fltVal val="0"/>
                                          </p:val>
                                        </p:tav>
                                        <p:tav tm="100000">
                                          <p:val>
                                            <p:strVal val="#ppt_w"/>
                                          </p:val>
                                        </p:tav>
                                      </p:tavLst>
                                    </p:anim>
                                    <p:anim calcmode="lin" valueType="num">
                                      <p:cBhvr>
                                        <p:cTn id="320" dur="5" fill="hold"/>
                                        <p:tgtEl>
                                          <p:spTgt spid="237573"/>
                                        </p:tgtEl>
                                        <p:attrNameLst>
                                          <p:attrName>ppt_h</p:attrName>
                                        </p:attrNameLst>
                                      </p:cBhvr>
                                      <p:tavLst>
                                        <p:tav tm="0">
                                          <p:val>
                                            <p:fltVal val="0"/>
                                          </p:val>
                                        </p:tav>
                                        <p:tav tm="100000">
                                          <p:val>
                                            <p:strVal val="#ppt_h"/>
                                          </p:val>
                                        </p:tav>
                                      </p:tavLst>
                                    </p:anim>
                                    <p:animEffect transition="in" filter="fade">
                                      <p:cBhvr>
                                        <p:cTn id="321" dur="5"/>
                                        <p:tgtEl>
                                          <p:spTgt spid="237573"/>
                                        </p:tgtEl>
                                      </p:cBhvr>
                                    </p:animEffect>
                                  </p:childTnLst>
                                  <p:subTnLst>
                                    <p:audio>
                                      <p:cMediaNode vol="100000">
                                        <p:cTn display="0" masterRel="sameClick">
                                          <p:stCondLst>
                                            <p:cond evt="begin" delay="0">
                                              <p:tn val="317"/>
                                            </p:cond>
                                          </p:stCondLst>
                                          <p:endCondLst>
                                            <p:cond evt="onStopAudio" delay="0">
                                              <p:tgtEl>
                                                <p:sldTgt/>
                                              </p:tgtEl>
                                            </p:cond>
                                          </p:endCondLst>
                                        </p:cTn>
                                        <p:tgtEl>
                                          <p:sndTgt r:embed="rId2" name="DESTROY.WAV"/>
                                        </p:tgtEl>
                                      </p:cMediaNode>
                                    </p:audio>
                                  </p:subTnLst>
                                </p:cTn>
                              </p:par>
                            </p:childTnLst>
                          </p:cTn>
                        </p:par>
                        <p:par>
                          <p:cTn id="322" fill="hold" nodeType="afterGroup">
                            <p:stCondLst>
                              <p:cond delay="25260"/>
                            </p:stCondLst>
                            <p:childTnLst>
                              <p:par>
                                <p:cTn id="323" presetID="53" presetClass="exit" presetSubtype="0" fill="hold" nodeType="afterEffect">
                                  <p:stCondLst>
                                    <p:cond delay="1000"/>
                                  </p:stCondLst>
                                  <p:childTnLst>
                                    <p:anim calcmode="lin" valueType="num">
                                      <p:cBhvr>
                                        <p:cTn id="324" dur="5"/>
                                        <p:tgtEl>
                                          <p:spTgt spid="237573"/>
                                        </p:tgtEl>
                                        <p:attrNameLst>
                                          <p:attrName>ppt_w</p:attrName>
                                        </p:attrNameLst>
                                      </p:cBhvr>
                                      <p:tavLst>
                                        <p:tav tm="0">
                                          <p:val>
                                            <p:strVal val="ppt_w"/>
                                          </p:val>
                                        </p:tav>
                                        <p:tav tm="100000">
                                          <p:val>
                                            <p:fltVal val="0"/>
                                          </p:val>
                                        </p:tav>
                                      </p:tavLst>
                                    </p:anim>
                                    <p:anim calcmode="lin" valueType="num">
                                      <p:cBhvr>
                                        <p:cTn id="325" dur="5"/>
                                        <p:tgtEl>
                                          <p:spTgt spid="237573"/>
                                        </p:tgtEl>
                                        <p:attrNameLst>
                                          <p:attrName>ppt_h</p:attrName>
                                        </p:attrNameLst>
                                      </p:cBhvr>
                                      <p:tavLst>
                                        <p:tav tm="0">
                                          <p:val>
                                            <p:strVal val="ppt_h"/>
                                          </p:val>
                                        </p:tav>
                                        <p:tav tm="100000">
                                          <p:val>
                                            <p:fltVal val="0"/>
                                          </p:val>
                                        </p:tav>
                                      </p:tavLst>
                                    </p:anim>
                                    <p:animEffect transition="out" filter="fade">
                                      <p:cBhvr>
                                        <p:cTn id="326" dur="5"/>
                                        <p:tgtEl>
                                          <p:spTgt spid="237573"/>
                                        </p:tgtEl>
                                      </p:cBhvr>
                                    </p:animEffect>
                                    <p:set>
                                      <p:cBhvr>
                                        <p:cTn id="327" dur="1" fill="hold">
                                          <p:stCondLst>
                                            <p:cond delay="4"/>
                                          </p:stCondLst>
                                        </p:cTn>
                                        <p:tgtEl>
                                          <p:spTgt spid="237573"/>
                                        </p:tgtEl>
                                        <p:attrNameLst>
                                          <p:attrName>style.visibility</p:attrName>
                                        </p:attrNameLst>
                                      </p:cBhvr>
                                      <p:to>
                                        <p:strVal val="hidden"/>
                                      </p:to>
                                    </p:set>
                                  </p:childTnLst>
                                </p:cTn>
                              </p:par>
                            </p:childTnLst>
                          </p:cTn>
                        </p:par>
                        <p:par>
                          <p:cTn id="328" fill="hold" nodeType="afterGroup">
                            <p:stCondLst>
                              <p:cond delay="26265"/>
                            </p:stCondLst>
                            <p:childTnLst>
                              <p:par>
                                <p:cTn id="329" presetID="53" presetClass="entr" presetSubtype="0" fill="hold" nodeType="afterEffect">
                                  <p:stCondLst>
                                    <p:cond delay="0"/>
                                  </p:stCondLst>
                                  <p:childTnLst>
                                    <p:set>
                                      <p:cBhvr>
                                        <p:cTn id="330" dur="1" fill="hold">
                                          <p:stCondLst>
                                            <p:cond delay="0"/>
                                          </p:stCondLst>
                                        </p:cTn>
                                        <p:tgtEl>
                                          <p:spTgt spid="237574"/>
                                        </p:tgtEl>
                                        <p:attrNameLst>
                                          <p:attrName>style.visibility</p:attrName>
                                        </p:attrNameLst>
                                      </p:cBhvr>
                                      <p:to>
                                        <p:strVal val="visible"/>
                                      </p:to>
                                    </p:set>
                                    <p:anim calcmode="lin" valueType="num">
                                      <p:cBhvr>
                                        <p:cTn id="331" dur="5" fill="hold"/>
                                        <p:tgtEl>
                                          <p:spTgt spid="237574"/>
                                        </p:tgtEl>
                                        <p:attrNameLst>
                                          <p:attrName>ppt_w</p:attrName>
                                        </p:attrNameLst>
                                      </p:cBhvr>
                                      <p:tavLst>
                                        <p:tav tm="0">
                                          <p:val>
                                            <p:fltVal val="0"/>
                                          </p:val>
                                        </p:tav>
                                        <p:tav tm="100000">
                                          <p:val>
                                            <p:strVal val="#ppt_w"/>
                                          </p:val>
                                        </p:tav>
                                      </p:tavLst>
                                    </p:anim>
                                    <p:anim calcmode="lin" valueType="num">
                                      <p:cBhvr>
                                        <p:cTn id="332" dur="5" fill="hold"/>
                                        <p:tgtEl>
                                          <p:spTgt spid="237574"/>
                                        </p:tgtEl>
                                        <p:attrNameLst>
                                          <p:attrName>ppt_h</p:attrName>
                                        </p:attrNameLst>
                                      </p:cBhvr>
                                      <p:tavLst>
                                        <p:tav tm="0">
                                          <p:val>
                                            <p:fltVal val="0"/>
                                          </p:val>
                                        </p:tav>
                                        <p:tav tm="100000">
                                          <p:val>
                                            <p:strVal val="#ppt_h"/>
                                          </p:val>
                                        </p:tav>
                                      </p:tavLst>
                                    </p:anim>
                                    <p:animEffect transition="in" filter="fade">
                                      <p:cBhvr>
                                        <p:cTn id="333" dur="5"/>
                                        <p:tgtEl>
                                          <p:spTgt spid="237574"/>
                                        </p:tgtEl>
                                      </p:cBhvr>
                                    </p:animEffect>
                                  </p:childTnLst>
                                  <p:subTnLst>
                                    <p:audio>
                                      <p:cMediaNode vol="100000">
                                        <p:cTn display="0" masterRel="sameClick">
                                          <p:stCondLst>
                                            <p:cond evt="begin" delay="0">
                                              <p:tn val="329"/>
                                            </p:cond>
                                          </p:stCondLst>
                                          <p:endCondLst>
                                            <p:cond evt="onStopAudio" delay="0">
                                              <p:tgtEl>
                                                <p:sldTgt/>
                                              </p:tgtEl>
                                            </p:cond>
                                          </p:endCondLst>
                                        </p:cTn>
                                        <p:tgtEl>
                                          <p:sndTgt r:embed="rId2" name="DESTROY.WAV"/>
                                        </p:tgtEl>
                                      </p:cMediaNode>
                                    </p:audio>
                                  </p:subTnLst>
                                </p:cTn>
                              </p:par>
                            </p:childTnLst>
                          </p:cTn>
                        </p:par>
                        <p:par>
                          <p:cTn id="334" fill="hold" nodeType="afterGroup">
                            <p:stCondLst>
                              <p:cond delay="26270"/>
                            </p:stCondLst>
                            <p:childTnLst>
                              <p:par>
                                <p:cTn id="335" presetID="53" presetClass="exit" presetSubtype="0" fill="hold" nodeType="afterEffect">
                                  <p:stCondLst>
                                    <p:cond delay="1000"/>
                                  </p:stCondLst>
                                  <p:childTnLst>
                                    <p:anim calcmode="lin" valueType="num">
                                      <p:cBhvr>
                                        <p:cTn id="336" dur="5"/>
                                        <p:tgtEl>
                                          <p:spTgt spid="237574"/>
                                        </p:tgtEl>
                                        <p:attrNameLst>
                                          <p:attrName>ppt_w</p:attrName>
                                        </p:attrNameLst>
                                      </p:cBhvr>
                                      <p:tavLst>
                                        <p:tav tm="0">
                                          <p:val>
                                            <p:strVal val="ppt_w"/>
                                          </p:val>
                                        </p:tav>
                                        <p:tav tm="100000">
                                          <p:val>
                                            <p:fltVal val="0"/>
                                          </p:val>
                                        </p:tav>
                                      </p:tavLst>
                                    </p:anim>
                                    <p:anim calcmode="lin" valueType="num">
                                      <p:cBhvr>
                                        <p:cTn id="337" dur="5"/>
                                        <p:tgtEl>
                                          <p:spTgt spid="237574"/>
                                        </p:tgtEl>
                                        <p:attrNameLst>
                                          <p:attrName>ppt_h</p:attrName>
                                        </p:attrNameLst>
                                      </p:cBhvr>
                                      <p:tavLst>
                                        <p:tav tm="0">
                                          <p:val>
                                            <p:strVal val="ppt_h"/>
                                          </p:val>
                                        </p:tav>
                                        <p:tav tm="100000">
                                          <p:val>
                                            <p:fltVal val="0"/>
                                          </p:val>
                                        </p:tav>
                                      </p:tavLst>
                                    </p:anim>
                                    <p:animEffect transition="out" filter="fade">
                                      <p:cBhvr>
                                        <p:cTn id="338" dur="5"/>
                                        <p:tgtEl>
                                          <p:spTgt spid="237574"/>
                                        </p:tgtEl>
                                      </p:cBhvr>
                                    </p:animEffect>
                                    <p:set>
                                      <p:cBhvr>
                                        <p:cTn id="339" dur="1" fill="hold">
                                          <p:stCondLst>
                                            <p:cond delay="4"/>
                                          </p:stCondLst>
                                        </p:cTn>
                                        <p:tgtEl>
                                          <p:spTgt spid="237574"/>
                                        </p:tgtEl>
                                        <p:attrNameLst>
                                          <p:attrName>style.visibility</p:attrName>
                                        </p:attrNameLst>
                                      </p:cBhvr>
                                      <p:to>
                                        <p:strVal val="hidden"/>
                                      </p:to>
                                    </p:set>
                                  </p:childTnLst>
                                </p:cTn>
                              </p:par>
                            </p:childTnLst>
                          </p:cTn>
                        </p:par>
                        <p:par>
                          <p:cTn id="340" fill="hold" nodeType="afterGroup">
                            <p:stCondLst>
                              <p:cond delay="27275"/>
                            </p:stCondLst>
                            <p:childTnLst>
                              <p:par>
                                <p:cTn id="341" presetID="53" presetClass="entr" presetSubtype="0" fill="hold" nodeType="afterEffect">
                                  <p:stCondLst>
                                    <p:cond delay="0"/>
                                  </p:stCondLst>
                                  <p:childTnLst>
                                    <p:set>
                                      <p:cBhvr>
                                        <p:cTn id="342" dur="1" fill="hold">
                                          <p:stCondLst>
                                            <p:cond delay="0"/>
                                          </p:stCondLst>
                                        </p:cTn>
                                        <p:tgtEl>
                                          <p:spTgt spid="237575"/>
                                        </p:tgtEl>
                                        <p:attrNameLst>
                                          <p:attrName>style.visibility</p:attrName>
                                        </p:attrNameLst>
                                      </p:cBhvr>
                                      <p:to>
                                        <p:strVal val="visible"/>
                                      </p:to>
                                    </p:set>
                                    <p:anim calcmode="lin" valueType="num">
                                      <p:cBhvr>
                                        <p:cTn id="343" dur="5" fill="hold"/>
                                        <p:tgtEl>
                                          <p:spTgt spid="237575"/>
                                        </p:tgtEl>
                                        <p:attrNameLst>
                                          <p:attrName>ppt_w</p:attrName>
                                        </p:attrNameLst>
                                      </p:cBhvr>
                                      <p:tavLst>
                                        <p:tav tm="0">
                                          <p:val>
                                            <p:fltVal val="0"/>
                                          </p:val>
                                        </p:tav>
                                        <p:tav tm="100000">
                                          <p:val>
                                            <p:strVal val="#ppt_w"/>
                                          </p:val>
                                        </p:tav>
                                      </p:tavLst>
                                    </p:anim>
                                    <p:anim calcmode="lin" valueType="num">
                                      <p:cBhvr>
                                        <p:cTn id="344" dur="5" fill="hold"/>
                                        <p:tgtEl>
                                          <p:spTgt spid="237575"/>
                                        </p:tgtEl>
                                        <p:attrNameLst>
                                          <p:attrName>ppt_h</p:attrName>
                                        </p:attrNameLst>
                                      </p:cBhvr>
                                      <p:tavLst>
                                        <p:tav tm="0">
                                          <p:val>
                                            <p:fltVal val="0"/>
                                          </p:val>
                                        </p:tav>
                                        <p:tav tm="100000">
                                          <p:val>
                                            <p:strVal val="#ppt_h"/>
                                          </p:val>
                                        </p:tav>
                                      </p:tavLst>
                                    </p:anim>
                                    <p:animEffect transition="in" filter="fade">
                                      <p:cBhvr>
                                        <p:cTn id="345" dur="5"/>
                                        <p:tgtEl>
                                          <p:spTgt spid="237575"/>
                                        </p:tgtEl>
                                      </p:cBhvr>
                                    </p:animEffect>
                                  </p:childTnLst>
                                  <p:subTnLst>
                                    <p:audio>
                                      <p:cMediaNode vol="100000">
                                        <p:cTn display="0" masterRel="sameClick">
                                          <p:stCondLst>
                                            <p:cond evt="begin" delay="0">
                                              <p:tn val="341"/>
                                            </p:cond>
                                          </p:stCondLst>
                                          <p:endCondLst>
                                            <p:cond evt="onStopAudio" delay="0">
                                              <p:tgtEl>
                                                <p:sldTgt/>
                                              </p:tgtEl>
                                            </p:cond>
                                          </p:endCondLst>
                                        </p:cTn>
                                        <p:tgtEl>
                                          <p:sndTgt r:embed="rId2" name="DESTROY.WAV"/>
                                        </p:tgtEl>
                                      </p:cMediaNode>
                                    </p:audio>
                                  </p:subTnLst>
                                </p:cTn>
                              </p:par>
                            </p:childTnLst>
                          </p:cTn>
                        </p:par>
                        <p:par>
                          <p:cTn id="346" fill="hold" nodeType="afterGroup">
                            <p:stCondLst>
                              <p:cond delay="27280"/>
                            </p:stCondLst>
                            <p:childTnLst>
                              <p:par>
                                <p:cTn id="347" presetID="53" presetClass="exit" presetSubtype="0" fill="hold" nodeType="afterEffect">
                                  <p:stCondLst>
                                    <p:cond delay="1000"/>
                                  </p:stCondLst>
                                  <p:childTnLst>
                                    <p:anim calcmode="lin" valueType="num">
                                      <p:cBhvr>
                                        <p:cTn id="348" dur="5"/>
                                        <p:tgtEl>
                                          <p:spTgt spid="237575"/>
                                        </p:tgtEl>
                                        <p:attrNameLst>
                                          <p:attrName>ppt_w</p:attrName>
                                        </p:attrNameLst>
                                      </p:cBhvr>
                                      <p:tavLst>
                                        <p:tav tm="0">
                                          <p:val>
                                            <p:strVal val="ppt_w"/>
                                          </p:val>
                                        </p:tav>
                                        <p:tav tm="100000">
                                          <p:val>
                                            <p:fltVal val="0"/>
                                          </p:val>
                                        </p:tav>
                                      </p:tavLst>
                                    </p:anim>
                                    <p:anim calcmode="lin" valueType="num">
                                      <p:cBhvr>
                                        <p:cTn id="349" dur="5"/>
                                        <p:tgtEl>
                                          <p:spTgt spid="237575"/>
                                        </p:tgtEl>
                                        <p:attrNameLst>
                                          <p:attrName>ppt_h</p:attrName>
                                        </p:attrNameLst>
                                      </p:cBhvr>
                                      <p:tavLst>
                                        <p:tav tm="0">
                                          <p:val>
                                            <p:strVal val="ppt_h"/>
                                          </p:val>
                                        </p:tav>
                                        <p:tav tm="100000">
                                          <p:val>
                                            <p:fltVal val="0"/>
                                          </p:val>
                                        </p:tav>
                                      </p:tavLst>
                                    </p:anim>
                                    <p:animEffect transition="out" filter="fade">
                                      <p:cBhvr>
                                        <p:cTn id="350" dur="5"/>
                                        <p:tgtEl>
                                          <p:spTgt spid="237575"/>
                                        </p:tgtEl>
                                      </p:cBhvr>
                                    </p:animEffect>
                                    <p:set>
                                      <p:cBhvr>
                                        <p:cTn id="351" dur="1" fill="hold">
                                          <p:stCondLst>
                                            <p:cond delay="4"/>
                                          </p:stCondLst>
                                        </p:cTn>
                                        <p:tgtEl>
                                          <p:spTgt spid="237575"/>
                                        </p:tgtEl>
                                        <p:attrNameLst>
                                          <p:attrName>style.visibility</p:attrName>
                                        </p:attrNameLst>
                                      </p:cBhvr>
                                      <p:to>
                                        <p:strVal val="hidden"/>
                                      </p:to>
                                    </p:set>
                                  </p:childTnLst>
                                </p:cTn>
                              </p:par>
                            </p:childTnLst>
                          </p:cTn>
                        </p:par>
                        <p:par>
                          <p:cTn id="352" fill="hold" nodeType="afterGroup">
                            <p:stCondLst>
                              <p:cond delay="28285"/>
                            </p:stCondLst>
                            <p:childTnLst>
                              <p:par>
                                <p:cTn id="353" presetID="53" presetClass="entr" presetSubtype="0" fill="hold" nodeType="afterEffect">
                                  <p:stCondLst>
                                    <p:cond delay="0"/>
                                  </p:stCondLst>
                                  <p:childTnLst>
                                    <p:set>
                                      <p:cBhvr>
                                        <p:cTn id="354" dur="1" fill="hold">
                                          <p:stCondLst>
                                            <p:cond delay="0"/>
                                          </p:stCondLst>
                                        </p:cTn>
                                        <p:tgtEl>
                                          <p:spTgt spid="237576"/>
                                        </p:tgtEl>
                                        <p:attrNameLst>
                                          <p:attrName>style.visibility</p:attrName>
                                        </p:attrNameLst>
                                      </p:cBhvr>
                                      <p:to>
                                        <p:strVal val="visible"/>
                                      </p:to>
                                    </p:set>
                                    <p:anim calcmode="lin" valueType="num">
                                      <p:cBhvr>
                                        <p:cTn id="355" dur="5" fill="hold"/>
                                        <p:tgtEl>
                                          <p:spTgt spid="237576"/>
                                        </p:tgtEl>
                                        <p:attrNameLst>
                                          <p:attrName>ppt_w</p:attrName>
                                        </p:attrNameLst>
                                      </p:cBhvr>
                                      <p:tavLst>
                                        <p:tav tm="0">
                                          <p:val>
                                            <p:fltVal val="0"/>
                                          </p:val>
                                        </p:tav>
                                        <p:tav tm="100000">
                                          <p:val>
                                            <p:strVal val="#ppt_w"/>
                                          </p:val>
                                        </p:tav>
                                      </p:tavLst>
                                    </p:anim>
                                    <p:anim calcmode="lin" valueType="num">
                                      <p:cBhvr>
                                        <p:cTn id="356" dur="5" fill="hold"/>
                                        <p:tgtEl>
                                          <p:spTgt spid="237576"/>
                                        </p:tgtEl>
                                        <p:attrNameLst>
                                          <p:attrName>ppt_h</p:attrName>
                                        </p:attrNameLst>
                                      </p:cBhvr>
                                      <p:tavLst>
                                        <p:tav tm="0">
                                          <p:val>
                                            <p:fltVal val="0"/>
                                          </p:val>
                                        </p:tav>
                                        <p:tav tm="100000">
                                          <p:val>
                                            <p:strVal val="#ppt_h"/>
                                          </p:val>
                                        </p:tav>
                                      </p:tavLst>
                                    </p:anim>
                                    <p:animEffect transition="in" filter="fade">
                                      <p:cBhvr>
                                        <p:cTn id="357" dur="5"/>
                                        <p:tgtEl>
                                          <p:spTgt spid="237576"/>
                                        </p:tgtEl>
                                      </p:cBhvr>
                                    </p:animEffect>
                                  </p:childTnLst>
                                  <p:subTnLst>
                                    <p:audio>
                                      <p:cMediaNode vol="100000">
                                        <p:cTn display="0" masterRel="sameClick">
                                          <p:stCondLst>
                                            <p:cond evt="begin" delay="0">
                                              <p:tn val="353"/>
                                            </p:cond>
                                          </p:stCondLst>
                                          <p:endCondLst>
                                            <p:cond evt="onStopAudio" delay="0">
                                              <p:tgtEl>
                                                <p:sldTgt/>
                                              </p:tgtEl>
                                            </p:cond>
                                          </p:endCondLst>
                                        </p:cTn>
                                        <p:tgtEl>
                                          <p:sndTgt r:embed="rId2" name="DESTROY.WAV"/>
                                        </p:tgtEl>
                                      </p:cMediaNode>
                                    </p:audio>
                                  </p:subTnLst>
                                </p:cTn>
                              </p:par>
                            </p:childTnLst>
                          </p:cTn>
                        </p:par>
                        <p:par>
                          <p:cTn id="358" fill="hold" nodeType="afterGroup">
                            <p:stCondLst>
                              <p:cond delay="28290"/>
                            </p:stCondLst>
                            <p:childTnLst>
                              <p:par>
                                <p:cTn id="359" presetID="53" presetClass="exit" presetSubtype="0" fill="hold" nodeType="afterEffect">
                                  <p:stCondLst>
                                    <p:cond delay="1000"/>
                                  </p:stCondLst>
                                  <p:childTnLst>
                                    <p:anim calcmode="lin" valueType="num">
                                      <p:cBhvr>
                                        <p:cTn id="360" dur="5"/>
                                        <p:tgtEl>
                                          <p:spTgt spid="237576"/>
                                        </p:tgtEl>
                                        <p:attrNameLst>
                                          <p:attrName>ppt_w</p:attrName>
                                        </p:attrNameLst>
                                      </p:cBhvr>
                                      <p:tavLst>
                                        <p:tav tm="0">
                                          <p:val>
                                            <p:strVal val="ppt_w"/>
                                          </p:val>
                                        </p:tav>
                                        <p:tav tm="100000">
                                          <p:val>
                                            <p:fltVal val="0"/>
                                          </p:val>
                                        </p:tav>
                                      </p:tavLst>
                                    </p:anim>
                                    <p:anim calcmode="lin" valueType="num">
                                      <p:cBhvr>
                                        <p:cTn id="361" dur="5"/>
                                        <p:tgtEl>
                                          <p:spTgt spid="237576"/>
                                        </p:tgtEl>
                                        <p:attrNameLst>
                                          <p:attrName>ppt_h</p:attrName>
                                        </p:attrNameLst>
                                      </p:cBhvr>
                                      <p:tavLst>
                                        <p:tav tm="0">
                                          <p:val>
                                            <p:strVal val="ppt_h"/>
                                          </p:val>
                                        </p:tav>
                                        <p:tav tm="100000">
                                          <p:val>
                                            <p:fltVal val="0"/>
                                          </p:val>
                                        </p:tav>
                                      </p:tavLst>
                                    </p:anim>
                                    <p:animEffect transition="out" filter="fade">
                                      <p:cBhvr>
                                        <p:cTn id="362" dur="5"/>
                                        <p:tgtEl>
                                          <p:spTgt spid="237576"/>
                                        </p:tgtEl>
                                      </p:cBhvr>
                                    </p:animEffect>
                                    <p:set>
                                      <p:cBhvr>
                                        <p:cTn id="363" dur="1" fill="hold">
                                          <p:stCondLst>
                                            <p:cond delay="4"/>
                                          </p:stCondLst>
                                        </p:cTn>
                                        <p:tgtEl>
                                          <p:spTgt spid="237576"/>
                                        </p:tgtEl>
                                        <p:attrNameLst>
                                          <p:attrName>style.visibility</p:attrName>
                                        </p:attrNameLst>
                                      </p:cBhvr>
                                      <p:to>
                                        <p:strVal val="hidden"/>
                                      </p:to>
                                    </p:set>
                                  </p:childTnLst>
                                </p:cTn>
                              </p:par>
                            </p:childTnLst>
                          </p:cTn>
                        </p:par>
                        <p:par>
                          <p:cTn id="364" fill="hold" nodeType="afterGroup">
                            <p:stCondLst>
                              <p:cond delay="29295"/>
                            </p:stCondLst>
                            <p:childTnLst>
                              <p:par>
                                <p:cTn id="365" presetID="53" presetClass="entr" presetSubtype="0" fill="hold" nodeType="afterEffect">
                                  <p:stCondLst>
                                    <p:cond delay="0"/>
                                  </p:stCondLst>
                                  <p:childTnLst>
                                    <p:set>
                                      <p:cBhvr>
                                        <p:cTn id="366" dur="1" fill="hold">
                                          <p:stCondLst>
                                            <p:cond delay="0"/>
                                          </p:stCondLst>
                                        </p:cTn>
                                        <p:tgtEl>
                                          <p:spTgt spid="237577"/>
                                        </p:tgtEl>
                                        <p:attrNameLst>
                                          <p:attrName>style.visibility</p:attrName>
                                        </p:attrNameLst>
                                      </p:cBhvr>
                                      <p:to>
                                        <p:strVal val="visible"/>
                                      </p:to>
                                    </p:set>
                                    <p:anim calcmode="lin" valueType="num">
                                      <p:cBhvr>
                                        <p:cTn id="367" dur="2000" fill="hold"/>
                                        <p:tgtEl>
                                          <p:spTgt spid="237577"/>
                                        </p:tgtEl>
                                        <p:attrNameLst>
                                          <p:attrName>ppt_w</p:attrName>
                                        </p:attrNameLst>
                                      </p:cBhvr>
                                      <p:tavLst>
                                        <p:tav tm="0">
                                          <p:val>
                                            <p:fltVal val="0"/>
                                          </p:val>
                                        </p:tav>
                                        <p:tav tm="100000">
                                          <p:val>
                                            <p:strVal val="#ppt_w"/>
                                          </p:val>
                                        </p:tav>
                                      </p:tavLst>
                                    </p:anim>
                                    <p:anim calcmode="lin" valueType="num">
                                      <p:cBhvr>
                                        <p:cTn id="368" dur="2000" fill="hold"/>
                                        <p:tgtEl>
                                          <p:spTgt spid="237577"/>
                                        </p:tgtEl>
                                        <p:attrNameLst>
                                          <p:attrName>ppt_h</p:attrName>
                                        </p:attrNameLst>
                                      </p:cBhvr>
                                      <p:tavLst>
                                        <p:tav tm="0">
                                          <p:val>
                                            <p:fltVal val="0"/>
                                          </p:val>
                                        </p:tav>
                                        <p:tav tm="100000">
                                          <p:val>
                                            <p:strVal val="#ppt_h"/>
                                          </p:val>
                                        </p:tav>
                                      </p:tavLst>
                                    </p:anim>
                                    <p:animEffect transition="in" filter="fade">
                                      <p:cBhvr>
                                        <p:cTn id="369" dur="2000"/>
                                        <p:tgtEl>
                                          <p:spTgt spid="237577"/>
                                        </p:tgtEl>
                                      </p:cBhvr>
                                    </p:animEffect>
                                  </p:childTnLst>
                                  <p:subTnLst>
                                    <p:audio>
                                      <p:cMediaNode>
                                        <p:cTn display="0" masterRel="sameClick">
                                          <p:stCondLst>
                                            <p:cond evt="begin" delay="0">
                                              <p:tn val="365"/>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237571"/>
                  </p:tgtEl>
                </p:cond>
              </p:nextCondLst>
            </p:seq>
          </p:childTnLst>
        </p:cTn>
      </p:par>
    </p:tnLst>
    <p:bldLst>
      <p:bldP spid="23757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0943D8C-28B9-421E-DFA3-0EB3493EE264}"/>
              </a:ext>
            </a:extLst>
          </p:cNvPr>
          <p:cNvPicPr>
            <a:picLocks noChangeAspect="1"/>
          </p:cNvPicPr>
          <p:nvPr/>
        </p:nvPicPr>
        <p:blipFill>
          <a:blip r:embed="rId6"/>
          <a:stretch>
            <a:fillRect/>
          </a:stretch>
        </p:blipFill>
        <p:spPr>
          <a:xfrm>
            <a:off x="18287" y="0"/>
            <a:ext cx="12155425" cy="6858000"/>
          </a:xfrm>
          <a:prstGeom prst="rect">
            <a:avLst/>
          </a:prstGeom>
        </p:spPr>
      </p:pic>
      <p:sp>
        <p:nvSpPr>
          <p:cNvPr id="120834" name="WordArt 2" descr="Horizontal brick">
            <a:extLst>
              <a:ext uri="{FF2B5EF4-FFF2-40B4-BE49-F238E27FC236}">
                <a16:creationId xmlns:a16="http://schemas.microsoft.com/office/drawing/2014/main" xmlns="" id="{062D479D-51CF-B00A-9B14-D3C66F5D881B}"/>
              </a:ext>
            </a:extLst>
          </p:cNvPr>
          <p:cNvSpPr>
            <a:spLocks noChangeArrowheads="1" noChangeShapeType="1" noTextEdit="1"/>
          </p:cNvSpPr>
          <p:nvPr/>
        </p:nvSpPr>
        <p:spPr bwMode="auto">
          <a:xfrm>
            <a:off x="2648838" y="2283983"/>
            <a:ext cx="6729346" cy="2059973"/>
          </a:xfrm>
          <a:prstGeom prst="rect">
            <a:avLst/>
          </a:prstGeom>
        </p:spPr>
        <p:txBody>
          <a:bodyPr wrap="none" fromWordArt="1">
            <a:prstTxWarp prst="textChevronInverted">
              <a:avLst>
                <a:gd name="adj" fmla="val 75000"/>
              </a:avLst>
            </a:prstTxWarp>
            <a:scene3d>
              <a:camera prst="legacyObliqueTopRight"/>
              <a:lightRig rig="legacyFlat3" dir="b"/>
            </a:scene3d>
            <a:sp3d extrusionH="430200" prstMaterial="legacyMatte">
              <a:extrusionClr>
                <a:srgbClr val="FFFF00"/>
              </a:extrusionClr>
              <a:contourClr>
                <a:schemeClr val="tx1"/>
              </a:contourClr>
            </a:sp3d>
          </a:bodyPr>
          <a:lstStyle/>
          <a:p>
            <a:pPr algn="ctr" defTabSz="871789" fontAlgn="base">
              <a:spcBef>
                <a:spcPct val="20000"/>
              </a:spcBef>
              <a:spcAft>
                <a:spcPct val="0"/>
              </a:spcAft>
            </a:pPr>
            <a:r>
              <a:rPr lang="en-US" sz="3432" b="1" kern="10">
                <a:ln w="9525">
                  <a:round/>
                  <a:headEnd/>
                  <a:tailEnd/>
                </a:ln>
                <a:pattFill prst="horzBrick">
                  <a:fgClr>
                    <a:srgbClr val="000000"/>
                  </a:fgClr>
                  <a:bgClr>
                    <a:srgbClr val="FF0000"/>
                  </a:bgClr>
                </a:pattFill>
                <a:latin typeface="Times New Roman" panose="02020603050405020304" pitchFamily="18" charset="0"/>
                <a:cs typeface="Times New Roman" panose="02020603050405020304" pitchFamily="18" charset="0"/>
              </a:rPr>
              <a:t>VỀ ĐÍCH</a:t>
            </a:r>
          </a:p>
        </p:txBody>
      </p:sp>
      <p:pic>
        <p:nvPicPr>
          <p:cNvPr id="120835" name="Picture 3" descr="Picture6">
            <a:extLst>
              <a:ext uri="{FF2B5EF4-FFF2-40B4-BE49-F238E27FC236}">
                <a16:creationId xmlns:a16="http://schemas.microsoft.com/office/drawing/2014/main" xmlns="" id="{CEBADC2E-195C-1849-082D-B6AC6FDBD53D}"/>
              </a:ext>
            </a:extLst>
          </p:cNvPr>
          <p:cNvPicPr>
            <a:picLocks noChangeAspect="1" noChangeArrowheads="1" noCrop="1"/>
          </p:cNvPicPr>
          <p:nvPr/>
        </p:nvPicPr>
        <p:blipFill>
          <a:blip r:embed="rId7">
            <a:lum bright="-12000" contrast="60000"/>
            <a:extLst>
              <a:ext uri="{28A0092B-C50C-407E-A947-70E740481C1C}">
                <a14:useLocalDpi xmlns:a14="http://schemas.microsoft.com/office/drawing/2010/main" val="0"/>
              </a:ext>
            </a:extLst>
          </a:blip>
          <a:srcRect/>
          <a:stretch>
            <a:fillRect/>
          </a:stretch>
        </p:blipFill>
        <p:spPr bwMode="auto">
          <a:xfrm flipH="1">
            <a:off x="12390278" y="5638061"/>
            <a:ext cx="1389460" cy="68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Line 4">
            <a:extLst>
              <a:ext uri="{FF2B5EF4-FFF2-40B4-BE49-F238E27FC236}">
                <a16:creationId xmlns:a16="http://schemas.microsoft.com/office/drawing/2014/main" xmlns="" id="{BC332E08-AF67-3A19-BA14-72D3C3B276C8}"/>
              </a:ext>
            </a:extLst>
          </p:cNvPr>
          <p:cNvSpPr>
            <a:spLocks noChangeShapeType="1"/>
          </p:cNvSpPr>
          <p:nvPr/>
        </p:nvSpPr>
        <p:spPr bwMode="auto">
          <a:xfrm>
            <a:off x="12883702" y="5871151"/>
            <a:ext cx="1804179" cy="14530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871789" fontAlgn="base">
              <a:spcBef>
                <a:spcPct val="20000"/>
              </a:spcBef>
              <a:spcAft>
                <a:spcPct val="0"/>
              </a:spcAft>
            </a:pPr>
            <a:endParaRPr lang="en-US" sz="2574" b="1">
              <a:solidFill>
                <a:srgbClr val="0000FF"/>
              </a:solidFill>
              <a:latin typeface="Times New Roman" panose="02020603050405020304" pitchFamily="18" charset="0"/>
            </a:endParaRPr>
          </a:p>
        </p:txBody>
      </p:sp>
      <p:pic>
        <p:nvPicPr>
          <p:cNvPr id="120837" name="Picture 5" descr="Picture6">
            <a:extLst>
              <a:ext uri="{FF2B5EF4-FFF2-40B4-BE49-F238E27FC236}">
                <a16:creationId xmlns:a16="http://schemas.microsoft.com/office/drawing/2014/main" xmlns="" id="{B2C3D050-06B1-25FF-462F-D99C5ACF0C23}"/>
              </a:ext>
            </a:extLst>
          </p:cNvPr>
          <p:cNvPicPr>
            <a:picLocks noChangeAspect="1" noChangeArrowheads="1" noCrop="1"/>
          </p:cNvPicPr>
          <p:nvPr/>
        </p:nvPicPr>
        <p:blipFill>
          <a:blip r:embed="rId7">
            <a:lum bright="-12000" contrast="60000"/>
            <a:extLst>
              <a:ext uri="{28A0092B-C50C-407E-A947-70E740481C1C}">
                <a14:useLocalDpi xmlns:a14="http://schemas.microsoft.com/office/drawing/2010/main" val="0"/>
              </a:ext>
            </a:extLst>
          </a:blip>
          <a:srcRect/>
          <a:stretch>
            <a:fillRect/>
          </a:stretch>
        </p:blipFill>
        <p:spPr bwMode="auto">
          <a:xfrm flipH="1">
            <a:off x="12353952" y="5792446"/>
            <a:ext cx="1389460" cy="68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8" name="Freeform 6">
            <a:extLst>
              <a:ext uri="{FF2B5EF4-FFF2-40B4-BE49-F238E27FC236}">
                <a16:creationId xmlns:a16="http://schemas.microsoft.com/office/drawing/2014/main" xmlns="" id="{3C161E17-C4B7-9BC9-B523-45BC1CEEE85A}"/>
              </a:ext>
            </a:extLst>
          </p:cNvPr>
          <p:cNvSpPr>
            <a:spLocks/>
          </p:cNvSpPr>
          <p:nvPr/>
        </p:nvSpPr>
        <p:spPr bwMode="auto">
          <a:xfrm rot="4132516">
            <a:off x="12845107" y="5829528"/>
            <a:ext cx="168007" cy="163466"/>
          </a:xfrm>
          <a:custGeom>
            <a:avLst/>
            <a:gdLst>
              <a:gd name="T0" fmla="*/ 56 w 56"/>
              <a:gd name="T1" fmla="*/ 48 h 56"/>
              <a:gd name="T2" fmla="*/ 8 w 56"/>
              <a:gd name="T3" fmla="*/ 48 h 56"/>
              <a:gd name="T4" fmla="*/ 8 w 56"/>
              <a:gd name="T5" fmla="*/ 0 h 56"/>
              <a:gd name="T6" fmla="*/ 0 60000 65536"/>
              <a:gd name="T7" fmla="*/ 0 60000 65536"/>
              <a:gd name="T8" fmla="*/ 0 60000 65536"/>
              <a:gd name="T9" fmla="*/ 0 w 56"/>
              <a:gd name="T10" fmla="*/ 0 h 56"/>
              <a:gd name="T11" fmla="*/ 56 w 56"/>
              <a:gd name="T12" fmla="*/ 56 h 56"/>
            </a:gdLst>
            <a:ahLst/>
            <a:cxnLst>
              <a:cxn ang="T6">
                <a:pos x="T0" y="T1"/>
              </a:cxn>
              <a:cxn ang="T7">
                <a:pos x="T2" y="T3"/>
              </a:cxn>
              <a:cxn ang="T8">
                <a:pos x="T4" y="T5"/>
              </a:cxn>
            </a:cxnLst>
            <a:rect l="T9" t="T10" r="T11" b="T12"/>
            <a:pathLst>
              <a:path w="56" h="56">
                <a:moveTo>
                  <a:pt x="56" y="48"/>
                </a:moveTo>
                <a:cubicBezTo>
                  <a:pt x="36" y="52"/>
                  <a:pt x="16" y="56"/>
                  <a:pt x="8" y="48"/>
                </a:cubicBezTo>
                <a:cubicBezTo>
                  <a:pt x="0" y="40"/>
                  <a:pt x="8" y="8"/>
                  <a:pt x="8"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vert="eaVert" lIns="87150" tIns="43576" rIns="87150" bIns="43576"/>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defTabSz="871789" eaLnBrk="1" fontAlgn="base" hangingPunct="1">
              <a:spcBef>
                <a:spcPct val="20000"/>
              </a:spcBef>
              <a:spcAft>
                <a:spcPct val="0"/>
              </a:spcAft>
            </a:pPr>
            <a:endParaRPr lang="en-US" altLang="en-US" sz="2574"/>
          </a:p>
        </p:txBody>
      </p:sp>
      <p:grpSp>
        <p:nvGrpSpPr>
          <p:cNvPr id="2" name="Group 7">
            <a:extLst>
              <a:ext uri="{FF2B5EF4-FFF2-40B4-BE49-F238E27FC236}">
                <a16:creationId xmlns:a16="http://schemas.microsoft.com/office/drawing/2014/main" xmlns="" id="{30375ED0-6B65-BCF7-8BCA-ED04395179CA}"/>
              </a:ext>
            </a:extLst>
          </p:cNvPr>
          <p:cNvGrpSpPr>
            <a:grpSpLocks/>
          </p:cNvGrpSpPr>
          <p:nvPr/>
        </p:nvGrpSpPr>
        <p:grpSpPr bwMode="auto">
          <a:xfrm>
            <a:off x="12883702" y="1583198"/>
            <a:ext cx="4972088" cy="4749593"/>
            <a:chOff x="6164" y="996"/>
            <a:chExt cx="2908" cy="2991"/>
          </a:xfrm>
        </p:grpSpPr>
        <p:grpSp>
          <p:nvGrpSpPr>
            <p:cNvPr id="58386" name="Group 8">
              <a:extLst>
                <a:ext uri="{FF2B5EF4-FFF2-40B4-BE49-F238E27FC236}">
                  <a16:creationId xmlns:a16="http://schemas.microsoft.com/office/drawing/2014/main" xmlns="" id="{BA6A16BF-26F2-86EB-4655-138701F845B1}"/>
                </a:ext>
              </a:extLst>
            </p:cNvPr>
            <p:cNvGrpSpPr>
              <a:grpSpLocks/>
            </p:cNvGrpSpPr>
            <p:nvPr/>
          </p:nvGrpSpPr>
          <p:grpSpPr bwMode="auto">
            <a:xfrm>
              <a:off x="6164" y="1296"/>
              <a:ext cx="2764" cy="2691"/>
              <a:chOff x="2496" y="960"/>
              <a:chExt cx="2764" cy="2691"/>
            </a:xfrm>
          </p:grpSpPr>
          <p:pic>
            <p:nvPicPr>
              <p:cNvPr id="58388" name="Picture 9" descr="Rodo">
                <a:extLst>
                  <a:ext uri="{FF2B5EF4-FFF2-40B4-BE49-F238E27FC236}">
                    <a16:creationId xmlns:a16="http://schemas.microsoft.com/office/drawing/2014/main" xmlns="" id="{1BE74945-73C3-9AFC-C3F7-575476EE6F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39" y="960"/>
                <a:ext cx="1721" cy="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9" name="Line 10">
                <a:extLst>
                  <a:ext uri="{FF2B5EF4-FFF2-40B4-BE49-F238E27FC236}">
                    <a16:creationId xmlns:a16="http://schemas.microsoft.com/office/drawing/2014/main" xmlns="" id="{7FF71BDF-DE64-1539-7905-C4FF36121E2E}"/>
                  </a:ext>
                </a:extLst>
              </p:cNvPr>
              <p:cNvSpPr>
                <a:spLocks noChangeShapeType="1"/>
              </p:cNvSpPr>
              <p:nvPr/>
            </p:nvSpPr>
            <p:spPr bwMode="auto">
              <a:xfrm>
                <a:off x="2496" y="3408"/>
                <a:ext cx="1268"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871789" fontAlgn="base">
                  <a:spcBef>
                    <a:spcPct val="20000"/>
                  </a:spcBef>
                  <a:spcAft>
                    <a:spcPct val="0"/>
                  </a:spcAft>
                </a:pPr>
                <a:endParaRPr lang="en-US" sz="2574" b="1">
                  <a:solidFill>
                    <a:srgbClr val="0000FF"/>
                  </a:solidFill>
                  <a:latin typeface="Times New Roman" panose="02020603050405020304" pitchFamily="18" charset="0"/>
                </a:endParaRPr>
              </a:p>
            </p:txBody>
          </p:sp>
          <p:sp>
            <p:nvSpPr>
              <p:cNvPr id="58390" name="Oval 11">
                <a:extLst>
                  <a:ext uri="{FF2B5EF4-FFF2-40B4-BE49-F238E27FC236}">
                    <a16:creationId xmlns:a16="http://schemas.microsoft.com/office/drawing/2014/main" xmlns="" id="{4A22D89B-B711-B53F-0E03-8D06BB49EF4E}"/>
                  </a:ext>
                </a:extLst>
              </p:cNvPr>
              <p:cNvSpPr>
                <a:spLocks noChangeArrowheads="1"/>
              </p:cNvSpPr>
              <p:nvPr/>
            </p:nvSpPr>
            <p:spPr bwMode="auto">
              <a:xfrm>
                <a:off x="3728" y="3528"/>
                <a:ext cx="48" cy="48"/>
              </a:xfrm>
              <a:prstGeom prst="ellipse">
                <a:avLst/>
              </a:prstGeom>
              <a:solidFill>
                <a:schemeClr val="tx1"/>
              </a:solidFill>
              <a:ln w="9525">
                <a:solidFill>
                  <a:schemeClr val="tx1"/>
                </a:solidFill>
                <a:round/>
                <a:headEnd/>
                <a:tailEnd/>
              </a:ln>
            </p:spPr>
            <p:txBody>
              <a:bodyPr wrap="none" lIns="87150" tIns="43576" rIns="87150" bIns="43576" anchor="ctr"/>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defTabSz="871789" eaLnBrk="1" fontAlgn="base" hangingPunct="1">
                  <a:spcBef>
                    <a:spcPct val="20000"/>
                  </a:spcBef>
                  <a:spcAft>
                    <a:spcPct val="0"/>
                  </a:spcAft>
                </a:pPr>
                <a:endParaRPr lang="en-US" altLang="en-US" sz="2574"/>
              </a:p>
            </p:txBody>
          </p:sp>
        </p:grpSp>
        <p:sp>
          <p:nvSpPr>
            <p:cNvPr id="58387" name="WordArt 12" descr="Horizontal brick">
              <a:extLst>
                <a:ext uri="{FF2B5EF4-FFF2-40B4-BE49-F238E27FC236}">
                  <a16:creationId xmlns:a16="http://schemas.microsoft.com/office/drawing/2014/main" xmlns="" id="{126516C9-CBB7-C3C5-B8D9-656342AADF20}"/>
                </a:ext>
              </a:extLst>
            </p:cNvPr>
            <p:cNvSpPr>
              <a:spLocks noChangeArrowheads="1" noChangeShapeType="1" noTextEdit="1"/>
            </p:cNvSpPr>
            <p:nvPr/>
          </p:nvSpPr>
          <p:spPr bwMode="auto">
            <a:xfrm>
              <a:off x="6960" y="996"/>
              <a:ext cx="2112" cy="318"/>
            </a:xfrm>
            <a:prstGeom prst="rect">
              <a:avLst/>
            </a:prstGeom>
          </p:spPr>
          <p:txBody>
            <a:bodyPr wrap="none" fromWordArt="1">
              <a:prstTxWarp prst="textChevronInverted">
                <a:avLst>
                  <a:gd name="adj" fmla="val 75000"/>
                </a:avLst>
              </a:prstTxWarp>
              <a:scene3d>
                <a:camera prst="legacyObliqueTopRight"/>
                <a:lightRig rig="legacyFlat3" dir="b"/>
              </a:scene3d>
              <a:sp3d extrusionH="430200" prstMaterial="legacyMatte">
                <a:extrusionClr>
                  <a:srgbClr val="FFFF00"/>
                </a:extrusionClr>
                <a:contourClr>
                  <a:schemeClr val="tx1"/>
                </a:contourClr>
              </a:sp3d>
            </a:bodyPr>
            <a:lstStyle/>
            <a:p>
              <a:pPr algn="ctr" defTabSz="871789" fontAlgn="base">
                <a:spcBef>
                  <a:spcPct val="20000"/>
                </a:spcBef>
                <a:spcAft>
                  <a:spcPct val="0"/>
                </a:spcAft>
              </a:pPr>
              <a:r>
                <a:rPr lang="en-US" sz="3432" b="1" kern="10">
                  <a:ln w="9525">
                    <a:round/>
                    <a:headEnd/>
                    <a:tailEnd/>
                  </a:ln>
                  <a:pattFill prst="horzBrick">
                    <a:fgClr>
                      <a:srgbClr val="000000"/>
                    </a:fgClr>
                    <a:bgClr>
                      <a:srgbClr val="FF0000"/>
                    </a:bgClr>
                  </a:pattFill>
                  <a:latin typeface="Arial" panose="020B0604020202020204" pitchFamily="34" charset="0"/>
                  <a:cs typeface="Arial" panose="020B0604020202020204" pitchFamily="34" charset="0"/>
                </a:rPr>
                <a:t>Về Đích</a:t>
              </a:r>
            </a:p>
          </p:txBody>
        </p:sp>
      </p:grpSp>
      <p:pic>
        <p:nvPicPr>
          <p:cNvPr id="120845" name="Picture 13" descr="Picture6">
            <a:extLst>
              <a:ext uri="{FF2B5EF4-FFF2-40B4-BE49-F238E27FC236}">
                <a16:creationId xmlns:a16="http://schemas.microsoft.com/office/drawing/2014/main" xmlns="" id="{BE174EE6-35EB-3D6A-F26D-CB865AFEEEB8}"/>
              </a:ext>
            </a:extLst>
          </p:cNvPr>
          <p:cNvPicPr>
            <a:picLocks noChangeAspect="1" noChangeArrowheads="1" noCrop="1"/>
          </p:cNvPicPr>
          <p:nvPr/>
        </p:nvPicPr>
        <p:blipFill>
          <a:blip r:embed="rId7">
            <a:lum bright="-12000" contrast="60000"/>
            <a:extLst>
              <a:ext uri="{28A0092B-C50C-407E-A947-70E740481C1C}">
                <a14:useLocalDpi xmlns:a14="http://schemas.microsoft.com/office/drawing/2010/main" val="0"/>
              </a:ext>
            </a:extLst>
          </a:blip>
          <a:srcRect/>
          <a:stretch>
            <a:fillRect/>
          </a:stretch>
        </p:blipFill>
        <p:spPr bwMode="auto">
          <a:xfrm>
            <a:off x="7407512" y="1730015"/>
            <a:ext cx="983823" cy="609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6" name="Picture 14" descr="Picture6">
            <a:extLst>
              <a:ext uri="{FF2B5EF4-FFF2-40B4-BE49-F238E27FC236}">
                <a16:creationId xmlns:a16="http://schemas.microsoft.com/office/drawing/2014/main" xmlns="" id="{1FB1F138-4F22-E31F-B367-7A1BAAA3FDA0}"/>
              </a:ext>
            </a:extLst>
          </p:cNvPr>
          <p:cNvPicPr>
            <a:picLocks noChangeAspect="1" noChangeArrowheads="1" noCrop="1"/>
          </p:cNvPicPr>
          <p:nvPr/>
        </p:nvPicPr>
        <p:blipFill>
          <a:blip r:embed="rId7">
            <a:lum bright="-12000" contrast="60000"/>
            <a:extLst>
              <a:ext uri="{28A0092B-C50C-407E-A947-70E740481C1C}">
                <a14:useLocalDpi xmlns:a14="http://schemas.microsoft.com/office/drawing/2010/main" val="0"/>
              </a:ext>
            </a:extLst>
          </a:blip>
          <a:srcRect/>
          <a:stretch>
            <a:fillRect/>
          </a:stretch>
        </p:blipFill>
        <p:spPr bwMode="auto">
          <a:xfrm>
            <a:off x="7407512" y="1828397"/>
            <a:ext cx="983823" cy="609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5">
            <a:extLst>
              <a:ext uri="{FF2B5EF4-FFF2-40B4-BE49-F238E27FC236}">
                <a16:creationId xmlns:a16="http://schemas.microsoft.com/office/drawing/2014/main" xmlns="" id="{856155E9-FA65-D878-53BC-5CDE90BBADD9}"/>
              </a:ext>
            </a:extLst>
          </p:cNvPr>
          <p:cNvGrpSpPr>
            <a:grpSpLocks/>
          </p:cNvGrpSpPr>
          <p:nvPr/>
        </p:nvGrpSpPr>
        <p:grpSpPr bwMode="auto">
          <a:xfrm rot="21463308">
            <a:off x="4864709" y="735597"/>
            <a:ext cx="3198180" cy="1527196"/>
            <a:chOff x="1911" y="135"/>
            <a:chExt cx="2121" cy="1345"/>
          </a:xfrm>
        </p:grpSpPr>
        <p:sp>
          <p:nvSpPr>
            <p:cNvPr id="58382" name="Line 16">
              <a:extLst>
                <a:ext uri="{FF2B5EF4-FFF2-40B4-BE49-F238E27FC236}">
                  <a16:creationId xmlns:a16="http://schemas.microsoft.com/office/drawing/2014/main" xmlns="" id="{C1D31AD1-98BD-C205-663F-D3CAD6A048BC}"/>
                </a:ext>
              </a:extLst>
            </p:cNvPr>
            <p:cNvSpPr>
              <a:spLocks noChangeShapeType="1"/>
            </p:cNvSpPr>
            <p:nvPr/>
          </p:nvSpPr>
          <p:spPr bwMode="auto">
            <a:xfrm flipV="1">
              <a:off x="2688" y="1284"/>
              <a:ext cx="1248" cy="48"/>
            </a:xfrm>
            <a:prstGeom prst="line">
              <a:avLst/>
            </a:prstGeom>
            <a:noFill/>
            <a:ln w="38100">
              <a:solidFill>
                <a:srgbClr val="993300">
                  <a:alpha val="90979"/>
                </a:srgbClr>
              </a:solidFill>
              <a:round/>
              <a:headEnd/>
              <a:tailEnd/>
            </a:ln>
            <a:extLst>
              <a:ext uri="{909E8E84-426E-40DD-AFC4-6F175D3DCCD1}">
                <a14:hiddenFill xmlns:a14="http://schemas.microsoft.com/office/drawing/2010/main">
                  <a:noFill/>
                </a14:hiddenFill>
              </a:ext>
            </a:extLst>
          </p:spPr>
          <p:txBody>
            <a:bodyPr/>
            <a:lstStyle/>
            <a:p>
              <a:pPr defTabSz="871789" fontAlgn="base">
                <a:spcBef>
                  <a:spcPct val="20000"/>
                </a:spcBef>
                <a:spcAft>
                  <a:spcPct val="0"/>
                </a:spcAft>
              </a:pPr>
              <a:endParaRPr lang="en-US" sz="2574" b="1">
                <a:solidFill>
                  <a:srgbClr val="0000FF"/>
                </a:solidFill>
                <a:latin typeface="Times New Roman" panose="02020603050405020304" pitchFamily="18" charset="0"/>
              </a:endParaRPr>
            </a:p>
          </p:txBody>
        </p:sp>
        <p:pic>
          <p:nvPicPr>
            <p:cNvPr id="58383" name="Picture 17" descr="Rodo">
              <a:extLst>
                <a:ext uri="{FF2B5EF4-FFF2-40B4-BE49-F238E27FC236}">
                  <a16:creationId xmlns:a16="http://schemas.microsoft.com/office/drawing/2014/main" xmlns="" id="{14D98AA5-886C-6C8B-6A30-BDDAC764161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11" y="135"/>
              <a:ext cx="860" cy="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4" name="Freeform 18">
              <a:extLst>
                <a:ext uri="{FF2B5EF4-FFF2-40B4-BE49-F238E27FC236}">
                  <a16:creationId xmlns:a16="http://schemas.microsoft.com/office/drawing/2014/main" xmlns="" id="{AED9E615-4752-8EB8-DE2B-B2AFFF16C8DE}"/>
                </a:ext>
              </a:extLst>
            </p:cNvPr>
            <p:cNvSpPr>
              <a:spLocks/>
            </p:cNvSpPr>
            <p:nvPr/>
          </p:nvSpPr>
          <p:spPr bwMode="auto">
            <a:xfrm>
              <a:off x="2688" y="1332"/>
              <a:ext cx="1200" cy="108"/>
            </a:xfrm>
            <a:custGeom>
              <a:avLst/>
              <a:gdLst>
                <a:gd name="T0" fmla="*/ 0 w 1536"/>
                <a:gd name="T1" fmla="*/ 144 h 144"/>
                <a:gd name="T2" fmla="*/ 1536 w 1536"/>
                <a:gd name="T3" fmla="*/ 0 h 144"/>
                <a:gd name="T4" fmla="*/ 0 60000 65536"/>
                <a:gd name="T5" fmla="*/ 0 60000 65536"/>
                <a:gd name="T6" fmla="*/ 0 w 1536"/>
                <a:gd name="T7" fmla="*/ 0 h 144"/>
                <a:gd name="T8" fmla="*/ 1536 w 1536"/>
                <a:gd name="T9" fmla="*/ 144 h 144"/>
              </a:gdLst>
              <a:ahLst/>
              <a:cxnLst>
                <a:cxn ang="T4">
                  <a:pos x="T0" y="T1"/>
                </a:cxn>
                <a:cxn ang="T5">
                  <a:pos x="T2" y="T3"/>
                </a:cxn>
              </a:cxnLst>
              <a:rect l="T6" t="T7" r="T8" b="T9"/>
              <a:pathLst>
                <a:path w="1536" h="144">
                  <a:moveTo>
                    <a:pt x="0" y="144"/>
                  </a:moveTo>
                  <a:cubicBezTo>
                    <a:pt x="640" y="84"/>
                    <a:pt x="1280" y="24"/>
                    <a:pt x="1536" y="0"/>
                  </a:cubicBezTo>
                </a:path>
              </a:pathLst>
            </a:custGeom>
            <a:gradFill rotWithShape="1">
              <a:gsLst>
                <a:gs pos="0">
                  <a:srgbClr val="00FFCC"/>
                </a:gs>
                <a:gs pos="50000">
                  <a:srgbClr val="FF9900"/>
                </a:gs>
                <a:gs pos="100000">
                  <a:srgbClr val="00FFCC"/>
                </a:gs>
              </a:gsLst>
              <a:lin ang="5400000" scaled="1"/>
            </a:gradFill>
            <a:ln w="38100">
              <a:solidFill>
                <a:srgbClr val="993300">
                  <a:alpha val="90979"/>
                </a:srgbClr>
              </a:solidFill>
              <a:round/>
              <a:headEnd/>
              <a:tailEnd/>
            </a:ln>
          </p:spPr>
          <p:txBody>
            <a:bodyPr lIns="87150" tIns="43576" rIns="87150" bIns="43576"/>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defTabSz="871789" eaLnBrk="1" fontAlgn="base" hangingPunct="1">
                <a:spcBef>
                  <a:spcPct val="20000"/>
                </a:spcBef>
                <a:spcAft>
                  <a:spcPct val="0"/>
                </a:spcAft>
              </a:pPr>
              <a:endParaRPr lang="en-US" altLang="en-US" sz="2574"/>
            </a:p>
          </p:txBody>
        </p:sp>
        <p:sp>
          <p:nvSpPr>
            <p:cNvPr id="58385" name="Freeform 19">
              <a:extLst>
                <a:ext uri="{FF2B5EF4-FFF2-40B4-BE49-F238E27FC236}">
                  <a16:creationId xmlns:a16="http://schemas.microsoft.com/office/drawing/2014/main" xmlns="" id="{8DCD4432-5FDA-719D-54FD-53D1B9CFDDF0}"/>
                </a:ext>
              </a:extLst>
            </p:cNvPr>
            <p:cNvSpPr>
              <a:spLocks/>
            </p:cNvSpPr>
            <p:nvPr/>
          </p:nvSpPr>
          <p:spPr bwMode="auto">
            <a:xfrm rot="7305569" flipH="1">
              <a:off x="3928" y="1187"/>
              <a:ext cx="103" cy="105"/>
            </a:xfrm>
            <a:custGeom>
              <a:avLst/>
              <a:gdLst>
                <a:gd name="T0" fmla="*/ 0 w 56"/>
                <a:gd name="T1" fmla="*/ 8 h 56"/>
                <a:gd name="T2" fmla="*/ 48 w 56"/>
                <a:gd name="T3" fmla="*/ 8 h 56"/>
                <a:gd name="T4" fmla="*/ 48 w 56"/>
                <a:gd name="T5" fmla="*/ 56 h 56"/>
                <a:gd name="T6" fmla="*/ 0 60000 65536"/>
                <a:gd name="T7" fmla="*/ 0 60000 65536"/>
                <a:gd name="T8" fmla="*/ 0 60000 65536"/>
                <a:gd name="T9" fmla="*/ 0 w 56"/>
                <a:gd name="T10" fmla="*/ 0 h 56"/>
                <a:gd name="T11" fmla="*/ 56 w 56"/>
                <a:gd name="T12" fmla="*/ 56 h 56"/>
              </a:gdLst>
              <a:ahLst/>
              <a:cxnLst>
                <a:cxn ang="T6">
                  <a:pos x="T0" y="T1"/>
                </a:cxn>
                <a:cxn ang="T7">
                  <a:pos x="T2" y="T3"/>
                </a:cxn>
                <a:cxn ang="T8">
                  <a:pos x="T4" y="T5"/>
                </a:cxn>
              </a:cxnLst>
              <a:rect l="T9" t="T10" r="T11" b="T12"/>
              <a:pathLst>
                <a:path w="56" h="56">
                  <a:moveTo>
                    <a:pt x="0" y="8"/>
                  </a:moveTo>
                  <a:cubicBezTo>
                    <a:pt x="20" y="4"/>
                    <a:pt x="40" y="0"/>
                    <a:pt x="48" y="8"/>
                  </a:cubicBezTo>
                  <a:cubicBezTo>
                    <a:pt x="56" y="16"/>
                    <a:pt x="48" y="48"/>
                    <a:pt x="48" y="56"/>
                  </a:cubicBezTo>
                </a:path>
              </a:pathLst>
            </a:custGeom>
            <a:noFill/>
            <a:ln w="38100">
              <a:solidFill>
                <a:srgbClr val="993300"/>
              </a:solidFill>
              <a:round/>
              <a:headEnd/>
              <a:tailEnd/>
            </a:ln>
            <a:extLst>
              <a:ext uri="{909E8E84-426E-40DD-AFC4-6F175D3DCCD1}">
                <a14:hiddenFill xmlns:a14="http://schemas.microsoft.com/office/drawing/2010/main">
                  <a:solidFill>
                    <a:srgbClr val="FFFFFF"/>
                  </a:solidFill>
                </a14:hiddenFill>
              </a:ext>
            </a:extLst>
          </p:spPr>
          <p:txBody>
            <a:bodyPr rot="10800000" vert="eaVert" lIns="87150" tIns="43576" rIns="87150" bIns="43576"/>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defTabSz="871789" eaLnBrk="1" fontAlgn="base" hangingPunct="1">
                <a:spcBef>
                  <a:spcPct val="20000"/>
                </a:spcBef>
                <a:spcAft>
                  <a:spcPct val="0"/>
                </a:spcAft>
              </a:pPr>
              <a:endParaRPr lang="en-US" altLang="en-US" sz="2574"/>
            </a:p>
          </p:txBody>
        </p:sp>
      </p:grpSp>
      <p:pic>
        <p:nvPicPr>
          <p:cNvPr id="120852" name="Picture 20" descr="fire9">
            <a:extLst>
              <a:ext uri="{FF2B5EF4-FFF2-40B4-BE49-F238E27FC236}">
                <a16:creationId xmlns:a16="http://schemas.microsoft.com/office/drawing/2014/main" xmlns="" id="{B7493040-968A-251D-7A21-0D9D3BBFE7CD}"/>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880886" y="3355593"/>
            <a:ext cx="4430228" cy="251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53" name="Len duong.mpg">
            <a:hlinkClick r:id="" action="ppaction://media"/>
            <a:extLst>
              <a:ext uri="{FF2B5EF4-FFF2-40B4-BE49-F238E27FC236}">
                <a16:creationId xmlns:a16="http://schemas.microsoft.com/office/drawing/2014/main" xmlns="" id="{510DE299-C7B6-98CD-A347-595734167F9C}"/>
              </a:ext>
            </a:extLst>
          </p:cNvPr>
          <p:cNvPicPr>
            <a:picLocks noRot="1" noChangeAspect="1" noChangeArrowheads="1"/>
          </p:cNvPicPr>
          <p:nvPr>
            <a:videoFile r:link="rId1"/>
          </p:nvPr>
        </p:nvPicPr>
        <p:blipFill>
          <a:blip r:embed="rId11">
            <a:extLst>
              <a:ext uri="{28A0092B-C50C-407E-A947-70E740481C1C}">
                <a14:useLocalDpi xmlns:a14="http://schemas.microsoft.com/office/drawing/2010/main" val="0"/>
              </a:ext>
            </a:extLst>
          </a:blip>
          <a:srcRect/>
          <a:stretch>
            <a:fillRect/>
          </a:stretch>
        </p:blipFill>
        <p:spPr bwMode="auto">
          <a:xfrm>
            <a:off x="17855791" y="10788749"/>
            <a:ext cx="2915142" cy="186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54" name="Picture 22">
            <a:hlinkClick r:id="" action="ppaction://media"/>
            <a:extLst>
              <a:ext uri="{FF2B5EF4-FFF2-40B4-BE49-F238E27FC236}">
                <a16:creationId xmlns:a16="http://schemas.microsoft.com/office/drawing/2014/main" xmlns="" id="{FF81AB4A-7B6D-3040-C037-399087BF9B96}"/>
              </a:ext>
            </a:extLst>
          </p:cNvPr>
          <p:cNvPicPr>
            <a:picLocks noChangeAspect="1" noChangeArrowheads="1"/>
          </p:cNvPicPr>
          <p:nvPr>
            <a:audioFile r:link="rId3"/>
            <p:extLst>
              <p:ext uri="{DAA4B4D4-6D71-4841-9C94-3DE7FCFB9230}">
                <p14:media xmlns:p14="http://schemas.microsoft.com/office/powerpoint/2010/main" r:embed="rId2"/>
              </p:ext>
            </p:extLst>
          </p:nvPr>
        </p:nvPicPr>
        <p:blipFill>
          <a:blip r:embed="rId12">
            <a:extLst>
              <a:ext uri="{28A0092B-C50C-407E-A947-70E740481C1C}">
                <a14:useLocalDpi xmlns:a14="http://schemas.microsoft.com/office/drawing/2010/main" val="0"/>
              </a:ext>
            </a:extLst>
          </a:blip>
          <a:srcRect/>
          <a:stretch>
            <a:fillRect/>
          </a:stretch>
        </p:blipFill>
        <p:spPr bwMode="auto">
          <a:xfrm>
            <a:off x="10701047" y="6550745"/>
            <a:ext cx="307255" cy="30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855" fill="hold"/>
                                        <p:tgtEl>
                                          <p:spTgt spid="120854"/>
                                        </p:tgtEl>
                                      </p:cBhvr>
                                    </p:cmd>
                                  </p:childTnLst>
                                </p:cTn>
                              </p:par>
                            </p:childTnLst>
                          </p:cTn>
                        </p:par>
                        <p:par>
                          <p:cTn id="7" fill="hold" nodeType="afterGroup">
                            <p:stCondLst>
                              <p:cond delay="3855"/>
                            </p:stCondLst>
                            <p:childTnLst>
                              <p:par>
                                <p:cTn id="8" presetID="1" presetClass="mediacall" presetSubtype="0" fill="hold" nodeType="afterEffect">
                                  <p:stCondLst>
                                    <p:cond delay="0"/>
                                  </p:stCondLst>
                                  <p:childTnLst>
                                    <p:cmd type="call" cmd="playFrom(0.0)">
                                      <p:cBhvr>
                                        <p:cTn id="9" dur="12601" fill="hold"/>
                                        <p:tgtEl>
                                          <p:spTgt spid="120853"/>
                                        </p:tgtEl>
                                      </p:cBhvr>
                                    </p:cmd>
                                  </p:childTnLst>
                                </p:cTn>
                              </p:par>
                              <p:par>
                                <p:cTn id="10" presetID="2" presetClass="mediacall" presetSubtype="0" fill="hold" nodeType="withEffect">
                                  <p:stCondLst>
                                    <p:cond delay="0"/>
                                  </p:stCondLst>
                                  <p:childTnLst>
                                    <p:cmd type="call" cmd="togglePause">
                                      <p:cBhvr>
                                        <p:cTn id="11" dur="1" fill="hold"/>
                                        <p:tgtEl>
                                          <p:spTgt spid="120853"/>
                                        </p:tgtEl>
                                      </p:cBhvr>
                                    </p:cmd>
                                  </p:childTnLst>
                                </p:cTn>
                              </p:par>
                              <p:par>
                                <p:cTn id="12" presetID="0" presetClass="path" presetSubtype="0" accel="50000" decel="50000" fill="hold" nodeType="withEffect">
                                  <p:stCondLst>
                                    <p:cond delay="0"/>
                                  </p:stCondLst>
                                  <p:childTnLst>
                                    <p:animMotion origin="layout" path="M 0 0 C -0.71077 -0.0088 -1.42136 -0.01736 -1.70313 -0.02083 " pathEditMode="relative" ptsTypes="aA">
                                      <p:cBhvr>
                                        <p:cTn id="13" dur="13000" fill="hold"/>
                                        <p:tgtEl>
                                          <p:spTgt spid="120835"/>
                                        </p:tgtEl>
                                        <p:attrNameLst>
                                          <p:attrName>ppt_x</p:attrName>
                                          <p:attrName>ppt_y</p:attrName>
                                        </p:attrNameLst>
                                      </p:cBhvr>
                                    </p:animMotion>
                                  </p:childTnLst>
                                </p:cTn>
                              </p:par>
                              <p:par>
                                <p:cTn id="14" presetID="0" presetClass="path" presetSubtype="0" accel="50000" decel="50000" fill="hold" nodeType="withEffect">
                                  <p:stCondLst>
                                    <p:cond delay="0"/>
                                  </p:stCondLst>
                                  <p:childTnLst>
                                    <p:animMotion origin="layout" path="M 0 0 C -0.71077 -0.0088 -1.42136 -0.01736 -1.70313 -0.02083 " pathEditMode="relative" ptsTypes="aA">
                                      <p:cBhvr>
                                        <p:cTn id="15" dur="13000" fill="hold"/>
                                        <p:tgtEl>
                                          <p:spTgt spid="120836"/>
                                        </p:tgtEl>
                                        <p:attrNameLst>
                                          <p:attrName>ppt_x</p:attrName>
                                          <p:attrName>ppt_y</p:attrName>
                                        </p:attrNameLst>
                                      </p:cBhvr>
                                    </p:animMotion>
                                  </p:childTnLst>
                                </p:cTn>
                              </p:par>
                              <p:par>
                                <p:cTn id="16" presetID="0" presetClass="path" presetSubtype="0" accel="50000" decel="50000" fill="hold" nodeType="withEffect">
                                  <p:stCondLst>
                                    <p:cond delay="0"/>
                                  </p:stCondLst>
                                  <p:childTnLst>
                                    <p:animMotion origin="layout" path="M 0 0 C -0.71077 -0.0088 -1.42136 -0.01736 -1.70313 -0.02083 " pathEditMode="relative" ptsTypes="aA">
                                      <p:cBhvr>
                                        <p:cTn id="17" dur="13000" fill="hold"/>
                                        <p:tgtEl>
                                          <p:spTgt spid="120837"/>
                                        </p:tgtEl>
                                        <p:attrNameLst>
                                          <p:attrName>ppt_x</p:attrName>
                                          <p:attrName>ppt_y</p:attrName>
                                        </p:attrNameLst>
                                      </p:cBhvr>
                                    </p:animMotion>
                                  </p:childTnLst>
                                </p:cTn>
                              </p:par>
                              <p:par>
                                <p:cTn id="18" presetID="0" presetClass="path" presetSubtype="0" accel="50000" decel="50000" fill="hold" grpId="0" nodeType="withEffect">
                                  <p:stCondLst>
                                    <p:cond delay="0"/>
                                  </p:stCondLst>
                                  <p:childTnLst>
                                    <p:animMotion origin="layout" path="M 0 0 C -0.71077 -0.0088 -1.42136 -0.01736 -1.70313 -0.02083 " pathEditMode="relative" ptsTypes="aA">
                                      <p:cBhvr>
                                        <p:cTn id="19" dur="13000" fill="hold"/>
                                        <p:tgtEl>
                                          <p:spTgt spid="120838"/>
                                        </p:tgtEl>
                                        <p:attrNameLst>
                                          <p:attrName>ppt_x</p:attrName>
                                          <p:attrName>ppt_y</p:attrName>
                                        </p:attrNameLst>
                                      </p:cBhvr>
                                    </p:animMotion>
                                  </p:childTnLst>
                                </p:cTn>
                              </p:par>
                              <p:par>
                                <p:cTn id="20" presetID="0" presetClass="path" presetSubtype="0" accel="50000" decel="50000" fill="hold" nodeType="withEffect">
                                  <p:stCondLst>
                                    <p:cond delay="0"/>
                                  </p:stCondLst>
                                  <p:childTnLst>
                                    <p:animMotion origin="layout" path="M 0 0 C -0.71077 -0.0088 -1.42136 -0.01736 -1.70313 -0.02083 " pathEditMode="relative" ptsTypes="aA">
                                      <p:cBhvr>
                                        <p:cTn id="21" dur="13000" fill="hold"/>
                                        <p:tgtEl>
                                          <p:spTgt spid="2"/>
                                        </p:tgtEl>
                                        <p:attrNameLst>
                                          <p:attrName>ppt_x</p:attrName>
                                          <p:attrName>ppt_y</p:attrName>
                                        </p:attrNameLst>
                                      </p:cBhvr>
                                    </p:animMotion>
                                  </p:childTnLst>
                                </p:cTn>
                              </p:par>
                            </p:childTnLst>
                          </p:cTn>
                        </p:par>
                        <p:par>
                          <p:cTn id="22" fill="hold" nodeType="afterGroup">
                            <p:stCondLst>
                              <p:cond delay="16855"/>
                            </p:stCondLst>
                            <p:childTnLst>
                              <p:par>
                                <p:cTn id="23" presetID="53" presetClass="entr" presetSubtype="0" repeatCount="3000" fill="hold" nodeType="afterEffect">
                                  <p:stCondLst>
                                    <p:cond delay="0"/>
                                  </p:stCondLst>
                                  <p:childTnLst>
                                    <p:set>
                                      <p:cBhvr>
                                        <p:cTn id="24" dur="1" fill="hold">
                                          <p:stCondLst>
                                            <p:cond delay="0"/>
                                          </p:stCondLst>
                                        </p:cTn>
                                        <p:tgtEl>
                                          <p:spTgt spid="120834"/>
                                        </p:tgtEl>
                                        <p:attrNameLst>
                                          <p:attrName>style.visibility</p:attrName>
                                        </p:attrNameLst>
                                      </p:cBhvr>
                                      <p:to>
                                        <p:strVal val="visible"/>
                                      </p:to>
                                    </p:set>
                                    <p:anim calcmode="lin" valueType="num">
                                      <p:cBhvr>
                                        <p:cTn id="25" dur="500" fill="hold"/>
                                        <p:tgtEl>
                                          <p:spTgt spid="120834"/>
                                        </p:tgtEl>
                                        <p:attrNameLst>
                                          <p:attrName>ppt_w</p:attrName>
                                        </p:attrNameLst>
                                      </p:cBhvr>
                                      <p:tavLst>
                                        <p:tav tm="0">
                                          <p:val>
                                            <p:fltVal val="0"/>
                                          </p:val>
                                        </p:tav>
                                        <p:tav tm="100000">
                                          <p:val>
                                            <p:strVal val="#ppt_w"/>
                                          </p:val>
                                        </p:tav>
                                      </p:tavLst>
                                    </p:anim>
                                    <p:anim calcmode="lin" valueType="num">
                                      <p:cBhvr>
                                        <p:cTn id="26" dur="500" fill="hold"/>
                                        <p:tgtEl>
                                          <p:spTgt spid="120834"/>
                                        </p:tgtEl>
                                        <p:attrNameLst>
                                          <p:attrName>ppt_h</p:attrName>
                                        </p:attrNameLst>
                                      </p:cBhvr>
                                      <p:tavLst>
                                        <p:tav tm="0">
                                          <p:val>
                                            <p:fltVal val="0"/>
                                          </p:val>
                                        </p:tav>
                                        <p:tav tm="100000">
                                          <p:val>
                                            <p:strVal val="#ppt_h"/>
                                          </p:val>
                                        </p:tav>
                                      </p:tavLst>
                                    </p:anim>
                                    <p:animEffect transition="in" filter="fade">
                                      <p:cBhvr>
                                        <p:cTn id="27" dur="500"/>
                                        <p:tgtEl>
                                          <p:spTgt spid="120834"/>
                                        </p:tgtEl>
                                      </p:cBhvr>
                                    </p:animEffect>
                                  </p:childTnLst>
                                  <p:subTnLst>
                                    <p:audio>
                                      <p:cMediaNode>
                                        <p:cTn display="0" masterRel="sameClick">
                                          <p:stCondLst>
                                            <p:cond evt="begin" delay="0">
                                              <p:tn val="23"/>
                                            </p:cond>
                                          </p:stCondLst>
                                          <p:endCondLst>
                                            <p:cond evt="onStopAudio" delay="0">
                                              <p:tgtEl>
                                                <p:sldTgt/>
                                              </p:tgtEl>
                                            </p:cond>
                                          </p:endCondLst>
                                        </p:cTn>
                                        <p:tgtEl>
                                          <p:sndTgt r:embed="rId5" name="W1.WAV"/>
                                        </p:tgtEl>
                                      </p:cMediaNode>
                                    </p:audio>
                                  </p:subTnLst>
                                </p:cTn>
                              </p:par>
                            </p:childTnLst>
                          </p:cTn>
                        </p:par>
                        <p:par>
                          <p:cTn id="28" fill="hold" nodeType="afterGroup">
                            <p:stCondLst>
                              <p:cond delay="18355"/>
                            </p:stCondLst>
                            <p:childTnLst>
                              <p:par>
                                <p:cTn id="29" presetID="39" presetClass="entr" presetSubtype="0" accel="100000" fill="hold" nodeType="afterEffect">
                                  <p:stCondLst>
                                    <p:cond delay="0"/>
                                  </p:stCondLst>
                                  <p:childTnLst>
                                    <p:set>
                                      <p:cBhvr>
                                        <p:cTn id="30" dur="1" fill="hold">
                                          <p:stCondLst>
                                            <p:cond delay="0"/>
                                          </p:stCondLst>
                                        </p:cTn>
                                        <p:tgtEl>
                                          <p:spTgt spid="120845"/>
                                        </p:tgtEl>
                                        <p:attrNameLst>
                                          <p:attrName>style.visibility</p:attrName>
                                        </p:attrNameLst>
                                      </p:cBhvr>
                                      <p:to>
                                        <p:strVal val="visible"/>
                                      </p:to>
                                    </p:set>
                                    <p:anim calcmode="lin" valueType="num">
                                      <p:cBhvr>
                                        <p:cTn id="31" dur="500" fill="hold"/>
                                        <p:tgtEl>
                                          <p:spTgt spid="120845"/>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120845"/>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120845"/>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120845"/>
                                        </p:tgtEl>
                                        <p:attrNameLst>
                                          <p:attrName>ppt_y</p:attrName>
                                        </p:attrNameLst>
                                      </p:cBhvr>
                                      <p:tavLst>
                                        <p:tav tm="0">
                                          <p:val>
                                            <p:strVal val="#ppt_y"/>
                                          </p:val>
                                        </p:tav>
                                        <p:tav tm="100000">
                                          <p:val>
                                            <p:strVal val="#ppt_y"/>
                                          </p:val>
                                        </p:tav>
                                      </p:tavLst>
                                    </p:anim>
                                  </p:childTnLst>
                                </p:cTn>
                              </p:par>
                              <p:par>
                                <p:cTn id="35" presetID="39" presetClass="entr" presetSubtype="0" accel="100000" fill="hold" nodeType="withEffect">
                                  <p:stCondLst>
                                    <p:cond delay="0"/>
                                  </p:stCondLst>
                                  <p:childTnLst>
                                    <p:set>
                                      <p:cBhvr>
                                        <p:cTn id="36" dur="1" fill="hold">
                                          <p:stCondLst>
                                            <p:cond delay="0"/>
                                          </p:stCondLst>
                                        </p:cTn>
                                        <p:tgtEl>
                                          <p:spTgt spid="120846"/>
                                        </p:tgtEl>
                                        <p:attrNameLst>
                                          <p:attrName>style.visibility</p:attrName>
                                        </p:attrNameLst>
                                      </p:cBhvr>
                                      <p:to>
                                        <p:strVal val="visible"/>
                                      </p:to>
                                    </p:set>
                                    <p:anim calcmode="lin" valueType="num">
                                      <p:cBhvr>
                                        <p:cTn id="37" dur="500" fill="hold"/>
                                        <p:tgtEl>
                                          <p:spTgt spid="120846"/>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120846"/>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120846"/>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120846"/>
                                        </p:tgtEl>
                                        <p:attrNameLst>
                                          <p:attrName>ppt_y</p:attrName>
                                        </p:attrNameLst>
                                      </p:cBhvr>
                                      <p:tavLst>
                                        <p:tav tm="0">
                                          <p:val>
                                            <p:strVal val="#ppt_y"/>
                                          </p:val>
                                        </p:tav>
                                        <p:tav tm="100000">
                                          <p:val>
                                            <p:strVal val="#ppt_y"/>
                                          </p:val>
                                        </p:tav>
                                      </p:tavLst>
                                    </p:anim>
                                  </p:childTnLst>
                                </p:cTn>
                              </p:par>
                              <p:par>
                                <p:cTn id="41" presetID="39" presetClass="entr" presetSubtype="0" accel="10000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44"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45"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46" dur="500" fill="hold"/>
                                        <p:tgtEl>
                                          <p:spTgt spid="4"/>
                                        </p:tgtEl>
                                        <p:attrNameLst>
                                          <p:attrName>ppt_y</p:attrName>
                                        </p:attrNameLst>
                                      </p:cBhvr>
                                      <p:tavLst>
                                        <p:tav tm="0">
                                          <p:val>
                                            <p:strVal val="#ppt_y"/>
                                          </p:val>
                                        </p:tav>
                                        <p:tav tm="100000">
                                          <p:val>
                                            <p:strVal val="#ppt_y"/>
                                          </p:val>
                                        </p:tav>
                                      </p:tavLst>
                                    </p:anim>
                                  </p:childTnLst>
                                </p:cTn>
                              </p:par>
                              <p:par>
                                <p:cTn id="47" presetID="10" presetClass="entr" presetSubtype="0" fill="hold" nodeType="withEffect">
                                  <p:stCondLst>
                                    <p:cond delay="0"/>
                                  </p:stCondLst>
                                  <p:childTnLst>
                                    <p:set>
                                      <p:cBhvr>
                                        <p:cTn id="48" dur="1" fill="hold">
                                          <p:stCondLst>
                                            <p:cond delay="0"/>
                                          </p:stCondLst>
                                        </p:cTn>
                                        <p:tgtEl>
                                          <p:spTgt spid="120852"/>
                                        </p:tgtEl>
                                        <p:attrNameLst>
                                          <p:attrName>style.visibility</p:attrName>
                                        </p:attrNameLst>
                                      </p:cBhvr>
                                      <p:to>
                                        <p:strVal val="visible"/>
                                      </p:to>
                                    </p:set>
                                    <p:animEffect transition="in" filter="fade">
                                      <p:cBhvr>
                                        <p:cTn id="49" dur="1000"/>
                                        <p:tgtEl>
                                          <p:spTgt spid="120852"/>
                                        </p:tgtEl>
                                      </p:cBhvr>
                                    </p:animEffect>
                                  </p:childTnLst>
                                </p:cTn>
                              </p:par>
                              <p:par>
                                <p:cTn id="50" presetID="10" presetClass="entr" presetSubtype="0" fill="hold" nodeType="withEffect">
                                  <p:stCondLst>
                                    <p:cond delay="0"/>
                                  </p:stCondLst>
                                  <p:childTnLst>
                                    <p:set>
                                      <p:cBhvr>
                                        <p:cTn id="51" dur="1" fill="hold">
                                          <p:stCondLst>
                                            <p:cond delay="0"/>
                                          </p:stCondLst>
                                        </p:cTn>
                                        <p:tgtEl>
                                          <p:spTgt spid="120852"/>
                                        </p:tgtEl>
                                        <p:attrNameLst>
                                          <p:attrName>style.visibility</p:attrName>
                                        </p:attrNameLst>
                                      </p:cBhvr>
                                      <p:to>
                                        <p:strVal val="visible"/>
                                      </p:to>
                                    </p:set>
                                    <p:animEffect transition="in" filter="fade">
                                      <p:cBhvr>
                                        <p:cTn id="52" dur="500"/>
                                        <p:tgtEl>
                                          <p:spTgt spid="12085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53" fill="hold" display="0">
                  <p:stCondLst>
                    <p:cond delay="indefinite"/>
                  </p:stCondLst>
                  <p:endCondLst>
                    <p:cond evt="onNext" delay="0">
                      <p:tgtEl>
                        <p:sldTgt/>
                      </p:tgtEl>
                    </p:cond>
                    <p:cond evt="onPrev" delay="0">
                      <p:tgtEl>
                        <p:sldTgt/>
                      </p:tgtEl>
                    </p:cond>
                  </p:endCondLst>
                </p:cTn>
                <p:tgtEl>
                  <p:spTgt spid="120853"/>
                </p:tgtEl>
              </p:cMediaNode>
            </p:video>
            <p:audio>
              <p:cMediaNode vol="100000" showWhenStopped="0">
                <p:cTn id="54" repeatCount="3500" fill="hold" display="0">
                  <p:stCondLst>
                    <p:cond delay="indefinite"/>
                  </p:stCondLst>
                  <p:endCondLst>
                    <p:cond evt="onPrev" delay="0">
                      <p:tgtEl>
                        <p:sldTgt/>
                      </p:tgtEl>
                    </p:cond>
                    <p:cond evt="onStopAudio" delay="0">
                      <p:tgtEl>
                        <p:sldTgt/>
                      </p:tgtEl>
                    </p:cond>
                  </p:endCondLst>
                </p:cTn>
                <p:tgtEl>
                  <p:spTgt spid="120854"/>
                </p:tgtEl>
              </p:cMediaNode>
            </p:audio>
          </p:childTnLst>
        </p:cTn>
      </p:par>
    </p:tnLst>
    <p:bldLst>
      <p:bldP spid="12083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xmlns="" id="{B1307151-AE21-2E67-23A9-0733CE8DC93D}"/>
              </a:ext>
            </a:extLst>
          </p:cNvPr>
          <p:cNvSpPr>
            <a:spLocks noChangeArrowheads="1"/>
          </p:cNvSpPr>
          <p:nvPr/>
        </p:nvSpPr>
        <p:spPr bwMode="auto">
          <a:xfrm>
            <a:off x="1501549" y="1596821"/>
            <a:ext cx="9188902" cy="3747605"/>
          </a:xfrm>
          <a:prstGeom prst="rect">
            <a:avLst/>
          </a:prstGeom>
          <a:solidFill>
            <a:srgbClr val="0000FF">
              <a:alpha val="30196"/>
            </a:srgbClr>
          </a:solidFill>
          <a:ln w="9525">
            <a:solidFill>
              <a:schemeClr val="tx1"/>
            </a:solidFill>
            <a:miter lim="800000"/>
            <a:headEnd/>
            <a:tailEnd/>
          </a:ln>
        </p:spPr>
        <p:txBody>
          <a:bodyPr wrap="none" lIns="87150" tIns="43576" rIns="87150" bIns="43576" anchor="ctr"/>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defTabSz="871789" eaLnBrk="1" fontAlgn="base" hangingPunct="1">
              <a:spcBef>
                <a:spcPct val="20000"/>
              </a:spcBef>
              <a:spcAft>
                <a:spcPct val="0"/>
              </a:spcAft>
            </a:pPr>
            <a:endParaRPr lang="en-US" altLang="en-US" sz="2574"/>
          </a:p>
        </p:txBody>
      </p:sp>
      <p:pic>
        <p:nvPicPr>
          <p:cNvPr id="2" name="Picture 1">
            <a:extLst>
              <a:ext uri="{FF2B5EF4-FFF2-40B4-BE49-F238E27FC236}">
                <a16:creationId xmlns:a16="http://schemas.microsoft.com/office/drawing/2014/main" xmlns="" id="{0F3571BF-C62F-5860-C133-7547250A8B60}"/>
              </a:ext>
            </a:extLst>
          </p:cNvPr>
          <p:cNvPicPr>
            <a:picLocks noChangeAspect="1"/>
          </p:cNvPicPr>
          <p:nvPr/>
        </p:nvPicPr>
        <p:blipFill>
          <a:blip r:embed="rId4"/>
          <a:stretch>
            <a:fillRect/>
          </a:stretch>
        </p:blipFill>
        <p:spPr>
          <a:xfrm>
            <a:off x="18287" y="0"/>
            <a:ext cx="12155425" cy="6858000"/>
          </a:xfrm>
          <a:prstGeom prst="rect">
            <a:avLst/>
          </a:prstGeom>
        </p:spPr>
      </p:pic>
      <p:pic>
        <p:nvPicPr>
          <p:cNvPr id="121859" name="Picture 3" descr="BAR_EL~1">
            <a:extLst>
              <a:ext uri="{FF2B5EF4-FFF2-40B4-BE49-F238E27FC236}">
                <a16:creationId xmlns:a16="http://schemas.microsoft.com/office/drawing/2014/main" xmlns="" id="{05ED1F41-7C8A-3F99-1513-00A11C70BE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16387" y="3748835"/>
            <a:ext cx="4606904" cy="259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Picture 4" descr="BAR_EL~1">
            <a:extLst>
              <a:ext uri="{FF2B5EF4-FFF2-40B4-BE49-F238E27FC236}">
                <a16:creationId xmlns:a16="http://schemas.microsoft.com/office/drawing/2014/main" xmlns="" id="{72C00CBA-039D-CE3E-02BF-CF60E97158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373175" y="3687899"/>
            <a:ext cx="4606905" cy="258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Picture 5" descr="BAR_EL~1">
            <a:extLst>
              <a:ext uri="{FF2B5EF4-FFF2-40B4-BE49-F238E27FC236}">
                <a16:creationId xmlns:a16="http://schemas.microsoft.com/office/drawing/2014/main" xmlns="" id="{EAC0369A-6CEC-A90A-B42F-930709146A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8912" y="5919803"/>
            <a:ext cx="8946731" cy="3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2" name="Picture 6" descr="BAR_EL~1">
            <a:extLst>
              <a:ext uri="{FF2B5EF4-FFF2-40B4-BE49-F238E27FC236}">
                <a16:creationId xmlns:a16="http://schemas.microsoft.com/office/drawing/2014/main" xmlns="" id="{03BB506E-7775-428C-7FF1-B3DDFFA54B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8181" y="1381059"/>
            <a:ext cx="8883161" cy="314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3" name="Picture 7" descr="LINK2">
            <a:extLst>
              <a:ext uri="{FF2B5EF4-FFF2-40B4-BE49-F238E27FC236}">
                <a16:creationId xmlns:a16="http://schemas.microsoft.com/office/drawing/2014/main" xmlns="" id="{596CF2CE-2405-3CA7-B5C8-EA7464D0469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680636">
            <a:off x="4024676" y="307256"/>
            <a:ext cx="567590" cy="52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4" name="Picture 8" descr="LINK2">
            <a:extLst>
              <a:ext uri="{FF2B5EF4-FFF2-40B4-BE49-F238E27FC236}">
                <a16:creationId xmlns:a16="http://schemas.microsoft.com/office/drawing/2014/main" xmlns="" id="{4BFE30B8-3573-9584-E9DE-7DE6219C0A5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710669">
            <a:off x="4037541" y="910415"/>
            <a:ext cx="560022" cy="60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5" name="Picture 9" descr="LINK2">
            <a:extLst>
              <a:ext uri="{FF2B5EF4-FFF2-40B4-BE49-F238E27FC236}">
                <a16:creationId xmlns:a16="http://schemas.microsoft.com/office/drawing/2014/main" xmlns="" id="{64B5C944-D877-A639-3D46-581EB0D1183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680636">
            <a:off x="7878233" y="307256"/>
            <a:ext cx="567590" cy="52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6" name="Picture 10" descr="LINK2">
            <a:extLst>
              <a:ext uri="{FF2B5EF4-FFF2-40B4-BE49-F238E27FC236}">
                <a16:creationId xmlns:a16="http://schemas.microsoft.com/office/drawing/2014/main" xmlns="" id="{05946834-38E3-9E8B-BCF1-60FB5940C2C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710669">
            <a:off x="7894882" y="909658"/>
            <a:ext cx="560022" cy="605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7" name="Text Box 11">
            <a:extLst>
              <a:ext uri="{FF2B5EF4-FFF2-40B4-BE49-F238E27FC236}">
                <a16:creationId xmlns:a16="http://schemas.microsoft.com/office/drawing/2014/main" xmlns="" id="{FEC8731F-1FAA-475F-58BF-68011A12BFDA}"/>
              </a:ext>
            </a:extLst>
          </p:cNvPr>
          <p:cNvSpPr txBox="1">
            <a:spLocks noChangeArrowheads="1"/>
          </p:cNvSpPr>
          <p:nvPr/>
        </p:nvSpPr>
        <p:spPr bwMode="auto">
          <a:xfrm>
            <a:off x="1745186" y="1576686"/>
            <a:ext cx="8860457" cy="4513363"/>
          </a:xfrm>
          <a:prstGeom prst="rect">
            <a:avLst/>
          </a:prstGeom>
          <a:solidFill>
            <a:srgbClr val="D1FFE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5384" tIns="47694" rIns="95384" bIns="47694">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algn="l">
              <a:lnSpc>
                <a:spcPct val="130000"/>
              </a:lnSpc>
              <a:spcAft>
                <a:spcPts val="800"/>
              </a:spcAft>
            </a:pPr>
            <a:r>
              <a:rPr lang="en-US" sz="2600" dirty="0">
                <a:solidFill>
                  <a:srgbClr val="0070C0"/>
                </a:solidFill>
                <a:ea typeface="Calibri" panose="020F0502020204030204" pitchFamily="34" charset="0"/>
                <a:cs typeface="Times New Roman" panose="02020603050405020304" pitchFamily="18" charset="0"/>
              </a:rPr>
              <a:t>*</a:t>
            </a:r>
            <a:r>
              <a:rPr lang="en-US" sz="2600" dirty="0" err="1">
                <a:solidFill>
                  <a:srgbClr val="0070C0"/>
                </a:solidFill>
                <a:ea typeface="Calibri" panose="020F0502020204030204" pitchFamily="34" charset="0"/>
                <a:cs typeface="Times New Roman" panose="02020603050405020304" pitchFamily="18" charset="0"/>
              </a:rPr>
              <a:t>Luật</a:t>
            </a:r>
            <a:r>
              <a:rPr lang="en-US" sz="2600" dirty="0">
                <a:solidFill>
                  <a:srgbClr val="0070C0"/>
                </a:solidFill>
                <a:ea typeface="Calibri" panose="020F0502020204030204" pitchFamily="34" charset="0"/>
                <a:cs typeface="Times New Roman" panose="02020603050405020304" pitchFamily="18" charset="0"/>
              </a:rPr>
              <a:t> </a:t>
            </a:r>
            <a:r>
              <a:rPr lang="en-US" sz="2600" dirty="0" err="1">
                <a:solidFill>
                  <a:srgbClr val="0070C0"/>
                </a:solidFill>
                <a:ea typeface="Calibri" panose="020F0502020204030204" pitchFamily="34" charset="0"/>
                <a:cs typeface="Times New Roman" panose="02020603050405020304" pitchFamily="18" charset="0"/>
              </a:rPr>
              <a:t>chơi</a:t>
            </a:r>
            <a:r>
              <a:rPr lang="en-US" sz="2600" dirty="0">
                <a:solidFill>
                  <a:srgbClr val="0070C0"/>
                </a:solidFill>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Phần</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thi</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này</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sẽ</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thử</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tài</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hùng</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biện</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của</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các</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nhóm</a:t>
            </a:r>
            <a:r>
              <a:rPr lang="en-US" sz="2600" dirty="0">
                <a:ea typeface="Calibri" panose="020F0502020204030204" pitchFamily="34" charset="0"/>
                <a:cs typeface="Times New Roman" panose="02020603050405020304" pitchFamily="18" charset="0"/>
              </a:rPr>
              <a:t>.</a:t>
            </a:r>
          </a:p>
          <a:p>
            <a:pPr algn="l">
              <a:lnSpc>
                <a:spcPct val="130000"/>
              </a:lnSpc>
              <a:spcAft>
                <a:spcPts val="800"/>
              </a:spcAft>
            </a:pPr>
            <a:r>
              <a:rPr lang="en-US" sz="2600" dirty="0">
                <a:ea typeface="Calibri" panose="020F0502020204030204" pitchFamily="34" charset="0"/>
                <a:cs typeface="Times New Roman" panose="02020603050405020304" pitchFamily="18" charset="0"/>
              </a:rPr>
              <a:t>- GV </a:t>
            </a:r>
            <a:r>
              <a:rPr lang="en-US" sz="2600" dirty="0" err="1">
                <a:ea typeface="Calibri" panose="020F0502020204030204" pitchFamily="34" charset="0"/>
                <a:cs typeface="Times New Roman" panose="02020603050405020304" pitchFamily="18" charset="0"/>
              </a:rPr>
              <a:t>đưa</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ra</a:t>
            </a:r>
            <a:r>
              <a:rPr lang="en-US" sz="2600" dirty="0">
                <a:ea typeface="Calibri" panose="020F0502020204030204" pitchFamily="34" charset="0"/>
                <a:cs typeface="Times New Roman" panose="02020603050405020304" pitchFamily="18" charset="0"/>
              </a:rPr>
              <a:t> 02 </a:t>
            </a:r>
            <a:r>
              <a:rPr lang="en-US" sz="2600" dirty="0" err="1">
                <a:ea typeface="Calibri" panose="020F0502020204030204" pitchFamily="34" charset="0"/>
                <a:cs typeface="Times New Roman" panose="02020603050405020304" pitchFamily="18" charset="0"/>
              </a:rPr>
              <a:t>đề</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bài</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nghị</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luận</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xã</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hội</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các</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nhóm</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suy</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nghĩ</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thảo</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luận</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trong</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thời</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gian</a:t>
            </a:r>
            <a:r>
              <a:rPr lang="en-US" sz="2600" dirty="0">
                <a:ea typeface="Calibri" panose="020F0502020204030204" pitchFamily="34" charset="0"/>
                <a:cs typeface="Times New Roman" panose="02020603050405020304" pitchFamily="18" charset="0"/>
              </a:rPr>
              <a:t> 5 </a:t>
            </a:r>
            <a:r>
              <a:rPr lang="en-US" sz="2600" dirty="0" err="1">
                <a:ea typeface="Calibri" panose="020F0502020204030204" pitchFamily="34" charset="0"/>
                <a:cs typeface="Times New Roman" panose="02020603050405020304" pitchFamily="18" charset="0"/>
              </a:rPr>
              <a:t>phút</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và</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đưa</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ra</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dàn</a:t>
            </a:r>
            <a:r>
              <a:rPr lang="en-US" sz="2600" dirty="0">
                <a:ea typeface="Calibri" panose="020F0502020204030204" pitchFamily="34" charset="0"/>
                <a:cs typeface="Times New Roman" panose="02020603050405020304" pitchFamily="18" charset="0"/>
              </a:rPr>
              <a:t> ý </a:t>
            </a:r>
            <a:r>
              <a:rPr lang="en-US" sz="2600" dirty="0" err="1">
                <a:ea typeface="Calibri" panose="020F0502020204030204" pitchFamily="34" charset="0"/>
                <a:cs typeface="Times New Roman" panose="02020603050405020304" pitchFamily="18" charset="0"/>
              </a:rPr>
              <a:t>của</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bài</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văn</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nghị</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luận</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xã</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hội</a:t>
            </a:r>
            <a:r>
              <a:rPr lang="en-US" sz="2600" dirty="0">
                <a:ea typeface="Calibri" panose="020F0502020204030204" pitchFamily="34" charset="0"/>
                <a:cs typeface="Times New Roman" panose="02020603050405020304" pitchFamily="18" charset="0"/>
              </a:rPr>
              <a:t>.</a:t>
            </a:r>
          </a:p>
          <a:p>
            <a:pPr algn="l">
              <a:lnSpc>
                <a:spcPct val="130000"/>
              </a:lnSpc>
              <a:spcAft>
                <a:spcPts val="800"/>
              </a:spcAft>
            </a:pP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Các</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nhóm</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lần</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lượt</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cử</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đại</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diện</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lên</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thuyết</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trình</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về</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sản</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phẩm</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học</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tập</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của</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nhóm</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mình</a:t>
            </a:r>
            <a:r>
              <a:rPr lang="en-US" sz="2600" dirty="0">
                <a:ea typeface="Calibri" panose="020F0502020204030204" pitchFamily="34" charset="0"/>
                <a:cs typeface="Times New Roman" panose="02020603050405020304" pitchFamily="18" charset="0"/>
              </a:rPr>
              <a:t>.</a:t>
            </a:r>
          </a:p>
          <a:p>
            <a:pPr algn="l">
              <a:lnSpc>
                <a:spcPct val="130000"/>
              </a:lnSpc>
              <a:spcAft>
                <a:spcPts val="800"/>
              </a:spcAft>
            </a:pP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Điểm</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tối</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đa</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cho</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phần</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thi</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hùng</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biện</a:t>
            </a:r>
            <a:r>
              <a:rPr lang="en-US" sz="2600" dirty="0">
                <a:ea typeface="Calibri" panose="020F0502020204030204" pitchFamily="34" charset="0"/>
                <a:cs typeface="Times New Roman" panose="02020603050405020304" pitchFamily="18" charset="0"/>
              </a:rPr>
              <a:t> ở </a:t>
            </a:r>
            <a:r>
              <a:rPr lang="en-US" sz="2600" dirty="0" err="1">
                <a:ea typeface="Calibri" panose="020F0502020204030204" pitchFamily="34" charset="0"/>
                <a:cs typeface="Times New Roman" panose="02020603050405020304" pitchFamily="18" charset="0"/>
              </a:rPr>
              <a:t>phần</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Về</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đích</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này</a:t>
            </a:r>
            <a:r>
              <a:rPr lang="en-US" sz="2600" dirty="0">
                <a:ea typeface="Calibri" panose="020F0502020204030204" pitchFamily="34" charset="0"/>
                <a:cs typeface="Times New Roman" panose="02020603050405020304" pitchFamily="18" charset="0"/>
              </a:rPr>
              <a:t> </a:t>
            </a:r>
            <a:r>
              <a:rPr lang="en-US" sz="2600" dirty="0" err="1">
                <a:ea typeface="Calibri" panose="020F0502020204030204" pitchFamily="34" charset="0"/>
                <a:cs typeface="Times New Roman" panose="02020603050405020304" pitchFamily="18" charset="0"/>
              </a:rPr>
              <a:t>là</a:t>
            </a:r>
            <a:r>
              <a:rPr lang="en-US" sz="2600" dirty="0">
                <a:ea typeface="Calibri" panose="020F0502020204030204" pitchFamily="34" charset="0"/>
                <a:cs typeface="Times New Roman" panose="02020603050405020304" pitchFamily="18" charset="0"/>
              </a:rPr>
              <a:t> 30 </a:t>
            </a:r>
            <a:r>
              <a:rPr lang="en-US" sz="2600" dirty="0" err="1">
                <a:ea typeface="Calibri" panose="020F0502020204030204" pitchFamily="34" charset="0"/>
                <a:cs typeface="Times New Roman" panose="02020603050405020304" pitchFamily="18" charset="0"/>
              </a:rPr>
              <a:t>điểm</a:t>
            </a:r>
            <a:r>
              <a:rPr lang="en-US" sz="2600" dirty="0">
                <a:ea typeface="Calibri" panose="020F0502020204030204" pitchFamily="34" charset="0"/>
                <a:cs typeface="Times New Roman" panose="02020603050405020304" pitchFamily="18" charset="0"/>
              </a:rPr>
              <a:t>.</a:t>
            </a:r>
          </a:p>
        </p:txBody>
      </p:sp>
      <p:pic>
        <p:nvPicPr>
          <p:cNvPr id="121868" name="Picture 12">
            <a:hlinkClick r:id="" action="ppaction://media"/>
            <a:extLst>
              <a:ext uri="{FF2B5EF4-FFF2-40B4-BE49-F238E27FC236}">
                <a16:creationId xmlns:a16="http://schemas.microsoft.com/office/drawing/2014/main" xmlns="" id="{B58CE000-0139-9F0B-06E2-D68CFD3D457F}"/>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12806511" y="1141234"/>
            <a:ext cx="1065556" cy="106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76" name="AutoShape 20">
            <a:extLst>
              <a:ext uri="{FF2B5EF4-FFF2-40B4-BE49-F238E27FC236}">
                <a16:creationId xmlns:a16="http://schemas.microsoft.com/office/drawing/2014/main" xmlns="" id="{C01A3556-EF5C-7A49-07AF-DDC3AA456502}"/>
              </a:ext>
            </a:extLst>
          </p:cNvPr>
          <p:cNvSpPr>
            <a:spLocks noChangeArrowheads="1"/>
          </p:cNvSpPr>
          <p:nvPr/>
        </p:nvSpPr>
        <p:spPr bwMode="auto">
          <a:xfrm>
            <a:off x="3472221" y="154385"/>
            <a:ext cx="5247558" cy="762841"/>
          </a:xfrm>
          <a:prstGeom prst="roundRect">
            <a:avLst>
              <a:gd name="adj" fmla="val 16667"/>
            </a:avLst>
          </a:prstGeom>
          <a:gradFill rotWithShape="1">
            <a:gsLst>
              <a:gs pos="0">
                <a:schemeClr val="bg1"/>
              </a:gs>
              <a:gs pos="100000">
                <a:srgbClr val="0000FF"/>
              </a:gs>
            </a:gsLst>
            <a:path path="shape">
              <a:fillToRect l="50000" t="50000" r="50000" b="50000"/>
            </a:path>
          </a:gradFill>
          <a:ln w="114300">
            <a:solidFill>
              <a:srgbClr val="CC0000">
                <a:alpha val="39999"/>
              </a:srgbClr>
            </a:solidFill>
            <a:round/>
            <a:headEnd/>
            <a:tailEnd/>
          </a:ln>
        </p:spPr>
        <p:txBody>
          <a:bodyPr wrap="none" lIns="95384" tIns="47694" rIns="95384" bIns="47694" anchor="ctr"/>
          <a:lstStyle/>
          <a:p>
            <a:pPr marL="473733" lvl="1" algn="ctr" defTabSz="955033" fontAlgn="base">
              <a:spcBef>
                <a:spcPct val="0"/>
              </a:spcBef>
              <a:spcAft>
                <a:spcPct val="0"/>
              </a:spcAft>
              <a:defRPr/>
            </a:pPr>
            <a:r>
              <a:rPr lang="en-US" sz="3623" b="1">
                <a:solidFill>
                  <a:srgbClr val="FFFF00"/>
                </a:solidFill>
                <a:effectLst>
                  <a:outerShdw blurRad="38100" dist="38100" dir="2700000" algn="tl">
                    <a:srgbClr val="000000"/>
                  </a:outerShdw>
                </a:effectLst>
                <a:latin typeface="Times New Roman" panose="02020603050405020304" pitchFamily="18" charset="0"/>
              </a:rPr>
              <a:t>VỀ ĐÍCH</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855" fill="hold"/>
                                        <p:tgtEl>
                                          <p:spTgt spid="121868"/>
                                        </p:tgtEl>
                                      </p:cBhvr>
                                    </p:cmd>
                                  </p:childTnLst>
                                </p:cTn>
                              </p:par>
                              <p:par>
                                <p:cTn id="7" presetID="22" presetClass="entr" presetSubtype="1" fill="hold" nodeType="withEffect">
                                  <p:stCondLst>
                                    <p:cond delay="0"/>
                                  </p:stCondLst>
                                  <p:childTnLst>
                                    <p:set>
                                      <p:cBhvr>
                                        <p:cTn id="8" dur="1" fill="hold">
                                          <p:stCondLst>
                                            <p:cond delay="0"/>
                                          </p:stCondLst>
                                        </p:cTn>
                                        <p:tgtEl>
                                          <p:spTgt spid="121863"/>
                                        </p:tgtEl>
                                        <p:attrNameLst>
                                          <p:attrName>style.visibility</p:attrName>
                                        </p:attrNameLst>
                                      </p:cBhvr>
                                      <p:to>
                                        <p:strVal val="visible"/>
                                      </p:to>
                                    </p:set>
                                    <p:animEffect transition="in" filter="wipe(up)">
                                      <p:cBhvr>
                                        <p:cTn id="9" dur="1000"/>
                                        <p:tgtEl>
                                          <p:spTgt spid="121863"/>
                                        </p:tgtEl>
                                      </p:cBhvr>
                                    </p:animEffect>
                                  </p:childTnLst>
                                </p:cTn>
                              </p:par>
                              <p:par>
                                <p:cTn id="10" presetID="22" presetClass="entr" presetSubtype="1" fill="hold" nodeType="withEffect">
                                  <p:stCondLst>
                                    <p:cond delay="0"/>
                                  </p:stCondLst>
                                  <p:childTnLst>
                                    <p:set>
                                      <p:cBhvr>
                                        <p:cTn id="11" dur="1" fill="hold">
                                          <p:stCondLst>
                                            <p:cond delay="0"/>
                                          </p:stCondLst>
                                        </p:cTn>
                                        <p:tgtEl>
                                          <p:spTgt spid="121865"/>
                                        </p:tgtEl>
                                        <p:attrNameLst>
                                          <p:attrName>style.visibility</p:attrName>
                                        </p:attrNameLst>
                                      </p:cBhvr>
                                      <p:to>
                                        <p:strVal val="visible"/>
                                      </p:to>
                                    </p:set>
                                    <p:animEffect transition="in" filter="wipe(up)">
                                      <p:cBhvr>
                                        <p:cTn id="12" dur="1000"/>
                                        <p:tgtEl>
                                          <p:spTgt spid="121865"/>
                                        </p:tgtEl>
                                      </p:cBhvr>
                                    </p:animEffect>
                                  </p:childTnLst>
                                </p:cTn>
                              </p:par>
                            </p:childTnLst>
                          </p:cTn>
                        </p:par>
                        <p:par>
                          <p:cTn id="13" fill="hold" nodeType="afterGroup">
                            <p:stCondLst>
                              <p:cond delay="3855"/>
                            </p:stCondLst>
                            <p:childTnLst>
                              <p:par>
                                <p:cTn id="14" presetID="22" presetClass="entr" presetSubtype="1" fill="hold" nodeType="afterEffect">
                                  <p:stCondLst>
                                    <p:cond delay="0"/>
                                  </p:stCondLst>
                                  <p:childTnLst>
                                    <p:set>
                                      <p:cBhvr>
                                        <p:cTn id="15" dur="1" fill="hold">
                                          <p:stCondLst>
                                            <p:cond delay="0"/>
                                          </p:stCondLst>
                                        </p:cTn>
                                        <p:tgtEl>
                                          <p:spTgt spid="121864"/>
                                        </p:tgtEl>
                                        <p:attrNameLst>
                                          <p:attrName>style.visibility</p:attrName>
                                        </p:attrNameLst>
                                      </p:cBhvr>
                                      <p:to>
                                        <p:strVal val="visible"/>
                                      </p:to>
                                    </p:set>
                                    <p:animEffect transition="in" filter="wipe(up)">
                                      <p:cBhvr>
                                        <p:cTn id="16" dur="1000"/>
                                        <p:tgtEl>
                                          <p:spTgt spid="121864"/>
                                        </p:tgtEl>
                                      </p:cBhvr>
                                    </p:animEffect>
                                  </p:childTnLst>
                                </p:cTn>
                              </p:par>
                              <p:par>
                                <p:cTn id="17" presetID="22" presetClass="entr" presetSubtype="1" fill="hold" nodeType="withEffect">
                                  <p:stCondLst>
                                    <p:cond delay="0"/>
                                  </p:stCondLst>
                                  <p:childTnLst>
                                    <p:set>
                                      <p:cBhvr>
                                        <p:cTn id="18" dur="1" fill="hold">
                                          <p:stCondLst>
                                            <p:cond delay="0"/>
                                          </p:stCondLst>
                                        </p:cTn>
                                        <p:tgtEl>
                                          <p:spTgt spid="121866"/>
                                        </p:tgtEl>
                                        <p:attrNameLst>
                                          <p:attrName>style.visibility</p:attrName>
                                        </p:attrNameLst>
                                      </p:cBhvr>
                                      <p:to>
                                        <p:strVal val="visible"/>
                                      </p:to>
                                    </p:set>
                                    <p:animEffect transition="in" filter="wipe(up)">
                                      <p:cBhvr>
                                        <p:cTn id="19" dur="1000"/>
                                        <p:tgtEl>
                                          <p:spTgt spid="121866"/>
                                        </p:tgtEl>
                                      </p:cBhvr>
                                    </p:animEffect>
                                  </p:childTnLst>
                                </p:cTn>
                              </p:par>
                            </p:childTnLst>
                          </p:cTn>
                        </p:par>
                        <p:par>
                          <p:cTn id="20" fill="hold" nodeType="afterGroup">
                            <p:stCondLst>
                              <p:cond delay="4855"/>
                            </p:stCondLst>
                            <p:childTnLst>
                              <p:par>
                                <p:cTn id="21" presetID="22" presetClass="entr" presetSubtype="1" fill="hold" nodeType="afterEffect">
                                  <p:stCondLst>
                                    <p:cond delay="0"/>
                                  </p:stCondLst>
                                  <p:childTnLst>
                                    <p:set>
                                      <p:cBhvr>
                                        <p:cTn id="22" dur="1" fill="hold">
                                          <p:stCondLst>
                                            <p:cond delay="0"/>
                                          </p:stCondLst>
                                        </p:cTn>
                                        <p:tgtEl>
                                          <p:spTgt spid="121862"/>
                                        </p:tgtEl>
                                        <p:attrNameLst>
                                          <p:attrName>style.visibility</p:attrName>
                                        </p:attrNameLst>
                                      </p:cBhvr>
                                      <p:to>
                                        <p:strVal val="visible"/>
                                      </p:to>
                                    </p:set>
                                    <p:animEffect transition="in" filter="wipe(up)">
                                      <p:cBhvr>
                                        <p:cTn id="23" dur="500"/>
                                        <p:tgtEl>
                                          <p:spTgt spid="121862"/>
                                        </p:tgtEl>
                                      </p:cBhvr>
                                    </p:animEffect>
                                  </p:childTnLst>
                                </p:cTn>
                              </p:par>
                              <p:par>
                                <p:cTn id="24" presetID="22" presetClass="entr" presetSubtype="1" fill="hold" nodeType="withEffect">
                                  <p:stCondLst>
                                    <p:cond delay="0"/>
                                  </p:stCondLst>
                                  <p:childTnLst>
                                    <p:set>
                                      <p:cBhvr>
                                        <p:cTn id="25" dur="1" fill="hold">
                                          <p:stCondLst>
                                            <p:cond delay="0"/>
                                          </p:stCondLst>
                                        </p:cTn>
                                        <p:tgtEl>
                                          <p:spTgt spid="121859"/>
                                        </p:tgtEl>
                                        <p:attrNameLst>
                                          <p:attrName>style.visibility</p:attrName>
                                        </p:attrNameLst>
                                      </p:cBhvr>
                                      <p:to>
                                        <p:strVal val="visible"/>
                                      </p:to>
                                    </p:set>
                                    <p:animEffect transition="in" filter="wipe(up)">
                                      <p:cBhvr>
                                        <p:cTn id="26" dur="1000"/>
                                        <p:tgtEl>
                                          <p:spTgt spid="121859"/>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21858"/>
                                        </p:tgtEl>
                                        <p:attrNameLst>
                                          <p:attrName>style.visibility</p:attrName>
                                        </p:attrNameLst>
                                      </p:cBhvr>
                                      <p:to>
                                        <p:strVal val="visible"/>
                                      </p:to>
                                    </p:set>
                                    <p:animEffect transition="in" filter="wipe(up)">
                                      <p:cBhvr>
                                        <p:cTn id="29" dur="1000"/>
                                        <p:tgtEl>
                                          <p:spTgt spid="121858"/>
                                        </p:tgtEl>
                                      </p:cBhvr>
                                    </p:animEffect>
                                  </p:childTnLst>
                                </p:cTn>
                              </p:par>
                              <p:par>
                                <p:cTn id="30" presetID="22" presetClass="entr" presetSubtype="1" fill="hold" nodeType="withEffect">
                                  <p:stCondLst>
                                    <p:cond delay="0"/>
                                  </p:stCondLst>
                                  <p:childTnLst>
                                    <p:set>
                                      <p:cBhvr>
                                        <p:cTn id="31" dur="1" fill="hold">
                                          <p:stCondLst>
                                            <p:cond delay="0"/>
                                          </p:stCondLst>
                                        </p:cTn>
                                        <p:tgtEl>
                                          <p:spTgt spid="121860"/>
                                        </p:tgtEl>
                                        <p:attrNameLst>
                                          <p:attrName>style.visibility</p:attrName>
                                        </p:attrNameLst>
                                      </p:cBhvr>
                                      <p:to>
                                        <p:strVal val="visible"/>
                                      </p:to>
                                    </p:set>
                                    <p:animEffect transition="in" filter="wipe(up)">
                                      <p:cBhvr>
                                        <p:cTn id="32" dur="1000"/>
                                        <p:tgtEl>
                                          <p:spTgt spid="121860"/>
                                        </p:tgtEl>
                                      </p:cBhvr>
                                    </p:animEffect>
                                  </p:childTnLst>
                                </p:cTn>
                              </p:par>
                            </p:childTnLst>
                          </p:cTn>
                        </p:par>
                        <p:par>
                          <p:cTn id="33" fill="hold" nodeType="afterGroup">
                            <p:stCondLst>
                              <p:cond delay="5855"/>
                            </p:stCondLst>
                            <p:childTnLst>
                              <p:par>
                                <p:cTn id="34" presetID="22" presetClass="entr" presetSubtype="4" fill="hold" nodeType="afterEffect">
                                  <p:stCondLst>
                                    <p:cond delay="0"/>
                                  </p:stCondLst>
                                  <p:childTnLst>
                                    <p:set>
                                      <p:cBhvr>
                                        <p:cTn id="35" dur="1" fill="hold">
                                          <p:stCondLst>
                                            <p:cond delay="0"/>
                                          </p:stCondLst>
                                        </p:cTn>
                                        <p:tgtEl>
                                          <p:spTgt spid="121861"/>
                                        </p:tgtEl>
                                        <p:attrNameLst>
                                          <p:attrName>style.visibility</p:attrName>
                                        </p:attrNameLst>
                                      </p:cBhvr>
                                      <p:to>
                                        <p:strVal val="visible"/>
                                      </p:to>
                                    </p:set>
                                    <p:animEffect transition="in" filter="wipe(down)">
                                      <p:cBhvr>
                                        <p:cTn id="36" dur="1000"/>
                                        <p:tgtEl>
                                          <p:spTgt spid="121861"/>
                                        </p:tgtEl>
                                      </p:cBhvr>
                                    </p:animEffect>
                                  </p:childTnLst>
                                </p:cTn>
                              </p:par>
                            </p:childTnLst>
                          </p:cTn>
                        </p:par>
                        <p:par>
                          <p:cTn id="37" fill="hold" nodeType="afterGroup">
                            <p:stCondLst>
                              <p:cond delay="6855"/>
                            </p:stCondLst>
                            <p:childTnLst>
                              <p:par>
                                <p:cTn id="38" presetID="54" presetClass="entr" presetSubtype="0" accel="100000" fill="hold" grpId="0" nodeType="afterEffect">
                                  <p:stCondLst>
                                    <p:cond delay="0"/>
                                  </p:stCondLst>
                                  <p:childTnLst>
                                    <p:set>
                                      <p:cBhvr>
                                        <p:cTn id="39" dur="1" fill="hold">
                                          <p:stCondLst>
                                            <p:cond delay="0"/>
                                          </p:stCondLst>
                                        </p:cTn>
                                        <p:tgtEl>
                                          <p:spTgt spid="121867"/>
                                        </p:tgtEl>
                                        <p:attrNameLst>
                                          <p:attrName>style.visibility</p:attrName>
                                        </p:attrNameLst>
                                      </p:cBhvr>
                                      <p:to>
                                        <p:strVal val="visible"/>
                                      </p:to>
                                    </p:set>
                                    <p:anim calcmode="lin" valueType="num">
                                      <p:cBhvr>
                                        <p:cTn id="40" dur="1000" fill="hold"/>
                                        <p:tgtEl>
                                          <p:spTgt spid="121867"/>
                                        </p:tgtEl>
                                        <p:attrNameLst>
                                          <p:attrName>ppt_w</p:attrName>
                                        </p:attrNameLst>
                                      </p:cBhvr>
                                      <p:tavLst>
                                        <p:tav tm="0">
                                          <p:val>
                                            <p:strVal val="#ppt_w*0.05"/>
                                          </p:val>
                                        </p:tav>
                                        <p:tav tm="100000">
                                          <p:val>
                                            <p:strVal val="#ppt_w"/>
                                          </p:val>
                                        </p:tav>
                                      </p:tavLst>
                                    </p:anim>
                                    <p:anim calcmode="lin" valueType="num">
                                      <p:cBhvr>
                                        <p:cTn id="41" dur="1000" fill="hold"/>
                                        <p:tgtEl>
                                          <p:spTgt spid="121867"/>
                                        </p:tgtEl>
                                        <p:attrNameLst>
                                          <p:attrName>ppt_h</p:attrName>
                                        </p:attrNameLst>
                                      </p:cBhvr>
                                      <p:tavLst>
                                        <p:tav tm="0">
                                          <p:val>
                                            <p:strVal val="#ppt_h"/>
                                          </p:val>
                                        </p:tav>
                                        <p:tav tm="100000">
                                          <p:val>
                                            <p:strVal val="#ppt_h"/>
                                          </p:val>
                                        </p:tav>
                                      </p:tavLst>
                                    </p:anim>
                                    <p:anim calcmode="lin" valueType="num">
                                      <p:cBhvr>
                                        <p:cTn id="42" dur="1000" fill="hold"/>
                                        <p:tgtEl>
                                          <p:spTgt spid="121867"/>
                                        </p:tgtEl>
                                        <p:attrNameLst>
                                          <p:attrName>ppt_x</p:attrName>
                                        </p:attrNameLst>
                                      </p:cBhvr>
                                      <p:tavLst>
                                        <p:tav tm="0">
                                          <p:val>
                                            <p:strVal val="#ppt_x-.2"/>
                                          </p:val>
                                        </p:tav>
                                        <p:tav tm="100000">
                                          <p:val>
                                            <p:strVal val="#ppt_x"/>
                                          </p:val>
                                        </p:tav>
                                      </p:tavLst>
                                    </p:anim>
                                    <p:anim calcmode="lin" valueType="num">
                                      <p:cBhvr>
                                        <p:cTn id="43" dur="1000" fill="hold"/>
                                        <p:tgtEl>
                                          <p:spTgt spid="121867"/>
                                        </p:tgtEl>
                                        <p:attrNameLst>
                                          <p:attrName>ppt_y</p:attrName>
                                        </p:attrNameLst>
                                      </p:cBhvr>
                                      <p:tavLst>
                                        <p:tav tm="0">
                                          <p:val>
                                            <p:strVal val="#ppt_y"/>
                                          </p:val>
                                        </p:tav>
                                        <p:tav tm="100000">
                                          <p:val>
                                            <p:strVal val="#ppt_y"/>
                                          </p:val>
                                        </p:tav>
                                      </p:tavLst>
                                    </p:anim>
                                    <p:animEffect transition="in" filter="fade">
                                      <p:cBhvr>
                                        <p:cTn id="44" dur="1000"/>
                                        <p:tgtEl>
                                          <p:spTgt spid="12186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45" repeatCount="indefinite" fill="hold" display="0">
                  <p:stCondLst>
                    <p:cond delay="indefinite"/>
                  </p:stCondLst>
                  <p:endCondLst>
                    <p:cond evt="onPrev" delay="0">
                      <p:tgtEl>
                        <p:sldTgt/>
                      </p:tgtEl>
                    </p:cond>
                    <p:cond evt="onStopAudio" delay="0">
                      <p:tgtEl>
                        <p:sldTgt/>
                      </p:tgtEl>
                    </p:cond>
                  </p:endCondLst>
                </p:cTn>
                <p:tgtEl>
                  <p:spTgt spid="121868"/>
                </p:tgtEl>
              </p:cMediaNode>
            </p:audio>
          </p:childTnLst>
        </p:cTn>
      </p:par>
    </p:tnLst>
    <p:bldLst>
      <p:bldP spid="121858" grpId="0" animBg="1"/>
      <p:bldP spid="12186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118">
            <a:extLst>
              <a:ext uri="{FF2B5EF4-FFF2-40B4-BE49-F238E27FC236}">
                <a16:creationId xmlns:a16="http://schemas.microsoft.com/office/drawing/2014/main" xmlns="" id="{57168CD5-94D6-DAC1-93FB-1DF7358DCE4D}"/>
              </a:ext>
            </a:extLst>
          </p:cNvPr>
          <p:cNvPicPr>
            <a:picLocks noChangeAspect="1" noChangeArrowheads="1"/>
          </p:cNvPicPr>
          <p:nvPr/>
        </p:nvPicPr>
        <p:blipFill>
          <a:blip r:embed="rId2"/>
          <a:srcRect/>
          <a:stretch>
            <a:fillRect/>
          </a:stretch>
        </p:blipFill>
        <p:spPr bwMode="auto">
          <a:xfrm>
            <a:off x="0" y="1"/>
            <a:ext cx="12192000" cy="6892812"/>
          </a:xfrm>
          <a:prstGeom prst="rect">
            <a:avLst/>
          </a:prstGeom>
          <a:gradFill rotWithShape="1">
            <a:gsLst>
              <a:gs pos="0">
                <a:schemeClr val="accent1">
                  <a:gamma/>
                  <a:tint val="0"/>
                  <a:invGamma/>
                </a:schemeClr>
              </a:gs>
              <a:gs pos="100000">
                <a:schemeClr val="accent1"/>
              </a:gs>
            </a:gsLst>
            <a:lin ang="5400000" scaled="1"/>
          </a:gradFill>
          <a:effectLst>
            <a:outerShdw dist="107763" dir="18900000" algn="ctr" rotWithShape="0">
              <a:srgbClr val="808080">
                <a:alpha val="50000"/>
              </a:srgbClr>
            </a:outerShdw>
          </a:effectLst>
        </p:spPr>
      </p:pic>
      <p:pic>
        <p:nvPicPr>
          <p:cNvPr id="61444" name="Picture 7" descr="santwav[1]">
            <a:extLst>
              <a:ext uri="{FF2B5EF4-FFF2-40B4-BE49-F238E27FC236}">
                <a16:creationId xmlns:a16="http://schemas.microsoft.com/office/drawing/2014/main" xmlns="" id="{3BD05EB6-272A-6D45-5C1F-65974BA0D2C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80886" y="5716767"/>
            <a:ext cx="5886286" cy="1141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8" descr="treespin">
            <a:extLst>
              <a:ext uri="{FF2B5EF4-FFF2-40B4-BE49-F238E27FC236}">
                <a16:creationId xmlns:a16="http://schemas.microsoft.com/office/drawing/2014/main" xmlns="" id="{9FCC6BC2-3E1A-DF5C-6C94-BC077C6BE45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2817390"/>
            <a:ext cx="3198180" cy="343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41" name="WordArt 9">
            <a:hlinkClick r:id="rId5" action="ppaction://hlinksldjump"/>
            <a:extLst>
              <a:ext uri="{FF2B5EF4-FFF2-40B4-BE49-F238E27FC236}">
                <a16:creationId xmlns:a16="http://schemas.microsoft.com/office/drawing/2014/main" xmlns="" id="{DB3DD29C-F3AA-345A-B594-166A866073E6}"/>
              </a:ext>
            </a:extLst>
          </p:cNvPr>
          <p:cNvSpPr>
            <a:spLocks noChangeArrowheads="1" noChangeShapeType="1" noTextEdit="1"/>
          </p:cNvSpPr>
          <p:nvPr/>
        </p:nvSpPr>
        <p:spPr bwMode="auto">
          <a:xfrm>
            <a:off x="1316894" y="287579"/>
            <a:ext cx="4265249" cy="1828396"/>
          </a:xfrm>
          <a:prstGeom prst="rect">
            <a:avLst/>
          </a:prstGeom>
        </p:spPr>
        <p:txBody>
          <a:bodyPr wrap="none" fromWordArt="1">
            <a:prstTxWarp prst="textDeflate">
              <a:avLst>
                <a:gd name="adj" fmla="val 26227"/>
              </a:avLst>
            </a:prstTxWarp>
          </a:bodyPr>
          <a:lstStyle/>
          <a:p>
            <a:pPr algn="ctr" defTabSz="871789" fontAlgn="base">
              <a:spcBef>
                <a:spcPct val="20000"/>
              </a:spcBef>
              <a:spcAft>
                <a:spcPct val="0"/>
              </a:spcAft>
            </a:pPr>
            <a:r>
              <a:rPr lang="en-US" sz="3432" b="1" kern="10" dirty="0">
                <a:ln w="9525">
                  <a:solidFill>
                    <a:srgbClr val="000000"/>
                  </a:solidFill>
                  <a:round/>
                  <a:headEnd/>
                  <a:tailEnd/>
                </a:ln>
                <a:gradFill rotWithShape="1">
                  <a:gsLst>
                    <a:gs pos="0">
                      <a:srgbClr val="FF3300"/>
                    </a:gs>
                    <a:gs pos="100000">
                      <a:srgbClr val="FFC1B2"/>
                    </a:gs>
                  </a:gsLst>
                  <a:lin ang="5400000" scaled="1"/>
                </a:gradFill>
                <a:effectLst>
                  <a:outerShdw dist="107763" dir="18900000" algn="ctr" rotWithShape="0">
                    <a:srgbClr val="868686">
                      <a:alpha val="50000"/>
                    </a:srgbClr>
                  </a:outerShdw>
                </a:effectLst>
                <a:latin typeface="Times New Roman" panose="02020603050405020304" pitchFamily="18" charset="0"/>
                <a:cs typeface="Times New Roman" panose="02020603050405020304" pitchFamily="18" charset="0"/>
              </a:rPr>
              <a:t>VỀ ĐÍCH</a:t>
            </a:r>
          </a:p>
        </p:txBody>
      </p:sp>
      <p:sp>
        <p:nvSpPr>
          <p:cNvPr id="3" name="TextBox 2">
            <a:extLst>
              <a:ext uri="{FF2B5EF4-FFF2-40B4-BE49-F238E27FC236}">
                <a16:creationId xmlns:a16="http://schemas.microsoft.com/office/drawing/2014/main" xmlns="" id="{D267514B-8ACA-5048-1686-948327CD4EAA}"/>
              </a:ext>
            </a:extLst>
          </p:cNvPr>
          <p:cNvSpPr txBox="1"/>
          <p:nvPr/>
        </p:nvSpPr>
        <p:spPr>
          <a:xfrm>
            <a:off x="3700462" y="2246143"/>
            <a:ext cx="7672387" cy="3435812"/>
          </a:xfrm>
          <a:prstGeom prst="rect">
            <a:avLst/>
          </a:prstGeom>
          <a:solidFill>
            <a:schemeClr val="bg1"/>
          </a:solidFill>
        </p:spPr>
        <p:txBody>
          <a:bodyPr wrap="square">
            <a:spAutoFit/>
          </a:bodyPr>
          <a:lstStyle/>
          <a:p>
            <a:pPr>
              <a:lnSpc>
                <a:spcPct val="130000"/>
              </a:lnSpc>
              <a:spcBef>
                <a:spcPts val="1200"/>
              </a:spcBef>
              <a:spcAft>
                <a:spcPts val="300"/>
              </a:spcAft>
            </a:pPr>
            <a:r>
              <a:rPr lang="en-US" sz="2800" b="0" kern="1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kern="1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1, 2: </a:t>
            </a:r>
            <a:r>
              <a:rPr lang="en-US" sz="2800" b="1" kern="1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kern="1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01</a:t>
            </a:r>
            <a:r>
              <a:rPr lang="en-US" sz="2800" b="0" kern="1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kern="1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b="0" kern="1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kern="1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b="0" kern="1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0" kern="1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b="0" kern="1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kern="1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0" kern="1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kern="1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0" kern="1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kern="1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b="0" kern="1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kern="1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0" kern="1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kern="1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Đặng</a:t>
            </a:r>
            <a:r>
              <a:rPr lang="en-US" sz="2800" b="0" kern="1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kern="1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Thùy</a:t>
            </a:r>
            <a:r>
              <a:rPr lang="en-US" sz="2800" b="0" kern="1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kern="1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Trâm</a:t>
            </a:r>
            <a:r>
              <a:rPr lang="en-US" sz="2800" b="0" kern="1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i="1" kern="1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b="0" i="1" kern="1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i="1" kern="1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b="0" i="1" kern="1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i="1" kern="1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2800" b="0" i="1" kern="1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b="0" i="1" kern="1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giông</a:t>
            </a:r>
            <a:r>
              <a:rPr lang="en-US" sz="2800" b="0" i="1" kern="1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i="1" kern="1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800" b="0" i="1" kern="1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i="1" kern="1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b="0" i="1" kern="1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i="1" kern="1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0" i="1" kern="1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i="1" kern="1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0" i="1" kern="1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i="1" kern="1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cúi</a:t>
            </a:r>
            <a:r>
              <a:rPr lang="en-US" sz="2800" b="0" i="1" kern="1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i="1" kern="1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b="0" i="1" kern="1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i="1" kern="1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b="0" i="1" kern="1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i="1" kern="1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giông</a:t>
            </a:r>
            <a:r>
              <a:rPr lang="en-US" sz="2800" b="0" i="1" kern="1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i="1" kern="1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vi-VN" sz="2800" b="0" kern="1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600" dirty="0">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ct val="130000"/>
              </a:lnSpc>
              <a:spcAft>
                <a:spcPts val="800"/>
              </a:spcAf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3, 4: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02</a:t>
            </a:r>
            <a:r>
              <a:rPr lang="vi-VN"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Suy nghĩ về câu nói sau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Platon</a:t>
            </a:r>
            <a:r>
              <a:rPr lang="vi-VN"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thắng</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thắng</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hiển</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hách</a:t>
            </a:r>
            <a:r>
              <a:rPr lang="en-US" sz="28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mph" presetSubtype="0" repeatCount="indefinite" fill="hold" nodeType="withEffect">
                                  <p:stCondLst>
                                    <p:cond delay="0"/>
                                  </p:stCondLst>
                                  <p:childTnLst>
                                    <p:animClr clrSpc="hsl" dir="cw">
                                      <p:cBhvr override="childStyle">
                                        <p:cTn id="6" dur="5000" fill="hold"/>
                                        <p:tgtEl>
                                          <p:spTgt spid="172041"/>
                                        </p:tgtEl>
                                        <p:attrNameLst>
                                          <p:attrName>style.color</p:attrName>
                                        </p:attrNameLst>
                                      </p:cBhvr>
                                      <p:by>
                                        <p:hsl h="7200000" s="0" l="0"/>
                                      </p:by>
                                    </p:animClr>
                                    <p:animClr clrSpc="hsl" dir="cw">
                                      <p:cBhvr>
                                        <p:cTn id="7" dur="5000" fill="hold"/>
                                        <p:tgtEl>
                                          <p:spTgt spid="172041"/>
                                        </p:tgtEl>
                                        <p:attrNameLst>
                                          <p:attrName>fillcolor</p:attrName>
                                        </p:attrNameLst>
                                      </p:cBhvr>
                                      <p:by>
                                        <p:hsl h="7200000" s="0" l="0"/>
                                      </p:by>
                                    </p:animClr>
                                    <p:animClr clrSpc="hsl" dir="cw">
                                      <p:cBhvr>
                                        <p:cTn id="8" dur="5000" fill="hold"/>
                                        <p:tgtEl>
                                          <p:spTgt spid="172041"/>
                                        </p:tgtEl>
                                        <p:attrNameLst>
                                          <p:attrName>stroke.color</p:attrName>
                                        </p:attrNameLst>
                                      </p:cBhvr>
                                      <p:by>
                                        <p:hsl h="7200000" s="0" l="0"/>
                                      </p:by>
                                    </p:animClr>
                                    <p:set>
                                      <p:cBhvr>
                                        <p:cTn id="9" dur="5000" fill="hold"/>
                                        <p:tgtEl>
                                          <p:spTgt spid="172041"/>
                                        </p:tgtEl>
                                        <p:attrNameLst>
                                          <p:attrName>fill.type</p:attrName>
                                        </p:attrNameLst>
                                      </p:cBhvr>
                                      <p:to>
                                        <p:strVal val="solid"/>
                                      </p:to>
                                    </p:set>
                                  </p:childTnLst>
                                </p:cTn>
                              </p:par>
                              <p:par>
                                <p:cTn id="10" presetID="32" presetClass="emph" presetSubtype="0" repeatCount="indefinite" fill="hold" nodeType="withEffect">
                                  <p:stCondLst>
                                    <p:cond delay="0"/>
                                  </p:stCondLst>
                                  <p:childTnLst>
                                    <p:animClr clrSpc="rgb" dir="cw">
                                      <p:cBhvr override="childStyle">
                                        <p:cTn id="11" dur="500" fill="hold"/>
                                        <p:tgtEl>
                                          <p:spTgt spid="172041"/>
                                        </p:tgtEl>
                                        <p:attrNameLst>
                                          <p:attrName>style.color</p:attrName>
                                        </p:attrNameLst>
                                      </p:cBhvr>
                                      <p:to>
                                        <a:srgbClr val="FFFF00"/>
                                      </p:to>
                                    </p:animClr>
                                    <p:animClr clrSpc="rgb" dir="cw">
                                      <p:cBhvr>
                                        <p:cTn id="12" dur="500" fill="hold"/>
                                        <p:tgtEl>
                                          <p:spTgt spid="172041"/>
                                        </p:tgtEl>
                                        <p:attrNameLst>
                                          <p:attrName>fillcolor</p:attrName>
                                        </p:attrNameLst>
                                      </p:cBhvr>
                                      <p:to>
                                        <a:srgbClr val="FFFF00"/>
                                      </p:to>
                                    </p:animClr>
                                    <p:set>
                                      <p:cBhvr>
                                        <p:cTn id="13" dur="500" fill="hold"/>
                                        <p:tgtEl>
                                          <p:spTgt spid="172041"/>
                                        </p:tgtEl>
                                        <p:attrNameLst>
                                          <p:attrName>fill.type</p:attrName>
                                        </p:attrNameLst>
                                      </p:cBhvr>
                                      <p:to>
                                        <p:strVal val="solid"/>
                                      </p:to>
                                    </p:set>
                                    <p:set>
                                      <p:cBhvr>
                                        <p:cTn id="14" dur="500" fill="hold"/>
                                        <p:tgtEl>
                                          <p:spTgt spid="172041"/>
                                        </p:tgtEl>
                                        <p:attrNameLst>
                                          <p:attrName>fill.on</p:attrName>
                                        </p:attrNameLst>
                                      </p:cBhvr>
                                      <p:to>
                                        <p:strVal val="true"/>
                                      </p:to>
                                    </p:set>
                                    <p:animRot by="120000">
                                      <p:cBhvr>
                                        <p:cTn id="15" dur="500" fill="hold">
                                          <p:stCondLst>
                                            <p:cond delay="0"/>
                                          </p:stCondLst>
                                        </p:cTn>
                                        <p:tgtEl>
                                          <p:spTgt spid="172041"/>
                                        </p:tgtEl>
                                        <p:attrNameLst>
                                          <p:attrName>r</p:attrName>
                                        </p:attrNameLst>
                                      </p:cBhvr>
                                    </p:animRot>
                                    <p:animRot by="-240000">
                                      <p:cBhvr>
                                        <p:cTn id="16" dur="1000" fill="hold">
                                          <p:stCondLst>
                                            <p:cond delay="1000"/>
                                          </p:stCondLst>
                                        </p:cTn>
                                        <p:tgtEl>
                                          <p:spTgt spid="172041"/>
                                        </p:tgtEl>
                                        <p:attrNameLst>
                                          <p:attrName>r</p:attrName>
                                        </p:attrNameLst>
                                      </p:cBhvr>
                                    </p:animRot>
                                    <p:animRot by="240000">
                                      <p:cBhvr>
                                        <p:cTn id="17" dur="1000" fill="hold">
                                          <p:stCondLst>
                                            <p:cond delay="2000"/>
                                          </p:stCondLst>
                                        </p:cTn>
                                        <p:tgtEl>
                                          <p:spTgt spid="172041"/>
                                        </p:tgtEl>
                                        <p:attrNameLst>
                                          <p:attrName>r</p:attrName>
                                        </p:attrNameLst>
                                      </p:cBhvr>
                                    </p:animRot>
                                    <p:animRot by="-240000">
                                      <p:cBhvr>
                                        <p:cTn id="18" dur="1000" fill="hold">
                                          <p:stCondLst>
                                            <p:cond delay="3000"/>
                                          </p:stCondLst>
                                        </p:cTn>
                                        <p:tgtEl>
                                          <p:spTgt spid="172041"/>
                                        </p:tgtEl>
                                        <p:attrNameLst>
                                          <p:attrName>r</p:attrName>
                                        </p:attrNameLst>
                                      </p:cBhvr>
                                    </p:animRot>
                                    <p:animRot by="120000">
                                      <p:cBhvr>
                                        <p:cTn id="19" dur="1000" fill="hold">
                                          <p:stCondLst>
                                            <p:cond delay="4000"/>
                                          </p:stCondLst>
                                        </p:cTn>
                                        <p:tgtEl>
                                          <p:spTgt spid="1720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0C97B27-73AA-660E-C8B6-BF810706127C}"/>
              </a:ext>
            </a:extLst>
          </p:cNvPr>
          <p:cNvSpPr/>
          <p:nvPr/>
        </p:nvSpPr>
        <p:spPr>
          <a:xfrm>
            <a:off x="471488" y="900113"/>
            <a:ext cx="11272837" cy="5514975"/>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C2D1D1B9-98D6-7B17-D865-A00185ED8E22}"/>
              </a:ext>
            </a:extLst>
          </p:cNvPr>
          <p:cNvSpPr txBox="1"/>
          <p:nvPr/>
        </p:nvSpPr>
        <p:spPr>
          <a:xfrm>
            <a:off x="678656" y="108589"/>
            <a:ext cx="10858500" cy="668645"/>
          </a:xfrm>
          <a:prstGeom prst="rect">
            <a:avLst/>
          </a:prstGeom>
          <a:solidFill>
            <a:schemeClr val="accent4">
              <a:lumMod val="20000"/>
              <a:lumOff val="80000"/>
            </a:schemeClr>
          </a:solidFill>
        </p:spPr>
        <p:txBody>
          <a:bodyPr wrap="square">
            <a:spAutoFit/>
          </a:bodyPr>
          <a:lstStyle/>
          <a:p>
            <a:pPr algn="ctr">
              <a:lnSpc>
                <a:spcPct val="130000"/>
              </a:lnSpc>
              <a:spcAft>
                <a:spcPts val="800"/>
              </a:spcAft>
            </a:pPr>
            <a:r>
              <a:rPr lang="vi-VN"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Gợi ý dàn ý</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9DDA88B2-651F-99A0-C4F7-167D91564250}"/>
              </a:ext>
            </a:extLst>
          </p:cNvPr>
          <p:cNvSpPr txBox="1"/>
          <p:nvPr/>
        </p:nvSpPr>
        <p:spPr>
          <a:xfrm>
            <a:off x="660400" y="1028700"/>
            <a:ext cx="10858500" cy="4981172"/>
          </a:xfrm>
          <a:prstGeom prst="rect">
            <a:avLst/>
          </a:prstGeom>
          <a:noFill/>
        </p:spPr>
        <p:txBody>
          <a:bodyPr wrap="square">
            <a:spAutoFit/>
          </a:bodyPr>
          <a:lstStyle/>
          <a:p>
            <a:pPr>
              <a:lnSpc>
                <a:spcPct val="130000"/>
              </a:lnSpc>
              <a:spcAft>
                <a:spcPts val="800"/>
              </a:spcAft>
            </a:pPr>
            <a:r>
              <a:rPr lang="vi-VN"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Đề 01:</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Mở</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II.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Giông</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nan,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thử</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khăn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xảy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Cúi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lùi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bại</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khuyên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lùi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khăn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dám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21332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wipe(down)">
                                      <p:cBhvr>
                                        <p:cTn id="7" dur="500"/>
                                        <p:tgtEl>
                                          <p:spTgt spid="6">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5" end="5"/>
                                            </p:txEl>
                                          </p:spTgt>
                                        </p:tgtEl>
                                        <p:attrNameLst>
                                          <p:attrName>style.visibility</p:attrName>
                                        </p:attrNameLst>
                                      </p:cBhvr>
                                      <p:to>
                                        <p:strVal val="visible"/>
                                      </p:to>
                                    </p:set>
                                    <p:animEffect transition="in" filter="wipe(down)">
                                      <p:cBhvr>
                                        <p:cTn id="12" dur="500"/>
                                        <p:tgtEl>
                                          <p:spTgt spid="6">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animEffect transition="in" filter="wipe(down)">
                                      <p:cBhvr>
                                        <p:cTn id="1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0C97B27-73AA-660E-C8B6-BF810706127C}"/>
              </a:ext>
            </a:extLst>
          </p:cNvPr>
          <p:cNvSpPr/>
          <p:nvPr/>
        </p:nvSpPr>
        <p:spPr>
          <a:xfrm>
            <a:off x="471488" y="900113"/>
            <a:ext cx="11272837" cy="5514975"/>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C2D1D1B9-98D6-7B17-D865-A00185ED8E22}"/>
              </a:ext>
            </a:extLst>
          </p:cNvPr>
          <p:cNvSpPr txBox="1"/>
          <p:nvPr/>
        </p:nvSpPr>
        <p:spPr>
          <a:xfrm>
            <a:off x="678656" y="108589"/>
            <a:ext cx="10858500" cy="668645"/>
          </a:xfrm>
          <a:prstGeom prst="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Gợi ý dàn ý</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AD237CF2-770C-3CA4-475F-AF25CF8C0036}"/>
              </a:ext>
            </a:extLst>
          </p:cNvPr>
          <p:cNvSpPr txBox="1"/>
          <p:nvPr/>
        </p:nvSpPr>
        <p:spPr>
          <a:xfrm>
            <a:off x="660400" y="1028700"/>
            <a:ext cx="10858500" cy="5358711"/>
          </a:xfrm>
          <a:prstGeom prst="rect">
            <a:avLst/>
          </a:prstGeom>
          <a:noFill/>
        </p:spPr>
        <p:txBody>
          <a:bodyPr wrap="square">
            <a:spAutoFit/>
          </a:bodyPr>
          <a:lstStyle/>
          <a:p>
            <a:pPr>
              <a:lnSpc>
                <a:spcPct val="130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Khẳng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khăn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thử</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thăng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trầm</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30000"/>
              </a:lnSpc>
              <a:spcAft>
                <a:spcPts val="800"/>
              </a:spcAft>
              <a:buSzPts val="1000"/>
              <a:buFont typeface="Symbol" panose="05050102010706020507" pitchFamily="18" charset="2"/>
              <a:buChar char=""/>
              <a:tabLst>
                <a:tab pos="457200" algn="l"/>
              </a:tabLst>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giờ</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lặng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luôn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vô</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khăn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thử</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phúc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khổ</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30000"/>
              </a:lnSpc>
              <a:spcAft>
                <a:spcPts val="800"/>
              </a:spcAft>
              <a:buSzPts val="1000"/>
              <a:buFont typeface="Symbol" panose="05050102010706020507" pitchFamily="18" charset="2"/>
              <a:buChar char=""/>
              <a:tabLst>
                <a:tab pos="457200" algn="l"/>
              </a:tabLst>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vững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30000"/>
              </a:lnSpc>
              <a:spcAft>
                <a:spcPts val="800"/>
              </a:spcAft>
              <a:buSzPts val="1000"/>
              <a:buFont typeface="Symbol" panose="05050102010706020507" pitchFamily="18" charset="2"/>
              <a:buChar char=""/>
              <a:tabLst>
                <a:tab pos="457200" algn="l"/>
              </a:tabLst>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Vượt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khăn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thử</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dàng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song ta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luôn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luôn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dũng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hèn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nhát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núng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né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51403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down)">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down)">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down)">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0C97B27-73AA-660E-C8B6-BF810706127C}"/>
              </a:ext>
            </a:extLst>
          </p:cNvPr>
          <p:cNvSpPr/>
          <p:nvPr/>
        </p:nvSpPr>
        <p:spPr>
          <a:xfrm>
            <a:off x="471488" y="900113"/>
            <a:ext cx="11272837" cy="5514975"/>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C2D1D1B9-98D6-7B17-D865-A00185ED8E22}"/>
              </a:ext>
            </a:extLst>
          </p:cNvPr>
          <p:cNvSpPr txBox="1"/>
          <p:nvPr/>
        </p:nvSpPr>
        <p:spPr>
          <a:xfrm>
            <a:off x="678656" y="108589"/>
            <a:ext cx="10858500" cy="668645"/>
          </a:xfrm>
          <a:prstGeom prst="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Gợi ý dàn ý</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17A61C1D-8959-E3AC-8194-F29B325105AA}"/>
              </a:ext>
            </a:extLst>
          </p:cNvPr>
          <p:cNvSpPr txBox="1"/>
          <p:nvPr/>
        </p:nvSpPr>
        <p:spPr>
          <a:xfrm>
            <a:off x="660400" y="900113"/>
            <a:ext cx="10858500" cy="5385577"/>
          </a:xfrm>
          <a:prstGeom prst="rect">
            <a:avLst/>
          </a:prstGeom>
          <a:noFill/>
        </p:spPr>
        <p:txBody>
          <a:bodyPr wrap="square">
            <a:spAutoFit/>
          </a:bodyPr>
          <a:lstStyle/>
          <a:p>
            <a:pPr>
              <a:lnSpc>
                <a:spcPct val="130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30000"/>
              </a:lnSpc>
              <a:spcAft>
                <a:spcPts val="800"/>
              </a:spcAft>
              <a:buSzPts val="1000"/>
              <a:buFont typeface="Symbol" panose="05050102010706020507" pitchFamily="18" charset="2"/>
              <a:buChar char=""/>
              <a:tabLst>
                <a:tab pos="457200" algn="l"/>
              </a:tabLs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vượt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khan,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lĩnh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kỹ</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tri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30000"/>
              </a:lnSpc>
              <a:spcAft>
                <a:spcPts val="800"/>
              </a:spcAft>
              <a:buSzPts val="1000"/>
              <a:buFont typeface="Symbol" panose="05050102010706020507" pitchFamily="18" charset="2"/>
              <a:buChar char=""/>
              <a:tabLst>
                <a:tab pos="457200" algn="l"/>
              </a:tabLs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tấm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lĩnh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vượt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vượt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tấm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xưa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nay).</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30000"/>
              </a:lnSpc>
              <a:spcAft>
                <a:spcPts val="800"/>
              </a:spcAft>
              <a:buSzPts val="1000"/>
              <a:buFont typeface="Symbol" panose="05050102010706020507" pitchFamily="18" charset="2"/>
              <a:buChar char=""/>
              <a:tabLst>
                <a:tab pos="457200" algn="l"/>
              </a:tabLs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Phê</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lĩnh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cạnh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khỏi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lĩnh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kỷ</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131530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down)">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down)">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wipe(down)">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0C97B27-73AA-660E-C8B6-BF810706127C}"/>
              </a:ext>
            </a:extLst>
          </p:cNvPr>
          <p:cNvSpPr/>
          <p:nvPr/>
        </p:nvSpPr>
        <p:spPr>
          <a:xfrm>
            <a:off x="471488" y="900113"/>
            <a:ext cx="11272837" cy="5514975"/>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C2D1D1B9-98D6-7B17-D865-A00185ED8E22}"/>
              </a:ext>
            </a:extLst>
          </p:cNvPr>
          <p:cNvSpPr txBox="1"/>
          <p:nvPr/>
        </p:nvSpPr>
        <p:spPr>
          <a:xfrm>
            <a:off x="678656" y="108589"/>
            <a:ext cx="10858500" cy="668645"/>
          </a:xfrm>
          <a:prstGeom prst="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Gợi ý dàn ý</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B6B2912C-E772-F493-434D-20C43AD27636}"/>
              </a:ext>
            </a:extLst>
          </p:cNvPr>
          <p:cNvSpPr txBox="1"/>
          <p:nvPr/>
        </p:nvSpPr>
        <p:spPr>
          <a:xfrm>
            <a:off x="660400" y="1448269"/>
            <a:ext cx="10858500" cy="4423775"/>
          </a:xfrm>
          <a:prstGeom prst="rect">
            <a:avLst/>
          </a:prstGeom>
          <a:noFill/>
        </p:spPr>
        <p:txBody>
          <a:bodyPr wrap="square">
            <a:spAutoFit/>
          </a:bodyPr>
          <a:lstStyle/>
          <a:p>
            <a:pPr>
              <a:lnSpc>
                <a:spcPct val="130000"/>
              </a:lnSpc>
              <a:spcAft>
                <a:spcPts val="80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sóng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sóng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vươn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vượt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đuối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hèn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nhát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Gian nan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rèn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luyện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luyện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vượt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đích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pPr>
            <a:r>
              <a:rPr lang="en-US" sz="2800" b="1" dirty="0">
                <a:solidFill>
                  <a:srgbClr val="000000"/>
                </a:solidFill>
                <a:effectLst/>
                <a:latin typeface="Times New Roman" panose="02020603050405020304" pitchFamily="18" charset="0"/>
                <a:ea typeface="Times New Roman" panose="02020603050405020304" pitchFamily="18" charset="0"/>
              </a:rPr>
              <a:t>III. </a:t>
            </a:r>
            <a:r>
              <a:rPr lang="en-US" sz="2800" b="1" dirty="0" err="1">
                <a:solidFill>
                  <a:srgbClr val="000000"/>
                </a:solidFill>
                <a:effectLst/>
                <a:latin typeface="Times New Roman" panose="02020603050405020304" pitchFamily="18" charset="0"/>
                <a:ea typeface="Times New Roman" panose="02020603050405020304" pitchFamily="18" charset="0"/>
              </a:rPr>
              <a:t>Kết</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thúc</a:t>
            </a:r>
            <a:r>
              <a:rPr lang="en-US" sz="2800" b="1" dirty="0">
                <a:solidFill>
                  <a:srgbClr val="000000"/>
                </a:solidFill>
                <a:effectLst/>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quát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vấn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917074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down)">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down)">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0C97B27-73AA-660E-C8B6-BF810706127C}"/>
              </a:ext>
            </a:extLst>
          </p:cNvPr>
          <p:cNvSpPr/>
          <p:nvPr/>
        </p:nvSpPr>
        <p:spPr>
          <a:xfrm>
            <a:off x="471488" y="900113"/>
            <a:ext cx="11272837" cy="5514975"/>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C2D1D1B9-98D6-7B17-D865-A00185ED8E22}"/>
              </a:ext>
            </a:extLst>
          </p:cNvPr>
          <p:cNvSpPr txBox="1"/>
          <p:nvPr/>
        </p:nvSpPr>
        <p:spPr>
          <a:xfrm>
            <a:off x="678656" y="108589"/>
            <a:ext cx="10858500" cy="668645"/>
          </a:xfrm>
          <a:prstGeom prst="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Gợi ý dàn ý</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CC033EFD-2C56-CEEE-AC8E-163F6CBE3F56}"/>
              </a:ext>
            </a:extLst>
          </p:cNvPr>
          <p:cNvSpPr txBox="1"/>
          <p:nvPr/>
        </p:nvSpPr>
        <p:spPr>
          <a:xfrm>
            <a:off x="660400" y="1028700"/>
            <a:ext cx="10858500" cy="5153527"/>
          </a:xfrm>
          <a:prstGeom prst="rect">
            <a:avLst/>
          </a:prstGeom>
          <a:noFill/>
        </p:spPr>
        <p:txBody>
          <a:bodyPr wrap="square">
            <a:spAutoFit/>
          </a:bodyPr>
          <a:lstStyle/>
          <a:p>
            <a:pPr>
              <a:lnSpc>
                <a:spcPct val="130000"/>
              </a:lnSpc>
              <a:spcAft>
                <a:spcPts val="800"/>
              </a:spcAft>
            </a:pPr>
            <a:r>
              <a:rPr lang="vi-VN"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Đề 02:</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Mở</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II.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pPr>
            <a:r>
              <a:rPr lang="en-US" sz="2400" b="1" dirty="0">
                <a:solidFill>
                  <a:srgbClr val="000000"/>
                </a:solidFill>
                <a:effectLst/>
                <a:latin typeface="Times New Roman" panose="02020603050405020304" pitchFamily="18" charset="0"/>
                <a:ea typeface="Times New Roman" panose="02020603050405020304" pitchFamily="18" charset="0"/>
              </a:rPr>
              <a:t>a. </a:t>
            </a:r>
            <a:r>
              <a:rPr lang="en-US" sz="2400" b="1" dirty="0" err="1">
                <a:solidFill>
                  <a:srgbClr val="000000"/>
                </a:solidFill>
                <a:effectLst/>
                <a:latin typeface="Times New Roman" panose="02020603050405020304" pitchFamily="18" charset="0"/>
                <a:ea typeface="Times New Roman" panose="02020603050405020304" pitchFamily="18" charset="0"/>
              </a:rPr>
              <a:t>Giải</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thích</a:t>
            </a:r>
            <a:endParaRPr lang="en-US" sz="2400" dirty="0">
              <a:effectLst/>
              <a:latin typeface="Times New Roman" panose="02020603050405020304" pitchFamily="18" charset="0"/>
              <a:ea typeface="Times New Roman" panose="02020603050405020304" pitchFamily="18" charset="0"/>
            </a:endParaRPr>
          </a:p>
          <a:p>
            <a:pPr algn="just">
              <a:lnSpc>
                <a:spcPct val="130000"/>
              </a:lnSpc>
            </a:pP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Chiến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thắng</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bản</a:t>
            </a:r>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rPr>
              <a:t>thân</a:t>
            </a:r>
            <a:r>
              <a:rPr lang="en-US" sz="2400" i="1" dirty="0">
                <a:solidFill>
                  <a:srgbClr val="000000"/>
                </a:solidFill>
                <a:effectLst/>
                <a:latin typeface="Times New Roman" panose="02020603050405020304" pitchFamily="18" charset="0"/>
                <a:ea typeface="Times New Roman" panose="02020603050405020304" pitchFamily="18" charset="0"/>
              </a:rPr>
              <a: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việc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mỗi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vượt</a:t>
            </a:r>
            <a:r>
              <a:rPr lang="en-US" sz="2400" dirty="0">
                <a:solidFill>
                  <a:srgbClr val="000000"/>
                </a:solidFill>
                <a:effectLst/>
                <a:latin typeface="Times New Roman" panose="02020603050405020304" pitchFamily="18" charset="0"/>
                <a:ea typeface="Times New Roman" panose="02020603050405020304" pitchFamily="18" charset="0"/>
              </a:rPr>
              <a:t> qua </a:t>
            </a:r>
            <a:r>
              <a:rPr lang="en-US" sz="2400" dirty="0" err="1">
                <a:solidFill>
                  <a:srgbClr val="000000"/>
                </a:solidFill>
                <a:effectLst/>
                <a:latin typeface="Times New Roman" panose="02020603050405020304" pitchFamily="18" charset="0"/>
                <a:ea typeface="Times New Roman" panose="02020603050405020304" pitchFamily="18" charset="0"/>
              </a:rPr>
              <a:t>cái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tôi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rPr>
              <a:t> u </a:t>
            </a:r>
            <a:r>
              <a:rPr lang="en-US" sz="2400" dirty="0" err="1">
                <a:solidFill>
                  <a:srgbClr val="000000"/>
                </a:solidFill>
                <a:effectLst/>
                <a:latin typeface="Times New Roman" panose="02020603050405020304" pitchFamily="18" charset="0"/>
                <a:ea typeface="Times New Roman" panose="02020603050405020304" pitchFamily="18" charset="0"/>
              </a:rPr>
              <a:t>mê</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dỗ</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thú</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vui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hướng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đến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việc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dự</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định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tập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trung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làm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việc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triển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bản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nuôi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dưỡng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cuộc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tương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lai</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lnSpc>
                <a:spcPct val="130000"/>
              </a:lnSpc>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Mỗi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 ai </a:t>
            </a:r>
            <a:r>
              <a:rPr lang="en-US" sz="2400" dirty="0" err="1">
                <a:solidFill>
                  <a:srgbClr val="000000"/>
                </a:solidFill>
                <a:effectLst/>
                <a:latin typeface="Times New Roman" panose="02020603050405020304" pitchFamily="18" charset="0"/>
                <a:ea typeface="Times New Roman" panose="02020603050405020304" pitchFamily="18" charset="0"/>
              </a:rPr>
              <a:t>cũng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tôi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nhất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định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nếu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chúng</a:t>
            </a:r>
            <a:r>
              <a:rPr lang="en-US" sz="2400" dirty="0">
                <a:solidFill>
                  <a:srgbClr val="000000"/>
                </a:solidFill>
                <a:effectLst/>
                <a:latin typeface="Times New Roman" panose="02020603050405020304" pitchFamily="18" charset="0"/>
                <a:ea typeface="Times New Roman" panose="02020603050405020304" pitchFamily="18" charset="0"/>
              </a:rPr>
              <a:t> ta </a:t>
            </a:r>
            <a:r>
              <a:rPr lang="en-US" sz="2400" dirty="0" err="1">
                <a:solidFill>
                  <a:srgbClr val="000000"/>
                </a:solidFill>
                <a:effectLst/>
                <a:latin typeface="Times New Roman" panose="02020603050405020304" pitchFamily="18" charset="0"/>
                <a:ea typeface="Times New Roman" panose="02020603050405020304" pitchFamily="18" charset="0"/>
              </a:rPr>
              <a:t>biết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tiết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chế</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bản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học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tập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làm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việc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định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hướng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cuộc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chúng</a:t>
            </a:r>
            <a:r>
              <a:rPr lang="en-US" sz="2400" dirty="0">
                <a:solidFill>
                  <a:srgbClr val="000000"/>
                </a:solidFill>
                <a:effectLst/>
                <a:latin typeface="Times New Roman" panose="02020603050405020304" pitchFamily="18" charset="0"/>
                <a:ea typeface="Times New Roman" panose="02020603050405020304" pitchFamily="18" charset="0"/>
              </a:rPr>
              <a:t> ta </a:t>
            </a:r>
            <a:r>
              <a:rPr lang="en-US" sz="2400" dirty="0" err="1">
                <a:solidFill>
                  <a:srgbClr val="000000"/>
                </a:solidFill>
                <a:effectLst/>
                <a:latin typeface="Times New Roman" panose="02020603050405020304" pitchFamily="18" charset="0"/>
                <a:ea typeface="Times New Roman" panose="02020603050405020304" pitchFamily="18" charset="0"/>
              </a:rPr>
              <a:t>sẽ</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mục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tiêu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thành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công</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002946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wipe(down)">
                                      <p:cBhvr>
                                        <p:cTn id="7" dur="500"/>
                                        <p:tgtEl>
                                          <p:spTgt spid="6">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5" end="5"/>
                                            </p:txEl>
                                          </p:spTgt>
                                        </p:tgtEl>
                                        <p:attrNameLst>
                                          <p:attrName>style.visibility</p:attrName>
                                        </p:attrNameLst>
                                      </p:cBhvr>
                                      <p:to>
                                        <p:strVal val="visible"/>
                                      </p:to>
                                    </p:set>
                                    <p:animEffect transition="in" filter="wipe(down)">
                                      <p:cBhvr>
                                        <p:cTn id="1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0C97B27-73AA-660E-C8B6-BF810706127C}"/>
              </a:ext>
            </a:extLst>
          </p:cNvPr>
          <p:cNvSpPr/>
          <p:nvPr/>
        </p:nvSpPr>
        <p:spPr>
          <a:xfrm>
            <a:off x="471488" y="900113"/>
            <a:ext cx="11272837" cy="5514975"/>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C2D1D1B9-98D6-7B17-D865-A00185ED8E22}"/>
              </a:ext>
            </a:extLst>
          </p:cNvPr>
          <p:cNvSpPr txBox="1"/>
          <p:nvPr/>
        </p:nvSpPr>
        <p:spPr>
          <a:xfrm>
            <a:off x="678656" y="108589"/>
            <a:ext cx="10858500" cy="668645"/>
          </a:xfrm>
          <a:prstGeom prst="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Gợi ý dàn ý</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343CD39A-F1E3-09B9-ADDA-86DD23588557}"/>
              </a:ext>
            </a:extLst>
          </p:cNvPr>
          <p:cNvSpPr txBox="1"/>
          <p:nvPr/>
        </p:nvSpPr>
        <p:spPr>
          <a:xfrm>
            <a:off x="660400" y="1028700"/>
            <a:ext cx="10858500" cy="5149871"/>
          </a:xfrm>
          <a:prstGeom prst="rect">
            <a:avLst/>
          </a:prstGeom>
          <a:noFill/>
        </p:spPr>
        <p:txBody>
          <a:bodyPr wrap="square">
            <a:spAutoFit/>
          </a:bodyPr>
          <a:lstStyle/>
          <a:p>
            <a:pPr algn="just">
              <a:lnSpc>
                <a:spcPct val="130000"/>
              </a:lnSpc>
            </a:pPr>
            <a:r>
              <a:rPr lang="en-US" sz="3200" b="1" dirty="0">
                <a:solidFill>
                  <a:srgbClr val="000000"/>
                </a:solidFill>
                <a:effectLst/>
                <a:latin typeface="Times New Roman" panose="02020603050405020304" pitchFamily="18" charset="0"/>
                <a:ea typeface="Times New Roman" panose="02020603050405020304" pitchFamily="18" charset="0"/>
              </a:rPr>
              <a:t>b. </a:t>
            </a:r>
            <a:r>
              <a:rPr lang="en-US" sz="3200" b="1" dirty="0" err="1">
                <a:solidFill>
                  <a:srgbClr val="000000"/>
                </a:solidFill>
                <a:effectLst/>
                <a:latin typeface="Times New Roman" panose="02020603050405020304" pitchFamily="18" charset="0"/>
                <a:ea typeface="Times New Roman" panose="02020603050405020304" pitchFamily="18" charset="0"/>
              </a:rPr>
              <a:t>Bàn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luận</a:t>
            </a:r>
            <a:endParaRPr lang="en-US" sz="3200" dirty="0">
              <a:effectLst/>
              <a:latin typeface="Times New Roman" panose="02020603050405020304" pitchFamily="18" charset="0"/>
              <a:ea typeface="Times New Roman" panose="02020603050405020304" pitchFamily="18" charset="0"/>
            </a:endParaRPr>
          </a:p>
          <a:p>
            <a:pPr algn="just">
              <a:lnSpc>
                <a:spcPct val="130000"/>
              </a:lnSpc>
            </a:pP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Biểu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hiện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chiến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thắng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bản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thân</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algn="just">
              <a:lnSpc>
                <a:spcPct val="130000"/>
              </a:lnSpc>
            </a:pP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Không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ngừng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nỗ</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lực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học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tập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tích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lũy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tiếp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kiến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thức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từ</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nhiều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nguồn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khác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nhau</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algn="just">
              <a:lnSpc>
                <a:spcPct val="130000"/>
              </a:lnSpc>
            </a:pP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Biết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nhìn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nhận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vào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lỗi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sai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mình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từ</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đó</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rút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ra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bài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học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khắc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phục</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algn="just">
              <a:lnSpc>
                <a:spcPct val="130000"/>
              </a:lnSpc>
            </a:pP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rPr>
              <a:t> ý </a:t>
            </a:r>
            <a:r>
              <a:rPr lang="en-US" sz="3200" dirty="0" err="1">
                <a:solidFill>
                  <a:srgbClr val="000000"/>
                </a:solidFill>
                <a:effectLst/>
                <a:latin typeface="Times New Roman" panose="02020603050405020304" pitchFamily="18" charset="0"/>
                <a:ea typeface="Times New Roman" panose="02020603050405020304" pitchFamily="18" charset="0"/>
              </a:rPr>
              <a:t>thức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vươn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lên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cuộc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sống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sống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đam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mê</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cố</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gắng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theo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đuổi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đam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mê</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đó</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209058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down)">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down)">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E23F744-25A8-7837-C127-3AE31587FB9D}"/>
              </a:ext>
            </a:extLst>
          </p:cNvPr>
          <p:cNvPicPr>
            <a:picLocks noChangeAspect="1"/>
          </p:cNvPicPr>
          <p:nvPr/>
        </p:nvPicPr>
        <p:blipFill>
          <a:blip r:embed="rId2"/>
          <a:stretch>
            <a:fillRect/>
          </a:stretch>
        </p:blipFill>
        <p:spPr>
          <a:xfrm>
            <a:off x="0" y="-4500"/>
            <a:ext cx="12166024" cy="6862500"/>
          </a:xfrm>
          <a:prstGeom prst="rect">
            <a:avLst/>
          </a:prstGeom>
        </p:spPr>
      </p:pic>
      <p:sp>
        <p:nvSpPr>
          <p:cNvPr id="45060" name="Rectangle 4">
            <a:extLst>
              <a:ext uri="{FF2B5EF4-FFF2-40B4-BE49-F238E27FC236}">
                <a16:creationId xmlns:a16="http://schemas.microsoft.com/office/drawing/2014/main" xmlns="" id="{24E3FF7B-AD4F-F52C-4777-1F9721BDAF67}"/>
              </a:ext>
            </a:extLst>
          </p:cNvPr>
          <p:cNvSpPr>
            <a:spLocks noChangeArrowheads="1"/>
          </p:cNvSpPr>
          <p:nvPr/>
        </p:nvSpPr>
        <p:spPr bwMode="auto">
          <a:xfrm>
            <a:off x="2512616" y="1751205"/>
            <a:ext cx="7110767" cy="4728403"/>
          </a:xfrm>
          <a:prstGeom prst="rect">
            <a:avLst/>
          </a:prstGeom>
          <a:solidFill>
            <a:srgbClr val="0000FF">
              <a:alpha val="54901"/>
            </a:srgbClr>
          </a:solidFill>
          <a:ln w="9525">
            <a:solidFill>
              <a:schemeClr val="tx1"/>
            </a:solidFill>
            <a:miter lim="800000"/>
            <a:headEnd/>
            <a:tailEnd/>
          </a:ln>
        </p:spPr>
        <p:txBody>
          <a:bodyPr wrap="none" lIns="87150" tIns="43576" rIns="87150" bIns="43576" anchor="ctr"/>
          <a:lstStyle>
            <a:lvl1pPr algn="ctr" eaLnBrk="0" hangingPunct="0">
              <a:defRPr sz="2700" b="1">
                <a:solidFill>
                  <a:srgbClr val="0000FF"/>
                </a:solidFill>
                <a:latin typeface="Times New Roman" panose="02020603050405020304" pitchFamily="18" charset="0"/>
              </a:defRPr>
            </a:lvl1pPr>
            <a:lvl2pPr marL="741363" indent="-284163" algn="ctr" eaLnBrk="0" hangingPunct="0">
              <a:defRPr sz="2700" b="1">
                <a:solidFill>
                  <a:srgbClr val="0000FF"/>
                </a:solidFill>
                <a:latin typeface="Times New Roman" panose="02020603050405020304" pitchFamily="18" charset="0"/>
              </a:defRPr>
            </a:lvl2pPr>
            <a:lvl3pPr marL="1143000" indent="-228600" algn="ctr" eaLnBrk="0" hangingPunct="0">
              <a:defRPr sz="2700" b="1">
                <a:solidFill>
                  <a:srgbClr val="0000FF"/>
                </a:solidFill>
                <a:latin typeface="Times New Roman" panose="02020603050405020304" pitchFamily="18" charset="0"/>
              </a:defRPr>
            </a:lvl3pPr>
            <a:lvl4pPr marL="1600200" indent="-228600" algn="ctr" eaLnBrk="0" hangingPunct="0">
              <a:defRPr sz="2700" b="1">
                <a:solidFill>
                  <a:srgbClr val="0000FF"/>
                </a:solidFill>
                <a:latin typeface="Times New Roman" panose="02020603050405020304" pitchFamily="18" charset="0"/>
              </a:defRPr>
            </a:lvl4pPr>
            <a:lvl5pPr marL="2057400" indent="-228600" algn="ctr" eaLnBrk="0" hangingPunct="0">
              <a:defRPr sz="2700" b="1">
                <a:solidFill>
                  <a:srgbClr val="0000FF"/>
                </a:solidFill>
                <a:latin typeface="Times New Roman" panose="02020603050405020304" pitchFamily="18" charset="0"/>
              </a:defRPr>
            </a:lvl5pPr>
            <a:lvl6pPr marL="2514600" indent="-228600" algn="ctr"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eaLnBrk="0" fontAlgn="base" hangingPunct="0">
              <a:spcBef>
                <a:spcPct val="20000"/>
              </a:spcBef>
              <a:spcAft>
                <a:spcPct val="0"/>
              </a:spcAft>
              <a:defRPr sz="2700" b="1">
                <a:solidFill>
                  <a:srgbClr val="0000FF"/>
                </a:solidFill>
                <a:latin typeface="Times New Roman" panose="02020603050405020304" pitchFamily="18" charset="0"/>
              </a:defRPr>
            </a:lvl9pPr>
          </a:lstStyle>
          <a:p>
            <a:pPr defTabSz="871789" eaLnBrk="1" fontAlgn="base" hangingPunct="1">
              <a:spcBef>
                <a:spcPct val="20000"/>
              </a:spcBef>
              <a:spcAft>
                <a:spcPct val="0"/>
              </a:spcAft>
            </a:pPr>
            <a:endParaRPr lang="en-US" altLang="en-US" sz="2574" dirty="0"/>
          </a:p>
        </p:txBody>
      </p:sp>
      <p:pic>
        <p:nvPicPr>
          <p:cNvPr id="45061" name="Picture 5" descr="BAR_EL~1">
            <a:extLst>
              <a:ext uri="{FF2B5EF4-FFF2-40B4-BE49-F238E27FC236}">
                <a16:creationId xmlns:a16="http://schemas.microsoft.com/office/drawing/2014/main" xmlns="" id="{F92CC01D-C9BC-166A-D721-76864D1B85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7005" y="3880803"/>
            <a:ext cx="4651210" cy="26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BAR_EL~1">
            <a:extLst>
              <a:ext uri="{FF2B5EF4-FFF2-40B4-BE49-F238E27FC236}">
                <a16:creationId xmlns:a16="http://schemas.microsoft.com/office/drawing/2014/main" xmlns="" id="{CC6982B6-B11D-FD5B-8EB1-CC0D6C4FA2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328805" y="3894424"/>
            <a:ext cx="4651211" cy="264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7" descr="BAR_EL~1">
            <a:extLst>
              <a:ext uri="{FF2B5EF4-FFF2-40B4-BE49-F238E27FC236}">
                <a16:creationId xmlns:a16="http://schemas.microsoft.com/office/drawing/2014/main" xmlns="" id="{B9DA190C-0A9F-011A-C9CE-68D76B7EB2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2396" y="6276789"/>
            <a:ext cx="7210663" cy="27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8" descr="BAR_EL~1">
            <a:extLst>
              <a:ext uri="{FF2B5EF4-FFF2-40B4-BE49-F238E27FC236}">
                <a16:creationId xmlns:a16="http://schemas.microsoft.com/office/drawing/2014/main" xmlns="" id="{9E24C100-8682-E727-34FC-8C06ED7AA5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6019" y="1540818"/>
            <a:ext cx="7206121" cy="27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9" descr="LINK2">
            <a:extLst>
              <a:ext uri="{FF2B5EF4-FFF2-40B4-BE49-F238E27FC236}">
                <a16:creationId xmlns:a16="http://schemas.microsoft.com/office/drawing/2014/main" xmlns="" id="{35BC7F7D-8304-5D7E-13D0-5B3C239BD18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680636">
            <a:off x="3858183" y="307256"/>
            <a:ext cx="567590" cy="52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10" descr="LINK2">
            <a:extLst>
              <a:ext uri="{FF2B5EF4-FFF2-40B4-BE49-F238E27FC236}">
                <a16:creationId xmlns:a16="http://schemas.microsoft.com/office/drawing/2014/main" xmlns="" id="{CF39AF77-CC8B-DF32-18D6-FE5DFAD724B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710669">
            <a:off x="3874832" y="911172"/>
            <a:ext cx="560022" cy="60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11" descr="LINK2">
            <a:extLst>
              <a:ext uri="{FF2B5EF4-FFF2-40B4-BE49-F238E27FC236}">
                <a16:creationId xmlns:a16="http://schemas.microsoft.com/office/drawing/2014/main" xmlns="" id="{66E25591-BA44-2EE0-CE85-ADEC7C556BD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680636">
            <a:off x="7717794" y="307256"/>
            <a:ext cx="566076" cy="52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12" descr="LINK2">
            <a:extLst>
              <a:ext uri="{FF2B5EF4-FFF2-40B4-BE49-F238E27FC236}">
                <a16:creationId xmlns:a16="http://schemas.microsoft.com/office/drawing/2014/main" xmlns="" id="{7323241F-5CA0-850F-4EBE-A501D2AAD9A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710669">
            <a:off x="7729145" y="910415"/>
            <a:ext cx="560022" cy="603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2" name="Picture 16" descr="thu123">
            <a:extLst>
              <a:ext uri="{FF2B5EF4-FFF2-40B4-BE49-F238E27FC236}">
                <a16:creationId xmlns:a16="http://schemas.microsoft.com/office/drawing/2014/main" xmlns="" id="{579337C6-B35A-2EDE-F495-7BCB075E3F3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213873" y="685650"/>
            <a:ext cx="3768797" cy="53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xmlns="" id="{684AC4FF-70CA-98E5-9464-C2CD61ABA79D}"/>
              </a:ext>
            </a:extLst>
          </p:cNvPr>
          <p:cNvSpPr txBox="1"/>
          <p:nvPr/>
        </p:nvSpPr>
        <p:spPr>
          <a:xfrm>
            <a:off x="2585268" y="1945828"/>
            <a:ext cx="6773238" cy="4341638"/>
          </a:xfrm>
          <a:prstGeom prst="rect">
            <a:avLst/>
          </a:prstGeom>
          <a:noFill/>
        </p:spPr>
        <p:txBody>
          <a:bodyPr wrap="square">
            <a:spAutoFit/>
          </a:bodyPr>
          <a:lstStyle/>
          <a:p>
            <a:pPr marL="457200">
              <a:lnSpc>
                <a:spcPct val="130000"/>
              </a:lnSpc>
              <a:spcAft>
                <a:spcPts val="800"/>
              </a:spcAft>
            </a:pP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gồm</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10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thí</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đáp</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án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sai</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nghĩ</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5</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giây</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Hết</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5</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giây</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đai</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diện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giơ</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bảng</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đáp</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án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Sai</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wipe(up)">
                                      <p:cBhvr>
                                        <p:cTn id="7" dur="500"/>
                                        <p:tgtEl>
                                          <p:spTgt spid="45065"/>
                                        </p:tgtEl>
                                      </p:cBhvr>
                                    </p:animEffect>
                                  </p:childTnLst>
                                </p:cTn>
                              </p:par>
                              <p:par>
                                <p:cTn id="8" presetID="22" presetClass="entr" presetSubtype="1" fill="hold" nodeType="withEffect">
                                  <p:stCondLst>
                                    <p:cond delay="0"/>
                                  </p:stCondLst>
                                  <p:childTnLst>
                                    <p:set>
                                      <p:cBhvr>
                                        <p:cTn id="9" dur="1" fill="hold">
                                          <p:stCondLst>
                                            <p:cond delay="0"/>
                                          </p:stCondLst>
                                        </p:cTn>
                                        <p:tgtEl>
                                          <p:spTgt spid="45067"/>
                                        </p:tgtEl>
                                        <p:attrNameLst>
                                          <p:attrName>style.visibility</p:attrName>
                                        </p:attrNameLst>
                                      </p:cBhvr>
                                      <p:to>
                                        <p:strVal val="visible"/>
                                      </p:to>
                                    </p:set>
                                    <p:animEffect transition="in" filter="wipe(up)">
                                      <p:cBhvr>
                                        <p:cTn id="10" dur="500"/>
                                        <p:tgtEl>
                                          <p:spTgt spid="45067"/>
                                        </p:tgtEl>
                                      </p:cBhvr>
                                    </p:animEffect>
                                  </p:childTnLst>
                                </p:cTn>
                              </p:par>
                              <p:par>
                                <p:cTn id="11" presetID="21" presetClass="entr" presetSubtype="1" fill="hold" nodeType="withEffect">
                                  <p:stCondLst>
                                    <p:cond delay="0"/>
                                  </p:stCondLst>
                                  <p:childTnLst>
                                    <p:set>
                                      <p:cBhvr>
                                        <p:cTn id="12" dur="1" fill="hold">
                                          <p:stCondLst>
                                            <p:cond delay="0"/>
                                          </p:stCondLst>
                                        </p:cTn>
                                        <p:tgtEl>
                                          <p:spTgt spid="45072"/>
                                        </p:tgtEl>
                                        <p:attrNameLst>
                                          <p:attrName>style.visibility</p:attrName>
                                        </p:attrNameLst>
                                      </p:cBhvr>
                                      <p:to>
                                        <p:strVal val="visible"/>
                                      </p:to>
                                    </p:set>
                                    <p:animEffect transition="in" filter="wheel(1)">
                                      <p:cBhvr>
                                        <p:cTn id="13" dur="500"/>
                                        <p:tgtEl>
                                          <p:spTgt spid="45072"/>
                                        </p:tgtEl>
                                      </p:cBhvr>
                                    </p:animEffect>
                                  </p:childTnLst>
                                </p:cTn>
                              </p:par>
                            </p:childTnLst>
                          </p:cTn>
                        </p:par>
                        <p:par>
                          <p:cTn id="14" fill="hold" nodeType="afterGroup">
                            <p:stCondLst>
                              <p:cond delay="500"/>
                            </p:stCondLst>
                            <p:childTnLst>
                              <p:par>
                                <p:cTn id="15" presetID="22" presetClass="entr" presetSubtype="1" fill="hold" nodeType="afterEffect">
                                  <p:stCondLst>
                                    <p:cond delay="0"/>
                                  </p:stCondLst>
                                  <p:childTnLst>
                                    <p:set>
                                      <p:cBhvr>
                                        <p:cTn id="16" dur="1" fill="hold">
                                          <p:stCondLst>
                                            <p:cond delay="0"/>
                                          </p:stCondLst>
                                        </p:cTn>
                                        <p:tgtEl>
                                          <p:spTgt spid="45066"/>
                                        </p:tgtEl>
                                        <p:attrNameLst>
                                          <p:attrName>style.visibility</p:attrName>
                                        </p:attrNameLst>
                                      </p:cBhvr>
                                      <p:to>
                                        <p:strVal val="visible"/>
                                      </p:to>
                                    </p:set>
                                    <p:animEffect transition="in" filter="wipe(up)">
                                      <p:cBhvr>
                                        <p:cTn id="17" dur="500"/>
                                        <p:tgtEl>
                                          <p:spTgt spid="45066"/>
                                        </p:tgtEl>
                                      </p:cBhvr>
                                    </p:animEffect>
                                  </p:childTnLst>
                                </p:cTn>
                              </p:par>
                              <p:par>
                                <p:cTn id="18" presetID="22" presetClass="entr" presetSubtype="1" fill="hold" nodeType="withEffect">
                                  <p:stCondLst>
                                    <p:cond delay="0"/>
                                  </p:stCondLst>
                                  <p:childTnLst>
                                    <p:set>
                                      <p:cBhvr>
                                        <p:cTn id="19" dur="1" fill="hold">
                                          <p:stCondLst>
                                            <p:cond delay="0"/>
                                          </p:stCondLst>
                                        </p:cTn>
                                        <p:tgtEl>
                                          <p:spTgt spid="45068"/>
                                        </p:tgtEl>
                                        <p:attrNameLst>
                                          <p:attrName>style.visibility</p:attrName>
                                        </p:attrNameLst>
                                      </p:cBhvr>
                                      <p:to>
                                        <p:strVal val="visible"/>
                                      </p:to>
                                    </p:set>
                                    <p:animEffect transition="in" filter="wipe(up)">
                                      <p:cBhvr>
                                        <p:cTn id="20" dur="500"/>
                                        <p:tgtEl>
                                          <p:spTgt spid="45068"/>
                                        </p:tgtEl>
                                      </p:cBhvr>
                                    </p:animEffect>
                                  </p:childTnLst>
                                </p:cTn>
                              </p:par>
                            </p:childTnLst>
                          </p:cTn>
                        </p:par>
                        <p:par>
                          <p:cTn id="21" fill="hold" nodeType="afterGroup">
                            <p:stCondLst>
                              <p:cond delay="1000"/>
                            </p:stCondLst>
                            <p:childTnLst>
                              <p:par>
                                <p:cTn id="22" presetID="22" presetClass="entr" presetSubtype="1" fill="hold" nodeType="afterEffect">
                                  <p:stCondLst>
                                    <p:cond delay="0"/>
                                  </p:stCondLst>
                                  <p:childTnLst>
                                    <p:set>
                                      <p:cBhvr>
                                        <p:cTn id="23" dur="1" fill="hold">
                                          <p:stCondLst>
                                            <p:cond delay="0"/>
                                          </p:stCondLst>
                                        </p:cTn>
                                        <p:tgtEl>
                                          <p:spTgt spid="45064"/>
                                        </p:tgtEl>
                                        <p:attrNameLst>
                                          <p:attrName>style.visibility</p:attrName>
                                        </p:attrNameLst>
                                      </p:cBhvr>
                                      <p:to>
                                        <p:strVal val="visible"/>
                                      </p:to>
                                    </p:set>
                                    <p:animEffect transition="in" filter="wipe(up)">
                                      <p:cBhvr>
                                        <p:cTn id="24" dur="500"/>
                                        <p:tgtEl>
                                          <p:spTgt spid="45064"/>
                                        </p:tgtEl>
                                      </p:cBhvr>
                                    </p:animEffect>
                                  </p:childTnLst>
                                </p:cTn>
                              </p:par>
                              <p:par>
                                <p:cTn id="25" presetID="22" presetClass="entr" presetSubtype="1" fill="hold" nodeType="withEffect">
                                  <p:stCondLst>
                                    <p:cond delay="0"/>
                                  </p:stCondLst>
                                  <p:childTnLst>
                                    <p:set>
                                      <p:cBhvr>
                                        <p:cTn id="26" dur="1" fill="hold">
                                          <p:stCondLst>
                                            <p:cond delay="0"/>
                                          </p:stCondLst>
                                        </p:cTn>
                                        <p:tgtEl>
                                          <p:spTgt spid="45061"/>
                                        </p:tgtEl>
                                        <p:attrNameLst>
                                          <p:attrName>style.visibility</p:attrName>
                                        </p:attrNameLst>
                                      </p:cBhvr>
                                      <p:to>
                                        <p:strVal val="visible"/>
                                      </p:to>
                                    </p:set>
                                    <p:animEffect transition="in" filter="wipe(up)">
                                      <p:cBhvr>
                                        <p:cTn id="27" dur="1000"/>
                                        <p:tgtEl>
                                          <p:spTgt spid="45061"/>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45060"/>
                                        </p:tgtEl>
                                        <p:attrNameLst>
                                          <p:attrName>style.visibility</p:attrName>
                                        </p:attrNameLst>
                                      </p:cBhvr>
                                      <p:to>
                                        <p:strVal val="visible"/>
                                      </p:to>
                                    </p:set>
                                    <p:animEffect transition="in" filter="wipe(up)">
                                      <p:cBhvr>
                                        <p:cTn id="30" dur="1000"/>
                                        <p:tgtEl>
                                          <p:spTgt spid="45060"/>
                                        </p:tgtEl>
                                      </p:cBhvr>
                                    </p:animEffect>
                                  </p:childTnLst>
                                </p:cTn>
                              </p:par>
                              <p:par>
                                <p:cTn id="31" presetID="22" presetClass="entr" presetSubtype="1" fill="hold" nodeType="withEffect">
                                  <p:stCondLst>
                                    <p:cond delay="0"/>
                                  </p:stCondLst>
                                  <p:childTnLst>
                                    <p:set>
                                      <p:cBhvr>
                                        <p:cTn id="32" dur="1" fill="hold">
                                          <p:stCondLst>
                                            <p:cond delay="0"/>
                                          </p:stCondLst>
                                        </p:cTn>
                                        <p:tgtEl>
                                          <p:spTgt spid="45062"/>
                                        </p:tgtEl>
                                        <p:attrNameLst>
                                          <p:attrName>style.visibility</p:attrName>
                                        </p:attrNameLst>
                                      </p:cBhvr>
                                      <p:to>
                                        <p:strVal val="visible"/>
                                      </p:to>
                                    </p:set>
                                    <p:animEffect transition="in" filter="wipe(up)">
                                      <p:cBhvr>
                                        <p:cTn id="33" dur="1000"/>
                                        <p:tgtEl>
                                          <p:spTgt spid="45062"/>
                                        </p:tgtEl>
                                      </p:cBhvr>
                                    </p:animEffect>
                                  </p:childTnLst>
                                </p:cTn>
                              </p:par>
                            </p:childTnLst>
                          </p:cTn>
                        </p:par>
                        <p:par>
                          <p:cTn id="34" fill="hold" nodeType="afterGroup">
                            <p:stCondLst>
                              <p:cond delay="2000"/>
                            </p:stCondLst>
                            <p:childTnLst>
                              <p:par>
                                <p:cTn id="35" presetID="22" presetClass="entr" presetSubtype="4" fill="hold" nodeType="afterEffect">
                                  <p:stCondLst>
                                    <p:cond delay="0"/>
                                  </p:stCondLst>
                                  <p:childTnLst>
                                    <p:set>
                                      <p:cBhvr>
                                        <p:cTn id="36" dur="1" fill="hold">
                                          <p:stCondLst>
                                            <p:cond delay="0"/>
                                          </p:stCondLst>
                                        </p:cTn>
                                        <p:tgtEl>
                                          <p:spTgt spid="45063"/>
                                        </p:tgtEl>
                                        <p:attrNameLst>
                                          <p:attrName>style.visibility</p:attrName>
                                        </p:attrNameLst>
                                      </p:cBhvr>
                                      <p:to>
                                        <p:strVal val="visible"/>
                                      </p:to>
                                    </p:set>
                                    <p:animEffect transition="in" filter="wipe(down)">
                                      <p:cBhvr>
                                        <p:cTn id="37" dur="1000"/>
                                        <p:tgtEl>
                                          <p:spTgt spid="45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0C97B27-73AA-660E-C8B6-BF810706127C}"/>
              </a:ext>
            </a:extLst>
          </p:cNvPr>
          <p:cNvSpPr/>
          <p:nvPr/>
        </p:nvSpPr>
        <p:spPr>
          <a:xfrm>
            <a:off x="471488" y="900113"/>
            <a:ext cx="11272837" cy="5514975"/>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C2D1D1B9-98D6-7B17-D865-A00185ED8E22}"/>
              </a:ext>
            </a:extLst>
          </p:cNvPr>
          <p:cNvSpPr txBox="1"/>
          <p:nvPr/>
        </p:nvSpPr>
        <p:spPr>
          <a:xfrm>
            <a:off x="678656" y="108589"/>
            <a:ext cx="10858500" cy="668645"/>
          </a:xfrm>
          <a:prstGeom prst="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Gợi ý dàn ý</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C5C0A4C5-80F5-DC3C-C6FE-C0E8FAA79EF2}"/>
              </a:ext>
            </a:extLst>
          </p:cNvPr>
          <p:cNvSpPr txBox="1"/>
          <p:nvPr/>
        </p:nvSpPr>
        <p:spPr>
          <a:xfrm>
            <a:off x="660400" y="1515402"/>
            <a:ext cx="10858500" cy="4233595"/>
          </a:xfrm>
          <a:prstGeom prst="rect">
            <a:avLst/>
          </a:prstGeom>
          <a:noFill/>
        </p:spPr>
        <p:txBody>
          <a:bodyPr wrap="square">
            <a:spAutoFit/>
          </a:bodyPr>
          <a:lstStyle/>
          <a:p>
            <a:pPr algn="just">
              <a:lnSpc>
                <a:spcPct val="130000"/>
              </a:lnSpc>
            </a:pPr>
            <a:r>
              <a:rPr lang="en-US" sz="3000" dirty="0">
                <a:solidFill>
                  <a:srgbClr val="000000"/>
                </a:solidFill>
                <a:effectLst/>
                <a:latin typeface="Times New Roman" panose="02020603050405020304" pitchFamily="18" charset="0"/>
                <a:ea typeface="Times New Roman" panose="02020603050405020304" pitchFamily="18" charset="0"/>
              </a:rPr>
              <a:t>- Ý </a:t>
            </a:r>
            <a:r>
              <a:rPr lang="en-US" sz="3000" dirty="0" err="1">
                <a:solidFill>
                  <a:srgbClr val="000000"/>
                </a:solidFill>
                <a:effectLst/>
                <a:latin typeface="Times New Roman" panose="02020603050405020304" pitchFamily="18" charset="0"/>
                <a:ea typeface="Times New Roman" panose="02020603050405020304" pitchFamily="18" charset="0"/>
              </a:rPr>
              <a:t>nghĩa</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của</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việc</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chiến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thắng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bản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thân</a:t>
            </a:r>
            <a:r>
              <a:rPr lang="en-US" sz="3000" dirty="0">
                <a:solidFill>
                  <a:srgbClr val="000000"/>
                </a:solidFill>
                <a:effectLst/>
                <a:latin typeface="Times New Roman" panose="02020603050405020304" pitchFamily="18" charset="0"/>
                <a:ea typeface="Times New Roman" panose="02020603050405020304" pitchFamily="18" charset="0"/>
              </a:rPr>
              <a:t>:</a:t>
            </a:r>
            <a:endParaRPr lang="en-US" sz="3000" dirty="0">
              <a:effectLst/>
              <a:latin typeface="Times New Roman" panose="02020603050405020304" pitchFamily="18" charset="0"/>
              <a:ea typeface="Times New Roman" panose="02020603050405020304" pitchFamily="18" charset="0"/>
            </a:endParaRPr>
          </a:p>
          <a:p>
            <a:pPr algn="just">
              <a:lnSpc>
                <a:spcPct val="130000"/>
              </a:lnSpc>
            </a:pP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Mỗi</a:t>
            </a:r>
            <a:r>
              <a:rPr lang="en-US" sz="3000" dirty="0">
                <a:solidFill>
                  <a:srgbClr val="000000"/>
                </a:solidFill>
                <a:effectLst/>
                <a:latin typeface="Times New Roman" panose="02020603050405020304" pitchFamily="18" charset="0"/>
                <a:ea typeface="Times New Roman" panose="02020603050405020304" pitchFamily="18" charset="0"/>
              </a:rPr>
              <a:t> con </a:t>
            </a:r>
            <a:r>
              <a:rPr lang="en-US" sz="3000" dirty="0" err="1">
                <a:solidFill>
                  <a:srgbClr val="000000"/>
                </a:solidFill>
                <a:effectLst/>
                <a:latin typeface="Times New Roman" panose="02020603050405020304" pitchFamily="18" charset="0"/>
                <a:ea typeface="Times New Roman" panose="02020603050405020304" pitchFamily="18" charset="0"/>
              </a:rPr>
              <a:t>người</a:t>
            </a:r>
            <a:r>
              <a:rPr lang="en-US" sz="3000" dirty="0">
                <a:solidFill>
                  <a:srgbClr val="000000"/>
                </a:solidFill>
                <a:effectLst/>
                <a:latin typeface="Times New Roman" panose="02020603050405020304" pitchFamily="18" charset="0"/>
                <a:ea typeface="Times New Roman" panose="02020603050405020304" pitchFamily="18" charset="0"/>
              </a:rPr>
              <a:t> ai </a:t>
            </a:r>
            <a:r>
              <a:rPr lang="en-US" sz="3000" dirty="0" err="1">
                <a:solidFill>
                  <a:srgbClr val="000000"/>
                </a:solidFill>
                <a:effectLst/>
                <a:latin typeface="Times New Roman" panose="02020603050405020304" pitchFamily="18" charset="0"/>
                <a:ea typeface="Times New Roman" panose="02020603050405020304" pitchFamily="18" charset="0"/>
              </a:rPr>
              <a:t>cũng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có</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cái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tôi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nhất</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định</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có</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những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thú</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vui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riêng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nếu</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chúng</a:t>
            </a:r>
            <a:r>
              <a:rPr lang="en-US" sz="3000" dirty="0">
                <a:solidFill>
                  <a:srgbClr val="000000"/>
                </a:solidFill>
                <a:effectLst/>
                <a:latin typeface="Times New Roman" panose="02020603050405020304" pitchFamily="18" charset="0"/>
                <a:ea typeface="Times New Roman" panose="02020603050405020304" pitchFamily="18" charset="0"/>
              </a:rPr>
              <a:t> ta </a:t>
            </a:r>
            <a:r>
              <a:rPr lang="en-US" sz="3000" dirty="0" err="1">
                <a:solidFill>
                  <a:srgbClr val="000000"/>
                </a:solidFill>
                <a:effectLst/>
                <a:latin typeface="Times New Roman" panose="02020603050405020304" pitchFamily="18" charset="0"/>
                <a:ea typeface="Times New Roman" panose="02020603050405020304" pitchFamily="18" charset="0"/>
              </a:rPr>
              <a:t>biết</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tiết</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chế</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bản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thân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để</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học</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tập</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làm</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việc</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định</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hướng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cho</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cuộc</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sống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chúng</a:t>
            </a:r>
            <a:r>
              <a:rPr lang="en-US" sz="3000" dirty="0">
                <a:solidFill>
                  <a:srgbClr val="000000"/>
                </a:solidFill>
                <a:effectLst/>
                <a:latin typeface="Times New Roman" panose="02020603050405020304" pitchFamily="18" charset="0"/>
                <a:ea typeface="Times New Roman" panose="02020603050405020304" pitchFamily="18" charset="0"/>
              </a:rPr>
              <a:t> ta </a:t>
            </a:r>
            <a:r>
              <a:rPr lang="en-US" sz="3000" dirty="0" err="1">
                <a:solidFill>
                  <a:srgbClr val="000000"/>
                </a:solidFill>
                <a:effectLst/>
                <a:latin typeface="Times New Roman" panose="02020603050405020304" pitchFamily="18" charset="0"/>
                <a:ea typeface="Times New Roman" panose="02020603050405020304" pitchFamily="18" charset="0"/>
              </a:rPr>
              <a:t>sẽ</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đạt</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được</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mục</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tiêu</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của</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mình</a:t>
            </a:r>
            <a:r>
              <a:rPr lang="en-US" sz="3000" dirty="0">
                <a:solidFill>
                  <a:srgbClr val="000000"/>
                </a:solidFill>
                <a:effectLst/>
                <a:latin typeface="Times New Roman" panose="02020603050405020304" pitchFamily="18" charset="0"/>
                <a:ea typeface="Times New Roman" panose="02020603050405020304" pitchFamily="18" charset="0"/>
              </a:rPr>
              <a:t>.</a:t>
            </a:r>
            <a:endParaRPr lang="en-US" sz="3000" dirty="0">
              <a:effectLst/>
              <a:latin typeface="Times New Roman" panose="02020603050405020304" pitchFamily="18" charset="0"/>
              <a:ea typeface="Times New Roman" panose="02020603050405020304" pitchFamily="18" charset="0"/>
            </a:endParaRPr>
          </a:p>
          <a:p>
            <a:pPr algn="just">
              <a:lnSpc>
                <a:spcPct val="130000"/>
              </a:lnSpc>
            </a:pP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Người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có</a:t>
            </a:r>
            <a:r>
              <a:rPr lang="en-US" sz="3000" dirty="0">
                <a:solidFill>
                  <a:srgbClr val="000000"/>
                </a:solidFill>
                <a:effectLst/>
                <a:latin typeface="Times New Roman" panose="02020603050405020304" pitchFamily="18" charset="0"/>
                <a:ea typeface="Times New Roman" panose="02020603050405020304" pitchFamily="18" charset="0"/>
              </a:rPr>
              <a:t> ý </a:t>
            </a:r>
            <a:r>
              <a:rPr lang="en-US" sz="3000" dirty="0" err="1">
                <a:solidFill>
                  <a:srgbClr val="000000"/>
                </a:solidFill>
                <a:effectLst/>
                <a:latin typeface="Times New Roman" panose="02020603050405020304" pitchFamily="18" charset="0"/>
                <a:ea typeface="Times New Roman" panose="02020603050405020304" pitchFamily="18" charset="0"/>
              </a:rPr>
              <a:t>chí</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vượt</a:t>
            </a:r>
            <a:r>
              <a:rPr lang="en-US" sz="3000" dirty="0">
                <a:solidFill>
                  <a:srgbClr val="000000"/>
                </a:solidFill>
                <a:effectLst/>
                <a:latin typeface="Times New Roman" panose="02020603050405020304" pitchFamily="18" charset="0"/>
                <a:ea typeface="Times New Roman" panose="02020603050405020304" pitchFamily="18" charset="0"/>
              </a:rPr>
              <a:t> qua </a:t>
            </a:r>
            <a:r>
              <a:rPr lang="en-US" sz="3000" dirty="0" err="1">
                <a:solidFill>
                  <a:srgbClr val="000000"/>
                </a:solidFill>
                <a:effectLst/>
                <a:latin typeface="Times New Roman" panose="02020603050405020304" pitchFamily="18" charset="0"/>
                <a:ea typeface="Times New Roman" panose="02020603050405020304" pitchFamily="18" charset="0"/>
              </a:rPr>
              <a:t>mọi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cám</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dỗ</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để</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hướng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đến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những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điều</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tốt</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đẹp</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sẽ</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là</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tấm</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gương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để</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người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khác</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học</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tập</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theo</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đồng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thời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góp</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phần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phát</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triển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xã</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hội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lan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tỏa</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được</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những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thông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điệp</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tốt</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đẹp</a:t>
            </a:r>
            <a:r>
              <a:rPr lang="en-US" sz="3000" dirty="0">
                <a:solidFill>
                  <a:srgbClr val="000000"/>
                </a:solidFill>
                <a:effectLst/>
                <a:latin typeface="Times New Roman" panose="02020603050405020304" pitchFamily="18" charset="0"/>
                <a:ea typeface="Times New Roman" panose="02020603050405020304" pitchFamily="18" charset="0"/>
              </a:rPr>
              <a:t>.</a:t>
            </a:r>
            <a:endParaRPr lang="en-US" sz="3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265866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down)">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down)">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0C97B27-73AA-660E-C8B6-BF810706127C}"/>
              </a:ext>
            </a:extLst>
          </p:cNvPr>
          <p:cNvSpPr/>
          <p:nvPr/>
        </p:nvSpPr>
        <p:spPr>
          <a:xfrm>
            <a:off x="471488" y="900113"/>
            <a:ext cx="11272837" cy="5514975"/>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C2D1D1B9-98D6-7B17-D865-A00185ED8E22}"/>
              </a:ext>
            </a:extLst>
          </p:cNvPr>
          <p:cNvSpPr txBox="1"/>
          <p:nvPr/>
        </p:nvSpPr>
        <p:spPr>
          <a:xfrm>
            <a:off x="678656" y="108589"/>
            <a:ext cx="10858500" cy="668645"/>
          </a:xfrm>
          <a:prstGeom prst="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Gợi ý dàn ý</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5B8DAC17-397D-4769-E9B4-CF19A52F6A0F}"/>
              </a:ext>
            </a:extLst>
          </p:cNvPr>
          <p:cNvSpPr txBox="1"/>
          <p:nvPr/>
        </p:nvSpPr>
        <p:spPr>
          <a:xfrm>
            <a:off x="660400" y="1377352"/>
            <a:ext cx="10858500" cy="4509696"/>
          </a:xfrm>
          <a:prstGeom prst="rect">
            <a:avLst/>
          </a:prstGeom>
          <a:noFill/>
        </p:spPr>
        <p:txBody>
          <a:bodyPr wrap="square">
            <a:spAutoFit/>
          </a:bodyPr>
          <a:lstStyle/>
          <a:p>
            <a:pPr algn="just">
              <a:lnSpc>
                <a:spcPct val="130000"/>
              </a:lnSpc>
            </a:pP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Học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sinh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tự</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lấy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dẫn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chứng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rPr>
              <a:t> con </a:t>
            </a:r>
            <a:r>
              <a:rPr lang="en-US" sz="3200" dirty="0" err="1">
                <a:solidFill>
                  <a:srgbClr val="000000"/>
                </a:solidFill>
                <a:effectLst/>
                <a:latin typeface="Times New Roman" panose="02020603050405020304" pitchFamily="18" charset="0"/>
                <a:ea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chiến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thắng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bản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thân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để</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minh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họa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bài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làm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mình</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algn="just">
              <a:lnSpc>
                <a:spcPct val="130000"/>
              </a:lnSpc>
            </a:pP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Mở</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rộng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phản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đề</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algn="just">
              <a:lnSpc>
                <a:spcPct val="130000"/>
              </a:lnSpc>
            </a:pPr>
            <a:r>
              <a:rPr lang="en-US" sz="3200" dirty="0" err="1">
                <a:solidFill>
                  <a:srgbClr val="000000"/>
                </a:solidFill>
                <a:effectLst/>
                <a:latin typeface="Times New Roman" panose="02020603050405020304" pitchFamily="18" charset="0"/>
                <a:ea typeface="Times New Roman" panose="02020603050405020304" pitchFamily="18" charset="0"/>
              </a:rPr>
              <a:t>Bên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cạnh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đó</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vẫn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còn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nhiều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sống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buông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chạy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theo</a:t>
            </a:r>
            <a:r>
              <a:rPr lang="en-US" sz="3200" dirty="0">
                <a:solidFill>
                  <a:srgbClr val="000000"/>
                </a:solidFill>
                <a:effectLst/>
                <a:latin typeface="Times New Roman" panose="02020603050405020304" pitchFamily="18" charset="0"/>
                <a:ea typeface="Times New Roman" panose="02020603050405020304" pitchFamily="18" charset="0"/>
              </a:rPr>
              <a:t> u </a:t>
            </a:r>
            <a:r>
              <a:rPr lang="en-US" sz="3200" dirty="0" err="1">
                <a:solidFill>
                  <a:srgbClr val="000000"/>
                </a:solidFill>
                <a:effectLst/>
                <a:latin typeface="Times New Roman" panose="02020603050405020304" pitchFamily="18" charset="0"/>
                <a:ea typeface="Times New Roman" panose="02020603050405020304" pitchFamily="18" charset="0"/>
              </a:rPr>
              <a:t>mê</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thú</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vui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bản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thân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không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phát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triển</a:t>
            </a:r>
            <a:r>
              <a:rPr lang="en-US" sz="3200" dirty="0">
                <a:solidFill>
                  <a:srgbClr val="000000"/>
                </a:solidFill>
                <a:effectLst/>
                <a:latin typeface="Times New Roman" panose="02020603050405020304" pitchFamily="18" charset="0"/>
                <a:ea typeface="Times New Roman" panose="02020603050405020304" pitchFamily="18" charset="0"/>
              </a:rPr>
              <a:t> con </a:t>
            </a:r>
            <a:r>
              <a:rPr lang="en-US" sz="3200" dirty="0" err="1">
                <a:solidFill>
                  <a:srgbClr val="000000"/>
                </a:solidFill>
                <a:effectLst/>
                <a:latin typeface="Times New Roman" panose="02020603050405020304" pitchFamily="18" charset="0"/>
                <a:ea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trau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dồi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kiến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thức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Lại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vì</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quá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ép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buộc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bản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thân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mình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cố</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gắng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bỏ</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vẻ</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đẹp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cuộc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sống</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521826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0C97B27-73AA-660E-C8B6-BF810706127C}"/>
              </a:ext>
            </a:extLst>
          </p:cNvPr>
          <p:cNvSpPr/>
          <p:nvPr/>
        </p:nvSpPr>
        <p:spPr>
          <a:xfrm>
            <a:off x="471488" y="900113"/>
            <a:ext cx="11272837" cy="5514975"/>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C2D1D1B9-98D6-7B17-D865-A00185ED8E22}"/>
              </a:ext>
            </a:extLst>
          </p:cNvPr>
          <p:cNvSpPr txBox="1"/>
          <p:nvPr/>
        </p:nvSpPr>
        <p:spPr>
          <a:xfrm>
            <a:off x="678656" y="108589"/>
            <a:ext cx="10858500" cy="668645"/>
          </a:xfrm>
          <a:prstGeom prst="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Gợi ý dàn ý</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FD3593DA-8A51-E000-8A90-D65DEEC66C4B}"/>
              </a:ext>
            </a:extLst>
          </p:cNvPr>
          <p:cNvSpPr txBox="1"/>
          <p:nvPr/>
        </p:nvSpPr>
        <p:spPr>
          <a:xfrm>
            <a:off x="660400" y="1209325"/>
            <a:ext cx="10858500" cy="4845750"/>
          </a:xfrm>
          <a:prstGeom prst="rect">
            <a:avLst/>
          </a:prstGeom>
          <a:noFill/>
        </p:spPr>
        <p:txBody>
          <a:bodyPr wrap="square">
            <a:spAutoFit/>
          </a:bodyPr>
          <a:lstStyle/>
          <a:p>
            <a:pPr algn="just">
              <a:lnSpc>
                <a:spcPct val="130000"/>
              </a:lnSpc>
            </a:pPr>
            <a:r>
              <a:rPr lang="en-US" sz="2400" b="1" dirty="0">
                <a:solidFill>
                  <a:srgbClr val="000000"/>
                </a:solidFill>
                <a:effectLst/>
                <a:latin typeface="Times New Roman" panose="02020603050405020304" pitchFamily="18" charset="0"/>
                <a:ea typeface="Times New Roman" panose="02020603050405020304" pitchFamily="18" charset="0"/>
              </a:rPr>
              <a:t>c. </a:t>
            </a:r>
            <a:r>
              <a:rPr lang="en-US" sz="2400" b="1" dirty="0" err="1">
                <a:solidFill>
                  <a:srgbClr val="000000"/>
                </a:solidFill>
                <a:effectLst/>
                <a:latin typeface="Times New Roman" panose="02020603050405020304" pitchFamily="18" charset="0"/>
                <a:ea typeface="Times New Roman" panose="02020603050405020304" pitchFamily="18" charset="0"/>
              </a:rPr>
              <a:t>Bài</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học</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nhận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thức</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và</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hành</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động</a:t>
            </a:r>
            <a:r>
              <a:rPr lang="en-US" sz="2400" b="1"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lnSpc>
                <a:spcPct val="130000"/>
              </a:lnSpc>
            </a:pP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Mỗi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cần</a:t>
            </a:r>
            <a:r>
              <a:rPr lang="en-US" sz="2400" dirty="0">
                <a:solidFill>
                  <a:srgbClr val="000000"/>
                </a:solidFill>
                <a:effectLst/>
                <a:latin typeface="Times New Roman" panose="02020603050405020304" pitchFamily="18" charset="0"/>
                <a:ea typeface="Times New Roman" panose="02020603050405020304" pitchFamily="18" charset="0"/>
              </a:rPr>
              <a:t> ý </a:t>
            </a:r>
            <a:r>
              <a:rPr lang="en-US" sz="2400" dirty="0" err="1">
                <a:solidFill>
                  <a:srgbClr val="000000"/>
                </a:solidFill>
                <a:effectLst/>
                <a:latin typeface="Times New Roman" panose="02020603050405020304" pitchFamily="18" charset="0"/>
                <a:ea typeface="Times New Roman" panose="02020603050405020304" pitchFamily="18" charset="0"/>
              </a:rPr>
              <a:t>thức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bản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chính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đối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thủ</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cần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vượt</a:t>
            </a:r>
            <a:r>
              <a:rPr lang="en-US" sz="2400" dirty="0">
                <a:solidFill>
                  <a:srgbClr val="000000"/>
                </a:solidFill>
                <a:effectLst/>
                <a:latin typeface="Times New Roman" panose="02020603050405020304" pitchFamily="18" charset="0"/>
                <a:ea typeface="Times New Roman" panose="02020603050405020304" pitchFamily="18" charset="0"/>
              </a:rPr>
              <a:t> qua.</a:t>
            </a:r>
            <a:endParaRPr lang="en-US" sz="2400" dirty="0">
              <a:effectLst/>
              <a:latin typeface="Times New Roman" panose="02020603050405020304" pitchFamily="18" charset="0"/>
              <a:ea typeface="Times New Roman" panose="02020603050405020304" pitchFamily="18" charset="0"/>
            </a:endParaRPr>
          </a:p>
          <a:p>
            <a:pPr algn="just">
              <a:lnSpc>
                <a:spcPct val="130000"/>
              </a:lnSpc>
            </a:pP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Mỗi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cần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luôn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nỗ</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lực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từng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ngày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hoàn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thiện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bản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trở</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thành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phiên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bản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tốt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hơn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chính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mình</a:t>
            </a:r>
            <a:r>
              <a:rPr lang="en-US" sz="2400" dirty="0">
                <a:solidFill>
                  <a:srgbClr val="000000"/>
                </a:solidFill>
                <a:effectLst/>
                <a:latin typeface="Times New Roman" panose="02020603050405020304" pitchFamily="18" charset="0"/>
                <a:ea typeface="Times New Roman" panose="02020603050405020304" pitchFamily="18" charset="0"/>
              </a:rPr>
              <a:t> ở </a:t>
            </a:r>
            <a:r>
              <a:rPr lang="en-US" sz="2400" dirty="0" err="1">
                <a:solidFill>
                  <a:srgbClr val="000000"/>
                </a:solidFill>
                <a:effectLst/>
                <a:latin typeface="Times New Roman" panose="02020603050405020304" pitchFamily="18" charset="0"/>
                <a:ea typeface="Times New Roman" panose="02020603050405020304" pitchFamily="18" charset="0"/>
              </a:rPr>
              <a:t>ngày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mai</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lnSpc>
                <a:spcPct val="130000"/>
              </a:lnSpc>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Hãy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rèn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luyện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bản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tích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luỹ</a:t>
            </a:r>
            <a:r>
              <a:rPr lang="en-US" sz="2400" dirty="0">
                <a:solidFill>
                  <a:srgbClr val="000000"/>
                </a:solidFill>
                <a:effectLst/>
                <a:latin typeface="Times New Roman" panose="02020603050405020304" pitchFamily="18" charset="0"/>
                <a:ea typeface="Times New Roman" panose="02020603050405020304" pitchFamily="18" charset="0"/>
              </a:rPr>
              <a:t> tri </a:t>
            </a:r>
            <a:r>
              <a:rPr lang="en-US" sz="2400" dirty="0" err="1">
                <a:solidFill>
                  <a:srgbClr val="000000"/>
                </a:solidFill>
                <a:effectLst/>
                <a:latin typeface="Times New Roman" panose="02020603050405020304" pitchFamily="18" charset="0"/>
                <a:ea typeface="Times New Roman" panose="02020603050405020304" pitchFamily="18" charset="0"/>
              </a:rPr>
              <a:t>thức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bằng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lòng</a:t>
            </a:r>
            <a:r>
              <a:rPr lang="en-US" sz="2400" dirty="0">
                <a:solidFill>
                  <a:srgbClr val="000000"/>
                </a:solidFill>
                <a:effectLst/>
                <a:latin typeface="Times New Roman" panose="02020603050405020304" pitchFamily="18" charset="0"/>
                <a:ea typeface="Times New Roman" panose="02020603050405020304" pitchFamily="18" charset="0"/>
              </a:rPr>
              <a:t> hay </a:t>
            </a:r>
            <a:r>
              <a:rPr lang="en-US" sz="2400" dirty="0" err="1">
                <a:solidFill>
                  <a:srgbClr val="000000"/>
                </a:solidFill>
                <a:effectLst/>
                <a:latin typeface="Times New Roman" panose="02020603050405020304" pitchFamily="18" charset="0"/>
                <a:ea typeface="Times New Roman" panose="02020603050405020304" pitchFamily="18" charset="0"/>
              </a:rPr>
              <a:t>thoả</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mãn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chính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mình</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lnSpc>
                <a:spcPct val="130000"/>
              </a:lnSpc>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Hãy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vượt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khỏi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hoàn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cảnh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bản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bằng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sức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mạnh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chính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mình</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lnSpc>
                <a:spcPct val="130000"/>
              </a:lnSpc>
            </a:pPr>
            <a:r>
              <a:rPr lang="en-US" sz="2400" b="1" dirty="0">
                <a:solidFill>
                  <a:srgbClr val="000000"/>
                </a:solidFill>
                <a:effectLst/>
                <a:latin typeface="Times New Roman" panose="02020603050405020304" pitchFamily="18" charset="0"/>
                <a:ea typeface="Times New Roman" panose="02020603050405020304" pitchFamily="18" charset="0"/>
              </a:rPr>
              <a:t>3. </a:t>
            </a:r>
            <a:r>
              <a:rPr lang="en-US" sz="2400" b="1" dirty="0" err="1">
                <a:solidFill>
                  <a:srgbClr val="000000"/>
                </a:solidFill>
                <a:effectLst/>
                <a:latin typeface="Times New Roman" panose="02020603050405020304" pitchFamily="18" charset="0"/>
                <a:ea typeface="Times New Roman" panose="02020603050405020304" pitchFamily="18" charset="0"/>
              </a:rPr>
              <a:t>Kết</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thúc</a:t>
            </a:r>
            <a:r>
              <a:rPr lang="en-US" sz="2400" b="1"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lnSpc>
                <a:spcPct val="130000"/>
              </a:lnSpc>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quát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vấn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nghị</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luận</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nSpc>
                <a:spcPct val="130000"/>
              </a:lnSpc>
              <a:spcAft>
                <a:spcPts val="8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*GV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Rubrics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thuyết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đích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524501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down)">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down)">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wipe(down)">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wipe(down)">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wipe(down)">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wipe(down)">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wipe(down)">
                                      <p:cBhvr>
                                        <p:cTn id="3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0C97B27-73AA-660E-C8B6-BF810706127C}"/>
              </a:ext>
            </a:extLst>
          </p:cNvPr>
          <p:cNvSpPr/>
          <p:nvPr/>
        </p:nvSpPr>
        <p:spPr>
          <a:xfrm>
            <a:off x="471488" y="900113"/>
            <a:ext cx="11272837" cy="5514975"/>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C2D1D1B9-98D6-7B17-D865-A00185ED8E22}"/>
              </a:ext>
            </a:extLst>
          </p:cNvPr>
          <p:cNvSpPr txBox="1"/>
          <p:nvPr/>
        </p:nvSpPr>
        <p:spPr>
          <a:xfrm>
            <a:off x="678656" y="108589"/>
            <a:ext cx="10858500" cy="668645"/>
          </a:xfrm>
          <a:prstGeom prst="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Gợi ý dàn ý</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xmlns="" id="{CE4281BF-AC15-77A2-7983-03263D8EF725}"/>
              </a:ext>
            </a:extLst>
          </p:cNvPr>
          <p:cNvGraphicFramePr>
            <a:graphicFrameLocks noGrp="1"/>
          </p:cNvGraphicFramePr>
          <p:nvPr>
            <p:extLst>
              <p:ext uri="{D42A27DB-BD31-4B8C-83A1-F6EECF244321}">
                <p14:modId xmlns:p14="http://schemas.microsoft.com/office/powerpoint/2010/main" val="2748792921"/>
              </p:ext>
            </p:extLst>
          </p:nvPr>
        </p:nvGraphicFramePr>
        <p:xfrm>
          <a:off x="559594" y="1172813"/>
          <a:ext cx="11060112" cy="4966208"/>
        </p:xfrm>
        <a:graphic>
          <a:graphicData uri="http://schemas.openxmlformats.org/drawingml/2006/table">
            <a:tbl>
              <a:tblPr firstRow="1" firstCol="1" lastRow="1" lastCol="1" bandRow="1" bandCol="1"/>
              <a:tblGrid>
                <a:gridCol w="1932286">
                  <a:extLst>
                    <a:ext uri="{9D8B030D-6E8A-4147-A177-3AD203B41FA5}">
                      <a16:colId xmlns:a16="http://schemas.microsoft.com/office/drawing/2014/main" xmlns="" val="2059687001"/>
                    </a:ext>
                  </a:extLst>
                </a:gridCol>
                <a:gridCol w="3265983">
                  <a:extLst>
                    <a:ext uri="{9D8B030D-6E8A-4147-A177-3AD203B41FA5}">
                      <a16:colId xmlns:a16="http://schemas.microsoft.com/office/drawing/2014/main" xmlns="" val="2724353714"/>
                    </a:ext>
                  </a:extLst>
                </a:gridCol>
                <a:gridCol w="3054571">
                  <a:extLst>
                    <a:ext uri="{9D8B030D-6E8A-4147-A177-3AD203B41FA5}">
                      <a16:colId xmlns:a16="http://schemas.microsoft.com/office/drawing/2014/main" xmlns="" val="2683177844"/>
                    </a:ext>
                  </a:extLst>
                </a:gridCol>
                <a:gridCol w="2807272">
                  <a:extLst>
                    <a:ext uri="{9D8B030D-6E8A-4147-A177-3AD203B41FA5}">
                      <a16:colId xmlns:a16="http://schemas.microsoft.com/office/drawing/2014/main" xmlns="" val="1579566351"/>
                    </a:ext>
                  </a:extLst>
                </a:gridCol>
              </a:tblGrid>
              <a:tr h="248531">
                <a:tc gridSpan="4">
                  <a:txBody>
                    <a:bodyPr/>
                    <a:lstStyle/>
                    <a:p>
                      <a:pPr algn="ctr">
                        <a:lnSpc>
                          <a:spcPct val="130000"/>
                        </a:lnSpc>
                        <a:spcAft>
                          <a:spcPts val="800"/>
                        </a:spcAft>
                        <a:tabLst>
                          <a:tab pos="1386840" algn="l"/>
                        </a:tabLst>
                      </a:pPr>
                      <a:r>
                        <a:rPr lang="en-US" sz="24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Rubrics </a:t>
                      </a:r>
                      <a:r>
                        <a:rPr lang="en-US" sz="24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đánh</a:t>
                      </a:r>
                      <a:r>
                        <a:rPr lang="en-US" sz="24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giá</a:t>
                      </a:r>
                      <a:r>
                        <a:rPr lang="en-US" sz="24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24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trình</a:t>
                      </a:r>
                      <a:r>
                        <a:rPr lang="en-US" sz="24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bày</a:t>
                      </a:r>
                      <a:r>
                        <a:rPr lang="en-US" sz="24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ý </a:t>
                      </a:r>
                      <a:r>
                        <a:rPr lang="en-US" sz="24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kiến</a:t>
                      </a:r>
                      <a:r>
                        <a:rPr lang="en-US" sz="24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đánh</a:t>
                      </a:r>
                      <a:r>
                        <a:rPr lang="en-US" sz="24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giá</a:t>
                      </a:r>
                      <a:r>
                        <a:rPr lang="en-US" sz="24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bình</a:t>
                      </a:r>
                      <a:r>
                        <a:rPr lang="en-US" sz="24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luận</a:t>
                      </a:r>
                      <a:r>
                        <a:rPr lang="en-US" sz="24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4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một</a:t>
                      </a:r>
                      <a:r>
                        <a:rPr lang="en-US" sz="24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tư</a:t>
                      </a:r>
                      <a:r>
                        <a:rPr lang="en-US" sz="24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tưởng</a:t>
                      </a:r>
                      <a:r>
                        <a:rPr lang="en-US" sz="24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đạo</a:t>
                      </a:r>
                      <a:r>
                        <a:rPr lang="en-US" sz="24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lí</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335" marR="3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852589757"/>
                  </a:ext>
                </a:extLst>
              </a:tr>
              <a:tr h="296435">
                <a:tc gridSpan="4">
                  <a:txBody>
                    <a:bodyPr/>
                    <a:lstStyle/>
                    <a:p>
                      <a:pPr>
                        <a:lnSpc>
                          <a:spcPct val="100000"/>
                        </a:lnSpc>
                        <a:spcAft>
                          <a:spcPts val="800"/>
                        </a:spcAft>
                        <a:tabLst>
                          <a:tab pos="1386840" algn="l"/>
                        </a:tabLst>
                      </a:pPr>
                      <a:r>
                        <a:rPr lang="en-US" sz="24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Tổ</a:t>
                      </a:r>
                      <a:r>
                        <a:rPr lang="en-US" sz="24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800"/>
                        </a:spcAft>
                        <a:tabLst>
                          <a:tab pos="1386840" algn="l"/>
                        </a:tabLst>
                      </a:pPr>
                      <a:r>
                        <a:rPr lang="en-US" sz="24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4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nhận</a:t>
                      </a:r>
                      <a:r>
                        <a:rPr lang="en-US" sz="24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xét</a:t>
                      </a:r>
                      <a:r>
                        <a:rPr lang="en-US" sz="24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a:t>
                      </a:r>
                      <a:r>
                        <a:rPr lang="en-US" sz="2400"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335" marR="3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676844991"/>
                  </a:ext>
                </a:extLst>
              </a:tr>
              <a:tr h="196705">
                <a:tc>
                  <a:txBody>
                    <a:bodyPr/>
                    <a:lstStyle/>
                    <a:p>
                      <a:pPr algn="ctr">
                        <a:lnSpc>
                          <a:spcPct val="100000"/>
                        </a:lnSpc>
                        <a:spcAft>
                          <a:spcPts val="800"/>
                        </a:spcAft>
                        <a:tabLst>
                          <a:tab pos="1386840" algn="l"/>
                        </a:tabLst>
                      </a:pPr>
                      <a:r>
                        <a:rPr lang="en-US" sz="2400" b="1" dirty="0">
                          <a:effectLst/>
                          <a:latin typeface="Times New Roman" panose="02020603050405020304" pitchFamily="18" charset="0"/>
                          <a:ea typeface="MS Mincho" panose="02020609040205080304" pitchFamily="49" charset="-128"/>
                          <a:cs typeface="Times New Roman" panose="02020603050405020304" pitchFamily="18" charset="0"/>
                        </a:rPr>
                        <a:t>TIÊU CHÍ</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335" marR="3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800"/>
                        </a:spcAft>
                        <a:tabLst>
                          <a:tab pos="1386840" algn="l"/>
                        </a:tabLst>
                      </a:pPr>
                      <a:r>
                        <a:rPr lang="en-US" sz="2400" b="1" dirty="0" err="1">
                          <a:effectLst/>
                          <a:latin typeface="Times New Roman" panose="02020603050405020304" pitchFamily="18" charset="0"/>
                          <a:ea typeface="MS Mincho" panose="02020609040205080304" pitchFamily="49" charset="-128"/>
                          <a:cs typeface="Times New Roman" panose="02020603050405020304" pitchFamily="18" charset="0"/>
                        </a:rPr>
                        <a:t>Chưa</a:t>
                      </a:r>
                      <a:r>
                        <a:rPr lang="en-US" sz="24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effectLst/>
                          <a:latin typeface="Times New Roman" panose="02020603050405020304" pitchFamily="18" charset="0"/>
                          <a:ea typeface="MS Mincho" panose="02020609040205080304" pitchFamily="49" charset="-128"/>
                          <a:cs typeface="Times New Roman" panose="02020603050405020304" pitchFamily="18" charset="0"/>
                        </a:rPr>
                        <a:t>đạt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335" marR="3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800"/>
                        </a:spcAft>
                        <a:tabLst>
                          <a:tab pos="1386840" algn="l"/>
                        </a:tabLst>
                      </a:pPr>
                      <a:r>
                        <a:rPr lang="en-US" sz="2400" b="1" dirty="0" err="1">
                          <a:effectLst/>
                          <a:latin typeface="Times New Roman" panose="02020603050405020304" pitchFamily="18" charset="0"/>
                          <a:ea typeface="MS Mincho" panose="02020609040205080304" pitchFamily="49" charset="-128"/>
                          <a:cs typeface="Times New Roman" panose="02020603050405020304" pitchFamily="18" charset="0"/>
                        </a:rPr>
                        <a:t>Đạt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335" marR="3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800"/>
                        </a:spcAft>
                        <a:tabLst>
                          <a:tab pos="1386840" algn="l"/>
                        </a:tabLst>
                      </a:pPr>
                      <a:r>
                        <a:rPr lang="en-US" sz="2400" b="1">
                          <a:effectLst/>
                          <a:latin typeface="Times New Roman" panose="02020603050405020304" pitchFamily="18" charset="0"/>
                          <a:ea typeface="MS Mincho" panose="02020609040205080304" pitchFamily="49" charset="-128"/>
                          <a:cs typeface="Times New Roman" panose="02020603050405020304" pitchFamily="18" charset="0"/>
                        </a:rPr>
                        <a:t>Tốt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2335" marR="3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61199314"/>
                  </a:ext>
                </a:extLst>
              </a:tr>
              <a:tr h="771640">
                <a:tc>
                  <a:txBody>
                    <a:bodyPr/>
                    <a:lstStyle/>
                    <a:p>
                      <a:pPr>
                        <a:lnSpc>
                          <a:spcPct val="100000"/>
                        </a:lnSpc>
                        <a:spcAft>
                          <a:spcPts val="800"/>
                        </a:spcAft>
                        <a:tabLst>
                          <a:tab pos="1386840" algn="l"/>
                        </a:tabLst>
                      </a:pPr>
                      <a:r>
                        <a:rPr lang="en-US" sz="24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1. Nội dung trình bày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2335" marR="3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just">
                        <a:lnSpc>
                          <a:spcPct val="100000"/>
                        </a:lnSpc>
                        <a:spcAft>
                          <a:spcPts val="800"/>
                        </a:spcAft>
                        <a:tabLst>
                          <a:tab pos="1386840" algn="l"/>
                        </a:tabLst>
                      </a:pP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Nôi</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dung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sơ</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sài</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chưa</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có</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nhiều</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lí</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lẽ</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bằng</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chứng</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để</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làm</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sáng</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tỏ</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vấn</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đề</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cho</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nghe</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hiểu</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335" marR="3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tabLst>
                          <a:tab pos="1386840" algn="l"/>
                        </a:tabLst>
                      </a:pP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Có</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đủ</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lí</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lẽ</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bằng</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chứng</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để</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nghe</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hiểu</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được</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vấn</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đề</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335" marR="3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tabLst>
                          <a:tab pos="1386840" algn="l"/>
                        </a:tabLst>
                      </a:pP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Nội</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dung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đầy</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đủ</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sâu</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sắc</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thuyết</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phục</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có</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quan</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điểm</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suy</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nghĩ</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mới</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mẻ</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335" marR="3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15636539"/>
                  </a:ext>
                </a:extLst>
              </a:tr>
              <a:tr h="771640">
                <a:tc>
                  <a:txBody>
                    <a:bodyPr/>
                    <a:lstStyle/>
                    <a:p>
                      <a:pPr>
                        <a:lnSpc>
                          <a:spcPct val="100000"/>
                        </a:lnSpc>
                        <a:spcAft>
                          <a:spcPts val="800"/>
                        </a:spcAft>
                        <a:tabLst>
                          <a:tab pos="1386840" algn="l"/>
                        </a:tabLst>
                      </a:pPr>
                      <a:r>
                        <a:rPr lang="en-US" sz="24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2. Hình thức trình bày</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2335" marR="3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just">
                        <a:lnSpc>
                          <a:spcPct val="100000"/>
                        </a:lnSpc>
                        <a:spcAft>
                          <a:spcPts val="800"/>
                        </a:spcAft>
                        <a:tabLst>
                          <a:tab pos="1386840" algn="l"/>
                        </a:tabLst>
                      </a:pP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Bố</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cục</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chưa</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rõ</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ràng</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lặp</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ý.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Chưa</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có</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công</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cụ</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thiết</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bị</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hỗ</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trợ</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335" marR="3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tabLst>
                          <a:tab pos="1386840" algn="l"/>
                        </a:tabLst>
                      </a:pP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Bố</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cục</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rõ</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ràng</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tuy</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nhiên</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chưa</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tạo</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được</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điểm</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nhấn</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khi</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trình</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bày</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Sử</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dụng</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công</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cụ</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thiết</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bị</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tương</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đối</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phù</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hợp</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335" marR="3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tabLst>
                          <a:tab pos="1386840" algn="l"/>
                        </a:tabLst>
                      </a:pP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Bố</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cục</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rõ</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ràng</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có</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sáng</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tạo</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có</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điểm</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nhấn</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khi</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trình</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bày</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Sử</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dụng</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công</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cụ</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thiết</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bị</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hỗ</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trợ</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phù</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hợp</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335" marR="3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06280414"/>
                  </a:ext>
                </a:extLst>
              </a:tr>
            </a:tbl>
          </a:graphicData>
        </a:graphic>
      </p:graphicFrame>
    </p:spTree>
    <p:extLst>
      <p:ext uri="{BB962C8B-B14F-4D97-AF65-F5344CB8AC3E}">
        <p14:creationId xmlns:p14="http://schemas.microsoft.com/office/powerpoint/2010/main" val="975613417"/>
      </p:ext>
    </p:extLst>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2D1D1B9-98D6-7B17-D865-A00185ED8E22}"/>
              </a:ext>
            </a:extLst>
          </p:cNvPr>
          <p:cNvSpPr txBox="1"/>
          <p:nvPr/>
        </p:nvSpPr>
        <p:spPr>
          <a:xfrm>
            <a:off x="678656" y="108589"/>
            <a:ext cx="10858500" cy="668645"/>
          </a:xfrm>
          <a:prstGeom prst="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Gợi ý dàn ý</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xmlns="" id="{CE4281BF-AC15-77A2-7983-03263D8EF725}"/>
              </a:ext>
            </a:extLst>
          </p:cNvPr>
          <p:cNvGraphicFramePr>
            <a:graphicFrameLocks noGrp="1"/>
          </p:cNvGraphicFramePr>
          <p:nvPr>
            <p:extLst>
              <p:ext uri="{D42A27DB-BD31-4B8C-83A1-F6EECF244321}">
                <p14:modId xmlns:p14="http://schemas.microsoft.com/office/powerpoint/2010/main" val="3487690162"/>
              </p:ext>
            </p:extLst>
          </p:nvPr>
        </p:nvGraphicFramePr>
        <p:xfrm>
          <a:off x="660400" y="777234"/>
          <a:ext cx="11060112" cy="5618480"/>
        </p:xfrm>
        <a:graphic>
          <a:graphicData uri="http://schemas.openxmlformats.org/drawingml/2006/table">
            <a:tbl>
              <a:tblPr firstRow="1" firstCol="1" lastRow="1" lastCol="1" bandRow="1" bandCol="1"/>
              <a:tblGrid>
                <a:gridCol w="1932286">
                  <a:extLst>
                    <a:ext uri="{9D8B030D-6E8A-4147-A177-3AD203B41FA5}">
                      <a16:colId xmlns:a16="http://schemas.microsoft.com/office/drawing/2014/main" xmlns="" val="2059687001"/>
                    </a:ext>
                  </a:extLst>
                </a:gridCol>
                <a:gridCol w="3208833">
                  <a:extLst>
                    <a:ext uri="{9D8B030D-6E8A-4147-A177-3AD203B41FA5}">
                      <a16:colId xmlns:a16="http://schemas.microsoft.com/office/drawing/2014/main" xmlns="" val="2724353714"/>
                    </a:ext>
                  </a:extLst>
                </a:gridCol>
                <a:gridCol w="3328987">
                  <a:extLst>
                    <a:ext uri="{9D8B030D-6E8A-4147-A177-3AD203B41FA5}">
                      <a16:colId xmlns:a16="http://schemas.microsoft.com/office/drawing/2014/main" xmlns="" val="2683177844"/>
                    </a:ext>
                  </a:extLst>
                </a:gridCol>
                <a:gridCol w="2590006">
                  <a:extLst>
                    <a:ext uri="{9D8B030D-6E8A-4147-A177-3AD203B41FA5}">
                      <a16:colId xmlns:a16="http://schemas.microsoft.com/office/drawing/2014/main" xmlns="" val="1579566351"/>
                    </a:ext>
                  </a:extLst>
                </a:gridCol>
              </a:tblGrid>
              <a:tr h="248531">
                <a:tc gridSpan="4">
                  <a:txBody>
                    <a:bodyPr/>
                    <a:lstStyle/>
                    <a:p>
                      <a:pPr algn="ctr">
                        <a:lnSpc>
                          <a:spcPct val="130000"/>
                        </a:lnSpc>
                        <a:spcAft>
                          <a:spcPts val="800"/>
                        </a:spcAft>
                        <a:tabLst>
                          <a:tab pos="1386840" algn="l"/>
                        </a:tabLst>
                      </a:pPr>
                      <a:r>
                        <a:rPr lang="en-US" sz="20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Rubrics </a:t>
                      </a:r>
                      <a:r>
                        <a:rPr lang="en-US" sz="20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đánh</a:t>
                      </a:r>
                      <a:r>
                        <a:rPr lang="en-US" sz="20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giá</a:t>
                      </a:r>
                      <a:r>
                        <a:rPr lang="en-US" sz="20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20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trình</a:t>
                      </a:r>
                      <a:r>
                        <a:rPr lang="en-US" sz="20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bày</a:t>
                      </a:r>
                      <a:r>
                        <a:rPr lang="en-US" sz="20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ý </a:t>
                      </a:r>
                      <a:r>
                        <a:rPr lang="en-US" sz="20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kiến</a:t>
                      </a:r>
                      <a:r>
                        <a:rPr lang="en-US" sz="20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đánh</a:t>
                      </a:r>
                      <a:r>
                        <a:rPr lang="en-US" sz="20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giá</a:t>
                      </a:r>
                      <a:r>
                        <a:rPr lang="en-US" sz="20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bình</a:t>
                      </a:r>
                      <a:r>
                        <a:rPr lang="en-US" sz="20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luận</a:t>
                      </a:r>
                      <a:r>
                        <a:rPr lang="en-US" sz="20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0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một</a:t>
                      </a:r>
                      <a:r>
                        <a:rPr lang="en-US" sz="20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tư</a:t>
                      </a:r>
                      <a:r>
                        <a:rPr lang="en-US" sz="20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tưởng</a:t>
                      </a:r>
                      <a:r>
                        <a:rPr lang="en-US" sz="20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đạo</a:t>
                      </a:r>
                      <a:r>
                        <a:rPr lang="en-US" sz="20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lí</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335" marR="3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852589757"/>
                  </a:ext>
                </a:extLst>
              </a:tr>
              <a:tr h="296435">
                <a:tc gridSpan="4">
                  <a:txBody>
                    <a:bodyPr/>
                    <a:lstStyle/>
                    <a:p>
                      <a:pPr>
                        <a:lnSpc>
                          <a:spcPct val="100000"/>
                        </a:lnSpc>
                        <a:spcAft>
                          <a:spcPts val="800"/>
                        </a:spcAft>
                        <a:tabLst>
                          <a:tab pos="1386840" algn="l"/>
                        </a:tabLst>
                      </a:pPr>
                      <a:r>
                        <a:rPr lang="en-US" sz="24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Tổ</a:t>
                      </a:r>
                      <a:r>
                        <a:rPr lang="en-US" sz="24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800"/>
                        </a:spcAft>
                        <a:tabLst>
                          <a:tab pos="1386840" algn="l"/>
                        </a:tabLst>
                      </a:pPr>
                      <a:r>
                        <a:rPr lang="en-US" sz="24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4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nhận</a:t>
                      </a:r>
                      <a:r>
                        <a:rPr lang="en-US" sz="24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xét</a:t>
                      </a:r>
                      <a:r>
                        <a:rPr lang="en-US" sz="24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a:t>
                      </a:r>
                      <a:r>
                        <a:rPr lang="en-US" sz="2400"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335" marR="3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676844991"/>
                  </a:ext>
                </a:extLst>
              </a:tr>
              <a:tr h="196705">
                <a:tc>
                  <a:txBody>
                    <a:bodyPr/>
                    <a:lstStyle/>
                    <a:p>
                      <a:pPr algn="ctr">
                        <a:lnSpc>
                          <a:spcPct val="100000"/>
                        </a:lnSpc>
                        <a:spcAft>
                          <a:spcPts val="800"/>
                        </a:spcAft>
                        <a:tabLst>
                          <a:tab pos="1386840" algn="l"/>
                        </a:tabLst>
                      </a:pPr>
                      <a:r>
                        <a:rPr lang="en-US" sz="2400" b="1">
                          <a:effectLst/>
                          <a:latin typeface="Times New Roman" panose="02020603050405020304" pitchFamily="18" charset="0"/>
                          <a:ea typeface="MS Mincho" panose="02020609040205080304" pitchFamily="49" charset="-128"/>
                          <a:cs typeface="Times New Roman" panose="02020603050405020304" pitchFamily="18" charset="0"/>
                        </a:rPr>
                        <a:t>TIÊU CHÍ</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2335" marR="3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800"/>
                        </a:spcAft>
                        <a:tabLst>
                          <a:tab pos="1386840" algn="l"/>
                        </a:tabLst>
                      </a:pPr>
                      <a:r>
                        <a:rPr lang="en-US" sz="2400" b="1" dirty="0" err="1">
                          <a:effectLst/>
                          <a:latin typeface="Times New Roman" panose="02020603050405020304" pitchFamily="18" charset="0"/>
                          <a:ea typeface="MS Mincho" panose="02020609040205080304" pitchFamily="49" charset="-128"/>
                          <a:cs typeface="Times New Roman" panose="02020603050405020304" pitchFamily="18" charset="0"/>
                        </a:rPr>
                        <a:t>Chưa</a:t>
                      </a:r>
                      <a:r>
                        <a:rPr lang="en-US" sz="24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effectLst/>
                          <a:latin typeface="Times New Roman" panose="02020603050405020304" pitchFamily="18" charset="0"/>
                          <a:ea typeface="MS Mincho" panose="02020609040205080304" pitchFamily="49" charset="-128"/>
                          <a:cs typeface="Times New Roman" panose="02020603050405020304" pitchFamily="18" charset="0"/>
                        </a:rPr>
                        <a:t>đạt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335" marR="3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800"/>
                        </a:spcAft>
                        <a:tabLst>
                          <a:tab pos="1386840" algn="l"/>
                        </a:tabLst>
                      </a:pPr>
                      <a:r>
                        <a:rPr lang="en-US" sz="2400" b="1">
                          <a:effectLst/>
                          <a:latin typeface="Times New Roman" panose="02020603050405020304" pitchFamily="18" charset="0"/>
                          <a:ea typeface="MS Mincho" panose="02020609040205080304" pitchFamily="49" charset="-128"/>
                          <a:cs typeface="Times New Roman" panose="02020603050405020304" pitchFamily="18" charset="0"/>
                        </a:rPr>
                        <a:t>Đạt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2335" marR="3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800"/>
                        </a:spcAft>
                        <a:tabLst>
                          <a:tab pos="1386840" algn="l"/>
                        </a:tabLst>
                      </a:pPr>
                      <a:r>
                        <a:rPr lang="en-US" sz="2400" b="1">
                          <a:effectLst/>
                          <a:latin typeface="Times New Roman" panose="02020603050405020304" pitchFamily="18" charset="0"/>
                          <a:ea typeface="MS Mincho" panose="02020609040205080304" pitchFamily="49" charset="-128"/>
                          <a:cs typeface="Times New Roman" panose="02020603050405020304" pitchFamily="18" charset="0"/>
                        </a:rPr>
                        <a:t>Tốt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2335" marR="3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61199314"/>
                  </a:ext>
                </a:extLst>
              </a:tr>
              <a:tr h="1556303">
                <a:tc>
                  <a:txBody>
                    <a:bodyPr/>
                    <a:lstStyle/>
                    <a:p>
                      <a:pPr>
                        <a:lnSpc>
                          <a:spcPct val="100000"/>
                        </a:lnSpc>
                        <a:spcAft>
                          <a:spcPts val="800"/>
                        </a:spcAft>
                        <a:tabLst>
                          <a:tab pos="1386840" algn="l"/>
                        </a:tabLst>
                      </a:pP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3.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Tác</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phong</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thái</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độ</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trình</a:t>
                      </a:r>
                      <a:r>
                        <a:rPr lang="en-US" sz="24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bày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335" marR="3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just">
                        <a:lnSpc>
                          <a:spcPct val="100000"/>
                        </a:lnSpc>
                        <a:spcAft>
                          <a:spcPts val="800"/>
                        </a:spcAft>
                        <a:tabLst>
                          <a:tab pos="1386840" algn="l"/>
                        </a:tabLst>
                      </a:pP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Nói</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nhỏ</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khó</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nghe</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nói</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lặp</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lại</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ngập</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ngừng</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nhiều</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lần</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còn</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thiếu</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nghiêm</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túc</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điệu</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bộ</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thiếu</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tự</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tin,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mắt</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chưa</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nhìn</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vào</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nghe</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nét</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mặt</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chưa</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biểu</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cảm</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hoặc</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biểu</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cảm</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không</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phù</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hợp</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335" marR="3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tabLst>
                          <a:tab pos="1386840" algn="l"/>
                        </a:tabLst>
                      </a:pP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Nói</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to,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nhưng</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đôi</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chỗ</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lặp</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lại</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hoặc</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ngập</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ngừng</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một</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vài</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câu</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điệu</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bộ</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tương</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đối</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tự</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tin,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mắt</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đôi</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lúc</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còn</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chưa</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nhìn</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vào</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nghe</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biểu</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cảm</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phù</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hợp</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với</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nội</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dung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trình</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bày</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335" marR="3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tabLst>
                          <a:tab pos="1386840" algn="l"/>
                        </a:tabLst>
                      </a:pP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Nói</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to,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truyền</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cảm</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phong</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thái</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tự</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tin;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tương</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tác</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giao</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lưu</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tốt</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với</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nghe</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335" marR="3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38153073"/>
                  </a:ext>
                </a:extLst>
              </a:tr>
              <a:tr h="510085">
                <a:tc>
                  <a:txBody>
                    <a:bodyPr/>
                    <a:lstStyle/>
                    <a:p>
                      <a:pPr>
                        <a:lnSpc>
                          <a:spcPct val="100000"/>
                        </a:lnSpc>
                        <a:spcAft>
                          <a:spcPts val="800"/>
                        </a:spcAft>
                        <a:tabLst>
                          <a:tab pos="1386840" algn="l"/>
                        </a:tabLst>
                      </a:pPr>
                      <a:r>
                        <a:rPr lang="en-US" sz="24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4. Mở đầu và kết thúc hợp lí</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2335" marR="3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just">
                        <a:lnSpc>
                          <a:spcPct val="100000"/>
                        </a:lnSpc>
                        <a:spcAft>
                          <a:spcPts val="800"/>
                        </a:spcAft>
                        <a:tabLst>
                          <a:tab pos="1386840" algn="l"/>
                        </a:tabLst>
                      </a:pPr>
                      <a:r>
                        <a:rPr lang="en-US" sz="2400">
                          <a:effectLst/>
                          <a:latin typeface="Times New Roman" panose="02020603050405020304" pitchFamily="18" charset="0"/>
                          <a:ea typeface="MS Mincho" panose="02020609040205080304" pitchFamily="49" charset="-128"/>
                          <a:cs typeface="Times New Roman" panose="02020603050405020304" pitchFamily="18" charset="0"/>
                        </a:rPr>
                        <a:t>Không chào hỏi và/ hoặc không có lời kết thúc bài nói.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2335" marR="3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tabLst>
                          <a:tab pos="1386840" algn="l"/>
                        </a:tabLst>
                      </a:pP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Chào</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hỏi</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có</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lời</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kết</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thúc</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nói</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335" marR="3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tabLst>
                          <a:tab pos="1386840" algn="l"/>
                        </a:tabLst>
                      </a:pP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Chào</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hỏi</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có</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lời</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kết</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thúc</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bài</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nói</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ấn</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dirty="0" err="1">
                          <a:effectLst/>
                          <a:latin typeface="Times New Roman" panose="02020603050405020304" pitchFamily="18" charset="0"/>
                          <a:ea typeface="MS Mincho" panose="02020609040205080304" pitchFamily="49" charset="-128"/>
                          <a:cs typeface="Times New Roman" panose="02020603050405020304" pitchFamily="18" charset="0"/>
                        </a:rPr>
                        <a:t>tượng</a:t>
                      </a:r>
                      <a:r>
                        <a:rPr lang="en-US" sz="2400" dirty="0">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335" marR="3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32049276"/>
                  </a:ext>
                </a:extLst>
              </a:tr>
            </a:tbl>
          </a:graphicData>
        </a:graphic>
      </p:graphicFrame>
    </p:spTree>
    <p:extLst>
      <p:ext uri="{BB962C8B-B14F-4D97-AF65-F5344CB8AC3E}">
        <p14:creationId xmlns:p14="http://schemas.microsoft.com/office/powerpoint/2010/main" val="2532529242"/>
      </p:ext>
    </p:extLst>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0C97B27-73AA-660E-C8B6-BF810706127C}"/>
              </a:ext>
            </a:extLst>
          </p:cNvPr>
          <p:cNvSpPr/>
          <p:nvPr/>
        </p:nvSpPr>
        <p:spPr>
          <a:xfrm>
            <a:off x="471488" y="900113"/>
            <a:ext cx="11272837" cy="5514975"/>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C2D1D1B9-98D6-7B17-D865-A00185ED8E22}"/>
              </a:ext>
            </a:extLst>
          </p:cNvPr>
          <p:cNvSpPr txBox="1"/>
          <p:nvPr/>
        </p:nvSpPr>
        <p:spPr>
          <a:xfrm>
            <a:off x="678656" y="108589"/>
            <a:ext cx="10858500" cy="668645"/>
          </a:xfrm>
          <a:prstGeom prst="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Gợi ý dàn ý</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31AC0DF1-EC00-56F2-0373-86A3BBD4EE46}"/>
              </a:ext>
            </a:extLst>
          </p:cNvPr>
          <p:cNvSpPr txBox="1"/>
          <p:nvPr/>
        </p:nvSpPr>
        <p:spPr>
          <a:xfrm>
            <a:off x="660400" y="1168192"/>
            <a:ext cx="10858500" cy="4928016"/>
          </a:xfrm>
          <a:prstGeom prst="rect">
            <a:avLst/>
          </a:prstGeom>
          <a:noFill/>
        </p:spPr>
        <p:txBody>
          <a:bodyPr wrap="square">
            <a:spAutoFit/>
          </a:bodyPr>
          <a:lstStyle/>
          <a:p>
            <a:pPr>
              <a:lnSpc>
                <a:spcPct val="130000"/>
              </a:lnSpc>
              <a:spcAft>
                <a:spcPts val="800"/>
              </a:spcAft>
            </a:pP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luận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kí</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hơp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bố</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Khen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ngợi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vòng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nguyệt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quế</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thắng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GV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Nhì</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Ba, KK)</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GV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nhấn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dung HS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nắm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vững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kiểm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HKI.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43889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down)">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down)">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wipe(down)">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wipe(down)">
                                      <p:cBhvr>
                                        <p:cTn id="2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0C97B27-73AA-660E-C8B6-BF810706127C}"/>
              </a:ext>
            </a:extLst>
          </p:cNvPr>
          <p:cNvSpPr/>
          <p:nvPr/>
        </p:nvSpPr>
        <p:spPr>
          <a:xfrm>
            <a:off x="471488" y="900113"/>
            <a:ext cx="11272837" cy="5514975"/>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EF6FF9C5-8B62-BD62-F045-4C1DF1A3D622}"/>
              </a:ext>
            </a:extLst>
          </p:cNvPr>
          <p:cNvSpPr txBox="1"/>
          <p:nvPr/>
        </p:nvSpPr>
        <p:spPr>
          <a:xfrm>
            <a:off x="660400" y="1365939"/>
            <a:ext cx="10858500" cy="4532523"/>
          </a:xfrm>
          <a:prstGeom prst="rect">
            <a:avLst/>
          </a:prstGeom>
          <a:noFill/>
        </p:spPr>
        <p:txBody>
          <a:bodyPr wrap="square">
            <a:spAutoFit/>
          </a:bodyPr>
          <a:lstStyle/>
          <a:p>
            <a:pPr>
              <a:lnSpc>
                <a:spcPct val="130000"/>
              </a:lnSpc>
              <a:spcAft>
                <a:spcPts val="800"/>
              </a:spcAft>
            </a:pPr>
            <a:r>
              <a:rPr lang="vi-VN" sz="3200" b="1" dirty="0">
                <a:effectLst/>
                <a:highlight>
                  <a:srgbClr val="FFFF00"/>
                </a:highlight>
                <a:latin typeface="+mj-lt"/>
                <a:ea typeface="Calibri" panose="020F0502020204030204" pitchFamily="34" charset="0"/>
                <a:cs typeface="Times New Roman" panose="02020603050405020304" pitchFamily="18" charset="0"/>
              </a:rPr>
              <a:t>Đề bài:</a:t>
            </a:r>
            <a:r>
              <a:rPr lang="vi-VN" sz="3200" b="1" dirty="0">
                <a:effectLst/>
                <a:latin typeface="+mj-lt"/>
                <a:ea typeface="Calibri" panose="020F0502020204030204" pitchFamily="34" charset="0"/>
                <a:cs typeface="Times New Roman" panose="02020603050405020304" pitchFamily="18" charset="0"/>
              </a:rPr>
              <a:t> Phân tích đoạn trích sau trong </a:t>
            </a:r>
            <a:r>
              <a:rPr lang="vi-VN" sz="3200" b="1" i="1" dirty="0">
                <a:effectLst/>
                <a:latin typeface="+mj-lt"/>
                <a:ea typeface="Calibri" panose="020F0502020204030204" pitchFamily="34" charset="0"/>
                <a:cs typeface="Times New Roman" panose="02020603050405020304" pitchFamily="18" charset="0"/>
              </a:rPr>
              <a:t>Truyện Kiều </a:t>
            </a:r>
            <a:endParaRPr lang="en-US" sz="3200" b="1" i="1" dirty="0">
              <a:effectLst/>
              <a:latin typeface="+mj-lt"/>
              <a:ea typeface="Calibri" panose="020F0502020204030204" pitchFamily="34" charset="0"/>
              <a:cs typeface="Times New Roman" panose="02020603050405020304" pitchFamily="18" charset="0"/>
            </a:endParaRPr>
          </a:p>
          <a:p>
            <a:pPr>
              <a:lnSpc>
                <a:spcPct val="130000"/>
              </a:lnSpc>
              <a:spcAft>
                <a:spcPts val="800"/>
              </a:spcAft>
            </a:pPr>
            <a:r>
              <a:rPr lang="vi-VN" sz="3200" b="1" dirty="0">
                <a:effectLst/>
                <a:latin typeface="+mj-lt"/>
                <a:ea typeface="Calibri" panose="020F0502020204030204" pitchFamily="34" charset="0"/>
                <a:cs typeface="Times New Roman" panose="02020603050405020304" pitchFamily="18" charset="0"/>
              </a:rPr>
              <a:t>(Nguyễn Du):</a:t>
            </a:r>
            <a:endParaRPr lang="en-US" sz="3200" dirty="0">
              <a:effectLst/>
              <a:latin typeface="+mj-lt"/>
              <a:ea typeface="Calibri" panose="020F0502020204030204" pitchFamily="34" charset="0"/>
              <a:cs typeface="Times New Roman" panose="02020603050405020304" pitchFamily="18" charset="0"/>
            </a:endParaRPr>
          </a:p>
          <a:p>
            <a:pPr algn="ct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Nửa</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lửa</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đương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nồng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r>
            <a:br>
              <a:rPr lang="en-US" sz="3200"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Trượng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phu</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thoắt</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bốn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r>
            <a:br>
              <a:rPr lang="en-US" sz="3200"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Trông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vời</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bể</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mênh</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r>
            <a:br>
              <a:rPr lang="en-US" sz="3200"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Thanh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gươm</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ngựa</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thẳng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rong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r>
            <a:br>
              <a:rPr lang="en-US" sz="3200"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rằng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Phận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gái</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tòng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r>
            <a:br>
              <a:rPr lang="en-US" sz="3200"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Chàng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thiếp</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xin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B717659D-3911-32AD-E1F0-7C47B59D06D3}"/>
              </a:ext>
            </a:extLst>
          </p:cNvPr>
          <p:cNvSpPr txBox="1"/>
          <p:nvPr/>
        </p:nvSpPr>
        <p:spPr>
          <a:xfrm>
            <a:off x="678656" y="120346"/>
            <a:ext cx="10858500" cy="596574"/>
          </a:xfrm>
          <a:prstGeom prst="rect">
            <a:avLst/>
          </a:prstGeom>
          <a:solidFill>
            <a:schemeClr val="accent4">
              <a:lumMod val="20000"/>
              <a:lumOff val="80000"/>
            </a:schemeClr>
          </a:solidFill>
        </p:spPr>
        <p:txBody>
          <a:bodyPr wrap="square">
            <a:spAutoFit/>
          </a:bodyPr>
          <a:lstStyle/>
          <a:p>
            <a:pPr>
              <a:lnSpc>
                <a:spcPct val="130000"/>
              </a:lnSpc>
              <a:spcAft>
                <a:spcPts val="800"/>
              </a:spcAft>
            </a:pP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GV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giao</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8280922"/>
      </p:ext>
    </p:extLst>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0C97B27-73AA-660E-C8B6-BF810706127C}"/>
              </a:ext>
            </a:extLst>
          </p:cNvPr>
          <p:cNvSpPr/>
          <p:nvPr/>
        </p:nvSpPr>
        <p:spPr>
          <a:xfrm>
            <a:off x="471488" y="900114"/>
            <a:ext cx="11272837" cy="5472112"/>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B717659D-3911-32AD-E1F0-7C47B59D06D3}"/>
              </a:ext>
            </a:extLst>
          </p:cNvPr>
          <p:cNvSpPr txBox="1"/>
          <p:nvPr/>
        </p:nvSpPr>
        <p:spPr>
          <a:xfrm>
            <a:off x="678656" y="120346"/>
            <a:ext cx="10858500" cy="596574"/>
          </a:xfrm>
          <a:prstGeom prst="rect">
            <a:avLst/>
          </a:prstGeom>
          <a:solidFill>
            <a:schemeClr val="accent4">
              <a:lumMod val="20000"/>
              <a:lumOff val="80000"/>
            </a:schemeClr>
          </a:solidFill>
        </p:spPr>
        <p:txBody>
          <a:bodyPr wrap="square">
            <a:spAutoFit/>
          </a:bodyPr>
          <a:lstStyle/>
          <a:p>
            <a:pPr marL="0" marR="0" lvl="0" indent="0" algn="l" defTabSz="914400" rtl="0" eaLnBrk="1" fontAlgn="auto" latinLnBrk="0" hangingPunct="1">
              <a:lnSpc>
                <a:spcPct val="130000"/>
              </a:lnSpc>
              <a:spcBef>
                <a:spcPts val="0"/>
              </a:spcBef>
              <a:spcAft>
                <a:spcPts val="80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GV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giao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tập</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nhà</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xmlns="" id="{A6413FED-FE16-91C9-71ED-F3091612AFE6}"/>
              </a:ext>
            </a:extLst>
          </p:cNvPr>
          <p:cNvSpPr txBox="1"/>
          <p:nvPr/>
        </p:nvSpPr>
        <p:spPr>
          <a:xfrm>
            <a:off x="660400" y="1093044"/>
            <a:ext cx="10858500" cy="5078313"/>
          </a:xfrm>
          <a:prstGeom prst="rect">
            <a:avLst/>
          </a:prstGeom>
          <a:noFill/>
        </p:spPr>
        <p:txBody>
          <a:bodyPr wrap="square">
            <a:spAutoFit/>
          </a:bodyPr>
          <a:lstStyle/>
          <a:p>
            <a:pPr algn="ctr"/>
            <a:r>
              <a:rPr lang="en-US" sz="3600" i="1" dirty="0" err="1">
                <a:solidFill>
                  <a:srgbClr val="000000"/>
                </a:solidFill>
                <a:effectLst/>
                <a:ea typeface="Calibri" panose="020F0502020204030204" pitchFamily="34" charset="0"/>
              </a:rPr>
              <a:t>Từ</a:t>
            </a:r>
            <a:r>
              <a:rPr lang="en-US" sz="3600" i="1" dirty="0">
                <a:solidFill>
                  <a:srgbClr val="000000"/>
                </a:solidFill>
                <a:effectLst/>
                <a:ea typeface="Calibri" panose="020F0502020204030204" pitchFamily="34" charset="0"/>
              </a:rPr>
              <a:t> </a:t>
            </a:r>
            <a:r>
              <a:rPr lang="en-US" sz="3600" i="1" dirty="0" err="1">
                <a:solidFill>
                  <a:srgbClr val="000000"/>
                </a:solidFill>
                <a:effectLst/>
                <a:ea typeface="Calibri" panose="020F0502020204030204" pitchFamily="34" charset="0"/>
              </a:rPr>
              <a:t>rằng</a:t>
            </a:r>
            <a:r>
              <a:rPr lang="en-US" sz="3600" i="1" dirty="0">
                <a:solidFill>
                  <a:srgbClr val="000000"/>
                </a:solidFill>
                <a:effectLst/>
                <a:ea typeface="Calibri" panose="020F0502020204030204" pitchFamily="34" charset="0"/>
              </a:rPr>
              <a:t>: “</a:t>
            </a:r>
            <a:r>
              <a:rPr lang="en-US" sz="3600" i="1" dirty="0" err="1">
                <a:solidFill>
                  <a:srgbClr val="000000"/>
                </a:solidFill>
                <a:effectLst/>
                <a:ea typeface="Calibri" panose="020F0502020204030204" pitchFamily="34" charset="0"/>
              </a:rPr>
              <a:t>Tâm</a:t>
            </a:r>
            <a:r>
              <a:rPr lang="en-US" sz="3600" i="1" dirty="0">
                <a:solidFill>
                  <a:srgbClr val="000000"/>
                </a:solidFill>
                <a:effectLst/>
                <a:ea typeface="Calibri" panose="020F0502020204030204" pitchFamily="34" charset="0"/>
              </a:rPr>
              <a:t> </a:t>
            </a:r>
            <a:r>
              <a:rPr lang="en-US" sz="3600" i="1" dirty="0" err="1">
                <a:solidFill>
                  <a:srgbClr val="000000"/>
                </a:solidFill>
                <a:effectLst/>
                <a:ea typeface="Calibri" panose="020F0502020204030204" pitchFamily="34" charset="0"/>
              </a:rPr>
              <a:t>phúc</a:t>
            </a:r>
            <a:r>
              <a:rPr lang="en-US" sz="3600" i="1" dirty="0">
                <a:solidFill>
                  <a:srgbClr val="000000"/>
                </a:solidFill>
                <a:effectLst/>
                <a:ea typeface="Calibri" panose="020F0502020204030204" pitchFamily="34" charset="0"/>
              </a:rPr>
              <a:t> </a:t>
            </a:r>
            <a:r>
              <a:rPr lang="en-US" sz="3600" i="1" dirty="0" err="1">
                <a:solidFill>
                  <a:srgbClr val="000000"/>
                </a:solidFill>
                <a:effectLst/>
                <a:ea typeface="Calibri" panose="020F0502020204030204" pitchFamily="34" charset="0"/>
              </a:rPr>
              <a:t>tương</a:t>
            </a:r>
            <a:r>
              <a:rPr lang="en-US" sz="3600" i="1" dirty="0">
                <a:solidFill>
                  <a:srgbClr val="000000"/>
                </a:solidFill>
                <a:effectLst/>
                <a:ea typeface="Calibri" panose="020F0502020204030204" pitchFamily="34" charset="0"/>
              </a:rPr>
              <a:t> tri,</a:t>
            </a:r>
            <a:r>
              <a:rPr lang="en-US" sz="3600" dirty="0">
                <a:effectLst/>
                <a:latin typeface="Times New Roman" panose="02020603050405020304" pitchFamily="18" charset="0"/>
                <a:ea typeface="Calibri" panose="020F0502020204030204" pitchFamily="34" charset="0"/>
              </a:rPr>
              <a:t/>
            </a:r>
            <a:br>
              <a:rPr lang="en-US" sz="3600" dirty="0">
                <a:effectLst/>
                <a:latin typeface="Times New Roman" panose="02020603050405020304" pitchFamily="18" charset="0"/>
                <a:ea typeface="Calibri" panose="020F0502020204030204" pitchFamily="34" charset="0"/>
              </a:rPr>
            </a:br>
            <a:r>
              <a:rPr lang="en-US" sz="3600" i="1" dirty="0">
                <a:solidFill>
                  <a:srgbClr val="000000"/>
                </a:solidFill>
                <a:effectLst/>
                <a:latin typeface="Times New Roman" panose="02020603050405020304" pitchFamily="18" charset="0"/>
                <a:ea typeface="Calibri" panose="020F0502020204030204" pitchFamily="34" charset="0"/>
              </a:rPr>
              <a:t>Sao </a:t>
            </a:r>
            <a:r>
              <a:rPr lang="en-US" sz="3600" i="1" dirty="0" err="1">
                <a:solidFill>
                  <a:srgbClr val="000000"/>
                </a:solidFill>
                <a:effectLst/>
                <a:latin typeface="Times New Roman" panose="02020603050405020304" pitchFamily="18" charset="0"/>
                <a:ea typeface="Calibri" panose="020F0502020204030204" pitchFamily="34" charset="0"/>
              </a:rPr>
              <a:t>chưa</a:t>
            </a:r>
            <a:r>
              <a:rPr lang="en-US" sz="3600" i="1" dirty="0">
                <a:solidFill>
                  <a:srgbClr val="000000"/>
                </a:solidFill>
                <a:effectLst/>
                <a:latin typeface="Times New Roman" panose="02020603050405020304" pitchFamily="18" charset="0"/>
                <a:ea typeface="Calibri" panose="020F0502020204030204" pitchFamily="34" charset="0"/>
              </a:rPr>
              <a:t> </a:t>
            </a:r>
            <a:r>
              <a:rPr lang="en-US" sz="3600" i="1" dirty="0" err="1">
                <a:solidFill>
                  <a:srgbClr val="000000"/>
                </a:solidFill>
                <a:effectLst/>
                <a:latin typeface="Times New Roman" panose="02020603050405020304" pitchFamily="18" charset="0"/>
                <a:ea typeface="Calibri" panose="020F0502020204030204" pitchFamily="34" charset="0"/>
              </a:rPr>
              <a:t>thoát</a:t>
            </a:r>
            <a:r>
              <a:rPr lang="en-US" sz="3600" i="1" dirty="0">
                <a:solidFill>
                  <a:srgbClr val="000000"/>
                </a:solidFill>
                <a:effectLst/>
                <a:latin typeface="Times New Roman" panose="02020603050405020304" pitchFamily="18" charset="0"/>
                <a:ea typeface="Calibri" panose="020F0502020204030204" pitchFamily="34" charset="0"/>
              </a:rPr>
              <a:t> </a:t>
            </a:r>
            <a:r>
              <a:rPr lang="en-US" sz="3600" i="1" dirty="0" err="1">
                <a:solidFill>
                  <a:srgbClr val="000000"/>
                </a:solidFill>
                <a:effectLst/>
                <a:latin typeface="Times New Roman" panose="02020603050405020304" pitchFamily="18" charset="0"/>
                <a:ea typeface="Calibri" panose="020F0502020204030204" pitchFamily="34" charset="0"/>
              </a:rPr>
              <a:t>khỏi</a:t>
            </a:r>
            <a:r>
              <a:rPr lang="en-US" sz="3600" i="1" dirty="0">
                <a:solidFill>
                  <a:srgbClr val="000000"/>
                </a:solidFill>
                <a:effectLst/>
                <a:latin typeface="Times New Roman" panose="02020603050405020304" pitchFamily="18" charset="0"/>
                <a:ea typeface="Calibri" panose="020F0502020204030204" pitchFamily="34" charset="0"/>
              </a:rPr>
              <a:t> </a:t>
            </a:r>
            <a:r>
              <a:rPr lang="en-US" sz="3600" i="1" dirty="0" err="1">
                <a:solidFill>
                  <a:srgbClr val="000000"/>
                </a:solidFill>
                <a:effectLst/>
                <a:latin typeface="Times New Roman" panose="02020603050405020304" pitchFamily="18" charset="0"/>
                <a:ea typeface="Calibri" panose="020F0502020204030204" pitchFamily="34" charset="0"/>
              </a:rPr>
              <a:t>nữ</a:t>
            </a:r>
            <a:r>
              <a:rPr lang="en-US" sz="3600" i="1" dirty="0">
                <a:solidFill>
                  <a:srgbClr val="000000"/>
                </a:solidFill>
                <a:effectLst/>
                <a:latin typeface="Times New Roman" panose="02020603050405020304" pitchFamily="18" charset="0"/>
                <a:ea typeface="Calibri" panose="020F0502020204030204" pitchFamily="34" charset="0"/>
              </a:rPr>
              <a:t> </a:t>
            </a:r>
            <a:r>
              <a:rPr lang="en-US" sz="3600" i="1" dirty="0" err="1">
                <a:solidFill>
                  <a:srgbClr val="000000"/>
                </a:solidFill>
                <a:effectLst/>
                <a:latin typeface="Times New Roman" panose="02020603050405020304" pitchFamily="18" charset="0"/>
                <a:ea typeface="Calibri" panose="020F0502020204030204" pitchFamily="34" charset="0"/>
              </a:rPr>
              <a:t>nhi</a:t>
            </a:r>
            <a:r>
              <a:rPr lang="en-US" sz="3600" i="1" dirty="0">
                <a:solidFill>
                  <a:srgbClr val="000000"/>
                </a:solidFill>
                <a:effectLst/>
                <a:latin typeface="Times New Roman" panose="02020603050405020304" pitchFamily="18" charset="0"/>
                <a:ea typeface="Calibri" panose="020F0502020204030204" pitchFamily="34" charset="0"/>
              </a:rPr>
              <a:t> </a:t>
            </a:r>
            <a:r>
              <a:rPr lang="en-US" sz="3600" i="1" dirty="0" err="1">
                <a:solidFill>
                  <a:srgbClr val="000000"/>
                </a:solidFill>
                <a:effectLst/>
                <a:latin typeface="Times New Roman" panose="02020603050405020304" pitchFamily="18" charset="0"/>
                <a:ea typeface="Calibri" panose="020F0502020204030204" pitchFamily="34" charset="0"/>
              </a:rPr>
              <a:t>thường</a:t>
            </a:r>
            <a:r>
              <a:rPr lang="en-US" sz="3600" i="1" dirty="0">
                <a:solidFill>
                  <a:srgbClr val="000000"/>
                </a:solidFill>
                <a:effectLst/>
                <a:latin typeface="Times New Roman" panose="02020603050405020304" pitchFamily="18" charset="0"/>
                <a:ea typeface="Calibri" panose="020F0502020204030204" pitchFamily="34" charset="0"/>
              </a:rPr>
              <a:t> </a:t>
            </a:r>
            <a:r>
              <a:rPr lang="en-US" sz="3600" i="1" dirty="0" err="1">
                <a:solidFill>
                  <a:srgbClr val="000000"/>
                </a:solidFill>
                <a:effectLst/>
                <a:latin typeface="Times New Roman" panose="02020603050405020304" pitchFamily="18" charset="0"/>
                <a:ea typeface="Calibri" panose="020F0502020204030204" pitchFamily="34" charset="0"/>
              </a:rPr>
              <a:t>tình</a:t>
            </a:r>
            <a:r>
              <a:rPr lang="en-US" sz="3600" i="1" dirty="0">
                <a:solidFill>
                  <a:srgbClr val="000000"/>
                </a:solidFill>
                <a:effectLst/>
                <a:latin typeface="Times New Roman" panose="02020603050405020304" pitchFamily="18" charset="0"/>
                <a:ea typeface="Calibri" panose="020F0502020204030204" pitchFamily="34" charset="0"/>
              </a:rPr>
              <a:t>?</a:t>
            </a:r>
            <a:r>
              <a:rPr lang="en-US" sz="3600" dirty="0">
                <a:effectLst/>
                <a:latin typeface="Times New Roman" panose="02020603050405020304" pitchFamily="18" charset="0"/>
                <a:ea typeface="Calibri" panose="020F0502020204030204" pitchFamily="34" charset="0"/>
              </a:rPr>
              <a:t/>
            </a:r>
            <a:br>
              <a:rPr lang="en-US" sz="3600" dirty="0">
                <a:effectLst/>
                <a:latin typeface="Times New Roman" panose="02020603050405020304" pitchFamily="18" charset="0"/>
                <a:ea typeface="Calibri" panose="020F0502020204030204" pitchFamily="34" charset="0"/>
              </a:rPr>
            </a:br>
            <a:r>
              <a:rPr lang="en-US" sz="3600" i="1" dirty="0">
                <a:solidFill>
                  <a:srgbClr val="000000"/>
                </a:solidFill>
                <a:effectLst/>
                <a:latin typeface="Times New Roman" panose="02020603050405020304" pitchFamily="18" charset="0"/>
                <a:ea typeface="Calibri" panose="020F0502020204030204" pitchFamily="34" charset="0"/>
              </a:rPr>
              <a:t>Bao </a:t>
            </a:r>
            <a:r>
              <a:rPr lang="en-US" sz="3600" i="1" dirty="0" err="1">
                <a:solidFill>
                  <a:srgbClr val="000000"/>
                </a:solidFill>
                <a:effectLst/>
                <a:latin typeface="Times New Roman" panose="02020603050405020304" pitchFamily="18" charset="0"/>
                <a:ea typeface="Calibri" panose="020F0502020204030204" pitchFamily="34" charset="0"/>
              </a:rPr>
              <a:t>giờ</a:t>
            </a:r>
            <a:r>
              <a:rPr lang="en-US" sz="3600" i="1" dirty="0">
                <a:solidFill>
                  <a:srgbClr val="000000"/>
                </a:solidFill>
                <a:effectLst/>
                <a:latin typeface="Times New Roman" panose="02020603050405020304" pitchFamily="18" charset="0"/>
                <a:ea typeface="Calibri" panose="020F0502020204030204" pitchFamily="34" charset="0"/>
              </a:rPr>
              <a:t> </a:t>
            </a:r>
            <a:r>
              <a:rPr lang="en-US" sz="3600" i="1" dirty="0" err="1">
                <a:solidFill>
                  <a:srgbClr val="000000"/>
                </a:solidFill>
                <a:effectLst/>
                <a:latin typeface="Times New Roman" panose="02020603050405020304" pitchFamily="18" charset="0"/>
                <a:ea typeface="Calibri" panose="020F0502020204030204" pitchFamily="34" charset="0"/>
              </a:rPr>
              <a:t>mười</a:t>
            </a:r>
            <a:r>
              <a:rPr lang="en-US" sz="3600" i="1" dirty="0">
                <a:solidFill>
                  <a:srgbClr val="000000"/>
                </a:solidFill>
                <a:effectLst/>
                <a:latin typeface="Times New Roman" panose="02020603050405020304" pitchFamily="18" charset="0"/>
                <a:ea typeface="Calibri" panose="020F0502020204030204" pitchFamily="34" charset="0"/>
              </a:rPr>
              <a:t> </a:t>
            </a:r>
            <a:r>
              <a:rPr lang="en-US" sz="3600" i="1" dirty="0" err="1">
                <a:solidFill>
                  <a:srgbClr val="000000"/>
                </a:solidFill>
                <a:effectLst/>
                <a:latin typeface="Times New Roman" panose="02020603050405020304" pitchFamily="18" charset="0"/>
                <a:ea typeface="Calibri" panose="020F0502020204030204" pitchFamily="34" charset="0"/>
              </a:rPr>
              <a:t>vạn</a:t>
            </a:r>
            <a:r>
              <a:rPr lang="en-US" sz="3600" i="1" dirty="0">
                <a:solidFill>
                  <a:srgbClr val="000000"/>
                </a:solidFill>
                <a:effectLst/>
                <a:latin typeface="Times New Roman" panose="02020603050405020304" pitchFamily="18" charset="0"/>
                <a:ea typeface="Calibri" panose="020F0502020204030204" pitchFamily="34" charset="0"/>
              </a:rPr>
              <a:t> </a:t>
            </a:r>
            <a:r>
              <a:rPr lang="en-US" sz="3600" i="1" dirty="0" err="1">
                <a:solidFill>
                  <a:srgbClr val="000000"/>
                </a:solidFill>
                <a:effectLst/>
                <a:latin typeface="Times New Roman" panose="02020603050405020304" pitchFamily="18" charset="0"/>
                <a:ea typeface="Calibri" panose="020F0502020204030204" pitchFamily="34" charset="0"/>
              </a:rPr>
              <a:t>tinh</a:t>
            </a:r>
            <a:r>
              <a:rPr lang="en-US" sz="3600" i="1" dirty="0">
                <a:solidFill>
                  <a:srgbClr val="000000"/>
                </a:solidFill>
                <a:effectLst/>
                <a:latin typeface="Times New Roman" panose="02020603050405020304" pitchFamily="18" charset="0"/>
                <a:ea typeface="Calibri" panose="020F0502020204030204" pitchFamily="34" charset="0"/>
              </a:rPr>
              <a:t> </a:t>
            </a:r>
            <a:r>
              <a:rPr lang="en-US" sz="3600" i="1" dirty="0" err="1">
                <a:solidFill>
                  <a:srgbClr val="000000"/>
                </a:solidFill>
                <a:effectLst/>
                <a:latin typeface="Times New Roman" panose="02020603050405020304" pitchFamily="18" charset="0"/>
                <a:ea typeface="Calibri" panose="020F0502020204030204" pitchFamily="34" charset="0"/>
              </a:rPr>
              <a:t>binh</a:t>
            </a:r>
            <a:r>
              <a:rPr lang="en-US" sz="3600" i="1" dirty="0">
                <a:solidFill>
                  <a:srgbClr val="000000"/>
                </a:solidFill>
                <a:effectLst/>
                <a:latin typeface="Times New Roman" panose="02020603050405020304" pitchFamily="18" charset="0"/>
                <a:ea typeface="Calibri" panose="020F0502020204030204" pitchFamily="34" charset="0"/>
              </a:rPr>
              <a:t>,</a:t>
            </a:r>
            <a:r>
              <a:rPr lang="en-US" sz="3600" dirty="0">
                <a:effectLst/>
                <a:latin typeface="Times New Roman" panose="02020603050405020304" pitchFamily="18" charset="0"/>
                <a:ea typeface="Calibri" panose="020F0502020204030204" pitchFamily="34" charset="0"/>
              </a:rPr>
              <a:t/>
            </a:r>
            <a:br>
              <a:rPr lang="en-US" sz="3600" dirty="0">
                <a:effectLst/>
                <a:latin typeface="Times New Roman" panose="02020603050405020304" pitchFamily="18" charset="0"/>
                <a:ea typeface="Calibri" panose="020F0502020204030204" pitchFamily="34" charset="0"/>
              </a:rPr>
            </a:br>
            <a:r>
              <a:rPr lang="en-US" sz="3600" i="1" dirty="0" err="1">
                <a:solidFill>
                  <a:srgbClr val="000000"/>
                </a:solidFill>
                <a:effectLst/>
                <a:latin typeface="Times New Roman" panose="02020603050405020304" pitchFamily="18" charset="0"/>
                <a:ea typeface="Calibri" panose="020F0502020204030204" pitchFamily="34" charset="0"/>
              </a:rPr>
              <a:t>Tiếng</a:t>
            </a:r>
            <a:r>
              <a:rPr lang="en-US" sz="3600" i="1" dirty="0">
                <a:solidFill>
                  <a:srgbClr val="000000"/>
                </a:solidFill>
                <a:effectLst/>
                <a:latin typeface="Times New Roman" panose="02020603050405020304" pitchFamily="18" charset="0"/>
                <a:ea typeface="Calibri" panose="020F0502020204030204" pitchFamily="34" charset="0"/>
              </a:rPr>
              <a:t> </a:t>
            </a:r>
            <a:r>
              <a:rPr lang="en-US" sz="3600" i="1" dirty="0" err="1">
                <a:solidFill>
                  <a:srgbClr val="000000"/>
                </a:solidFill>
                <a:effectLst/>
                <a:latin typeface="Times New Roman" panose="02020603050405020304" pitchFamily="18" charset="0"/>
                <a:ea typeface="Calibri" panose="020F0502020204030204" pitchFamily="34" charset="0"/>
              </a:rPr>
              <a:t>chiêng</a:t>
            </a:r>
            <a:r>
              <a:rPr lang="en-US" sz="3600" i="1" dirty="0">
                <a:solidFill>
                  <a:srgbClr val="000000"/>
                </a:solidFill>
                <a:effectLst/>
                <a:latin typeface="Times New Roman" panose="02020603050405020304" pitchFamily="18" charset="0"/>
                <a:ea typeface="Calibri" panose="020F0502020204030204" pitchFamily="34" charset="0"/>
              </a:rPr>
              <a:t> </a:t>
            </a:r>
            <a:r>
              <a:rPr lang="en-US" sz="3600" i="1" dirty="0" err="1">
                <a:solidFill>
                  <a:srgbClr val="000000"/>
                </a:solidFill>
                <a:effectLst/>
                <a:latin typeface="Times New Roman" panose="02020603050405020304" pitchFamily="18" charset="0"/>
                <a:ea typeface="Calibri" panose="020F0502020204030204" pitchFamily="34" charset="0"/>
              </a:rPr>
              <a:t>dậy</a:t>
            </a:r>
            <a:r>
              <a:rPr lang="en-US" sz="3600" i="1" dirty="0">
                <a:solidFill>
                  <a:srgbClr val="000000"/>
                </a:solidFill>
                <a:effectLst/>
                <a:latin typeface="Times New Roman" panose="02020603050405020304" pitchFamily="18" charset="0"/>
                <a:ea typeface="Calibri" panose="020F0502020204030204" pitchFamily="34" charset="0"/>
              </a:rPr>
              <a:t> </a:t>
            </a:r>
            <a:r>
              <a:rPr lang="en-US" sz="3600" i="1" dirty="0" err="1">
                <a:solidFill>
                  <a:srgbClr val="000000"/>
                </a:solidFill>
                <a:effectLst/>
                <a:latin typeface="Times New Roman" panose="02020603050405020304" pitchFamily="18" charset="0"/>
                <a:ea typeface="Calibri" panose="020F0502020204030204" pitchFamily="34" charset="0"/>
              </a:rPr>
              <a:t>đất</a:t>
            </a:r>
            <a:r>
              <a:rPr lang="en-US" sz="3600" i="1" dirty="0">
                <a:solidFill>
                  <a:srgbClr val="000000"/>
                </a:solidFill>
                <a:effectLst/>
                <a:latin typeface="Times New Roman" panose="02020603050405020304" pitchFamily="18" charset="0"/>
                <a:ea typeface="Calibri" panose="020F0502020204030204" pitchFamily="34" charset="0"/>
              </a:rPr>
              <a:t> </a:t>
            </a:r>
            <a:r>
              <a:rPr lang="en-US" sz="3600" i="1" dirty="0" err="1">
                <a:solidFill>
                  <a:srgbClr val="000000"/>
                </a:solidFill>
                <a:effectLst/>
                <a:latin typeface="Times New Roman" panose="02020603050405020304" pitchFamily="18" charset="0"/>
                <a:ea typeface="Calibri" panose="020F0502020204030204" pitchFamily="34" charset="0"/>
              </a:rPr>
              <a:t>bóng</a:t>
            </a:r>
            <a:r>
              <a:rPr lang="en-US" sz="3600" i="1" dirty="0">
                <a:solidFill>
                  <a:srgbClr val="000000"/>
                </a:solidFill>
                <a:effectLst/>
                <a:latin typeface="Times New Roman" panose="02020603050405020304" pitchFamily="18" charset="0"/>
                <a:ea typeface="Calibri" panose="020F0502020204030204" pitchFamily="34" charset="0"/>
              </a:rPr>
              <a:t> </a:t>
            </a:r>
            <a:r>
              <a:rPr lang="en-US" sz="3600" i="1" dirty="0" err="1">
                <a:solidFill>
                  <a:srgbClr val="000000"/>
                </a:solidFill>
                <a:effectLst/>
                <a:latin typeface="Times New Roman" panose="02020603050405020304" pitchFamily="18" charset="0"/>
                <a:ea typeface="Calibri" panose="020F0502020204030204" pitchFamily="34" charset="0"/>
              </a:rPr>
              <a:t>tinh</a:t>
            </a:r>
            <a:r>
              <a:rPr lang="en-US" sz="3600" i="1" dirty="0">
                <a:solidFill>
                  <a:srgbClr val="000000"/>
                </a:solidFill>
                <a:effectLst/>
                <a:latin typeface="Times New Roman" panose="02020603050405020304" pitchFamily="18" charset="0"/>
                <a:ea typeface="Calibri" panose="020F0502020204030204" pitchFamily="34" charset="0"/>
              </a:rPr>
              <a:t> </a:t>
            </a:r>
            <a:r>
              <a:rPr lang="en-US" sz="3600" i="1" dirty="0" err="1">
                <a:solidFill>
                  <a:srgbClr val="000000"/>
                </a:solidFill>
                <a:effectLst/>
                <a:latin typeface="Times New Roman" panose="02020603050405020304" pitchFamily="18" charset="0"/>
                <a:ea typeface="Calibri" panose="020F0502020204030204" pitchFamily="34" charset="0"/>
              </a:rPr>
              <a:t>rợp</a:t>
            </a:r>
            <a:r>
              <a:rPr lang="en-US" sz="3600" i="1" dirty="0">
                <a:solidFill>
                  <a:srgbClr val="000000"/>
                </a:solidFill>
                <a:effectLst/>
                <a:latin typeface="Times New Roman" panose="02020603050405020304" pitchFamily="18" charset="0"/>
                <a:ea typeface="Calibri" panose="020F0502020204030204" pitchFamily="34" charset="0"/>
              </a:rPr>
              <a:t> </a:t>
            </a:r>
            <a:r>
              <a:rPr lang="en-US" sz="3600" i="1" dirty="0" err="1">
                <a:solidFill>
                  <a:srgbClr val="000000"/>
                </a:solidFill>
                <a:effectLst/>
                <a:latin typeface="Times New Roman" panose="02020603050405020304" pitchFamily="18" charset="0"/>
                <a:ea typeface="Calibri" panose="020F0502020204030204" pitchFamily="34" charset="0"/>
              </a:rPr>
              <a:t>đường</a:t>
            </a:r>
            <a:r>
              <a:rPr lang="en-US" sz="3600" i="1" dirty="0">
                <a:solidFill>
                  <a:srgbClr val="000000"/>
                </a:solidFill>
                <a:effectLst/>
                <a:latin typeface="Times New Roman" panose="02020603050405020304" pitchFamily="18" charset="0"/>
                <a:ea typeface="Calibri" panose="020F0502020204030204" pitchFamily="34" charset="0"/>
              </a:rPr>
              <a:t>.</a:t>
            </a:r>
            <a:r>
              <a:rPr lang="en-US" sz="3600" dirty="0">
                <a:effectLst/>
                <a:latin typeface="Times New Roman" panose="02020603050405020304" pitchFamily="18" charset="0"/>
                <a:ea typeface="Calibri" panose="020F0502020204030204" pitchFamily="34" charset="0"/>
              </a:rPr>
              <a:t/>
            </a:r>
            <a:br>
              <a:rPr lang="en-US" sz="3600" dirty="0">
                <a:effectLst/>
                <a:latin typeface="Times New Roman" panose="02020603050405020304" pitchFamily="18" charset="0"/>
                <a:ea typeface="Calibri" panose="020F0502020204030204" pitchFamily="34" charset="0"/>
              </a:rPr>
            </a:br>
            <a:r>
              <a:rPr lang="en-US" sz="3600" i="1" dirty="0" err="1">
                <a:solidFill>
                  <a:srgbClr val="000000"/>
                </a:solidFill>
                <a:effectLst/>
                <a:latin typeface="Times New Roman" panose="02020603050405020304" pitchFamily="18" charset="0"/>
                <a:ea typeface="Calibri" panose="020F0502020204030204" pitchFamily="34" charset="0"/>
              </a:rPr>
              <a:t>Làm</a:t>
            </a:r>
            <a:r>
              <a:rPr lang="en-US" sz="3600" i="1" dirty="0">
                <a:solidFill>
                  <a:srgbClr val="000000"/>
                </a:solidFill>
                <a:effectLst/>
                <a:latin typeface="Times New Roman" panose="02020603050405020304" pitchFamily="18" charset="0"/>
                <a:ea typeface="Calibri" panose="020F0502020204030204" pitchFamily="34" charset="0"/>
              </a:rPr>
              <a:t> </a:t>
            </a:r>
            <a:r>
              <a:rPr lang="en-US" sz="3600" i="1" dirty="0" err="1">
                <a:solidFill>
                  <a:srgbClr val="000000"/>
                </a:solidFill>
                <a:effectLst/>
                <a:latin typeface="Times New Roman" panose="02020603050405020304" pitchFamily="18" charset="0"/>
                <a:ea typeface="Calibri" panose="020F0502020204030204" pitchFamily="34" charset="0"/>
              </a:rPr>
              <a:t>cho</a:t>
            </a:r>
            <a:r>
              <a:rPr lang="en-US" sz="3600" i="1" dirty="0">
                <a:solidFill>
                  <a:srgbClr val="000000"/>
                </a:solidFill>
                <a:effectLst/>
                <a:latin typeface="Times New Roman" panose="02020603050405020304" pitchFamily="18" charset="0"/>
                <a:ea typeface="Calibri" panose="020F0502020204030204" pitchFamily="34" charset="0"/>
              </a:rPr>
              <a:t> </a:t>
            </a:r>
            <a:r>
              <a:rPr lang="en-US" sz="3600" i="1" dirty="0" err="1">
                <a:solidFill>
                  <a:srgbClr val="000000"/>
                </a:solidFill>
                <a:effectLst/>
                <a:latin typeface="Times New Roman" panose="02020603050405020304" pitchFamily="18" charset="0"/>
                <a:ea typeface="Calibri" panose="020F0502020204030204" pitchFamily="34" charset="0"/>
              </a:rPr>
              <a:t>rõ</a:t>
            </a:r>
            <a:r>
              <a:rPr lang="en-US" sz="3600" i="1" dirty="0">
                <a:solidFill>
                  <a:srgbClr val="000000"/>
                </a:solidFill>
                <a:effectLst/>
                <a:latin typeface="Times New Roman" panose="02020603050405020304" pitchFamily="18" charset="0"/>
                <a:ea typeface="Calibri" panose="020F0502020204030204" pitchFamily="34" charset="0"/>
              </a:rPr>
              <a:t> </a:t>
            </a:r>
            <a:r>
              <a:rPr lang="en-US" sz="3600" i="1" dirty="0" err="1">
                <a:solidFill>
                  <a:srgbClr val="000000"/>
                </a:solidFill>
                <a:effectLst/>
                <a:latin typeface="Times New Roman" panose="02020603050405020304" pitchFamily="18" charset="0"/>
                <a:ea typeface="Calibri" panose="020F0502020204030204" pitchFamily="34" charset="0"/>
              </a:rPr>
              <a:t>mặt</a:t>
            </a:r>
            <a:r>
              <a:rPr lang="en-US" sz="3600" i="1" dirty="0">
                <a:solidFill>
                  <a:srgbClr val="000000"/>
                </a:solidFill>
                <a:effectLst/>
                <a:latin typeface="Times New Roman" panose="02020603050405020304" pitchFamily="18" charset="0"/>
                <a:ea typeface="Calibri" panose="020F0502020204030204" pitchFamily="34" charset="0"/>
              </a:rPr>
              <a:t> phi </a:t>
            </a:r>
            <a:r>
              <a:rPr lang="en-US" sz="3600" i="1" dirty="0" err="1">
                <a:solidFill>
                  <a:srgbClr val="000000"/>
                </a:solidFill>
                <a:effectLst/>
                <a:latin typeface="Times New Roman" panose="02020603050405020304" pitchFamily="18" charset="0"/>
                <a:ea typeface="Calibri" panose="020F0502020204030204" pitchFamily="34" charset="0"/>
              </a:rPr>
              <a:t>thường</a:t>
            </a:r>
            <a:r>
              <a:rPr lang="en-US" sz="3600" i="1" dirty="0">
                <a:solidFill>
                  <a:srgbClr val="000000"/>
                </a:solidFill>
                <a:effectLst/>
                <a:latin typeface="Times New Roman" panose="02020603050405020304" pitchFamily="18" charset="0"/>
                <a:ea typeface="Calibri" panose="020F0502020204030204" pitchFamily="34" charset="0"/>
              </a:rPr>
              <a:t>,</a:t>
            </a:r>
            <a:r>
              <a:rPr lang="en-US" sz="3600" dirty="0">
                <a:effectLst/>
                <a:latin typeface="Times New Roman" panose="02020603050405020304" pitchFamily="18" charset="0"/>
                <a:ea typeface="Calibri" panose="020F0502020204030204" pitchFamily="34" charset="0"/>
              </a:rPr>
              <a:t/>
            </a:r>
            <a:br>
              <a:rPr lang="en-US" sz="3600" dirty="0">
                <a:effectLst/>
                <a:latin typeface="Times New Roman" panose="02020603050405020304" pitchFamily="18" charset="0"/>
                <a:ea typeface="Calibri" panose="020F0502020204030204" pitchFamily="34" charset="0"/>
              </a:rPr>
            </a:br>
            <a:r>
              <a:rPr lang="en-US" sz="3600" i="1" dirty="0" err="1">
                <a:solidFill>
                  <a:srgbClr val="000000"/>
                </a:solidFill>
                <a:effectLst/>
                <a:latin typeface="Times New Roman" panose="02020603050405020304" pitchFamily="18" charset="0"/>
                <a:ea typeface="Calibri" panose="020F0502020204030204" pitchFamily="34" charset="0"/>
              </a:rPr>
              <a:t>Bấy</a:t>
            </a:r>
            <a:r>
              <a:rPr lang="en-US" sz="3600" i="1" dirty="0">
                <a:solidFill>
                  <a:srgbClr val="000000"/>
                </a:solidFill>
                <a:effectLst/>
                <a:latin typeface="Times New Roman" panose="02020603050405020304" pitchFamily="18" charset="0"/>
                <a:ea typeface="Calibri" panose="020F0502020204030204" pitchFamily="34" charset="0"/>
              </a:rPr>
              <a:t> </a:t>
            </a:r>
            <a:r>
              <a:rPr lang="en-US" sz="3600" i="1" dirty="0" err="1">
                <a:solidFill>
                  <a:srgbClr val="000000"/>
                </a:solidFill>
                <a:effectLst/>
                <a:latin typeface="Times New Roman" panose="02020603050405020304" pitchFamily="18" charset="0"/>
                <a:ea typeface="Calibri" panose="020F0502020204030204" pitchFamily="34" charset="0"/>
              </a:rPr>
              <a:t>giờ</a:t>
            </a:r>
            <a:r>
              <a:rPr lang="en-US" sz="3600" i="1" dirty="0">
                <a:solidFill>
                  <a:srgbClr val="000000"/>
                </a:solidFill>
                <a:effectLst/>
                <a:latin typeface="Times New Roman" panose="02020603050405020304" pitchFamily="18" charset="0"/>
                <a:ea typeface="Calibri" panose="020F0502020204030204" pitchFamily="34" charset="0"/>
              </a:rPr>
              <a:t> ta </a:t>
            </a:r>
            <a:r>
              <a:rPr lang="en-US" sz="3600" i="1" dirty="0" err="1">
                <a:solidFill>
                  <a:srgbClr val="000000"/>
                </a:solidFill>
                <a:effectLst/>
                <a:latin typeface="Times New Roman" panose="02020603050405020304" pitchFamily="18" charset="0"/>
                <a:ea typeface="Calibri" panose="020F0502020204030204" pitchFamily="34" charset="0"/>
              </a:rPr>
              <a:t>sẽ</a:t>
            </a:r>
            <a:r>
              <a:rPr lang="en-US" sz="3600" i="1" dirty="0">
                <a:solidFill>
                  <a:srgbClr val="000000"/>
                </a:solidFill>
                <a:effectLst/>
                <a:latin typeface="Times New Roman" panose="02020603050405020304" pitchFamily="18" charset="0"/>
                <a:ea typeface="Calibri" panose="020F0502020204030204" pitchFamily="34" charset="0"/>
              </a:rPr>
              <a:t> </a:t>
            </a:r>
            <a:r>
              <a:rPr lang="en-US" sz="3600" i="1" dirty="0" err="1">
                <a:solidFill>
                  <a:srgbClr val="000000"/>
                </a:solidFill>
                <a:effectLst/>
                <a:latin typeface="Times New Roman" panose="02020603050405020304" pitchFamily="18" charset="0"/>
                <a:ea typeface="Calibri" panose="020F0502020204030204" pitchFamily="34" charset="0"/>
              </a:rPr>
              <a:t>rước</a:t>
            </a:r>
            <a:r>
              <a:rPr lang="en-US" sz="3600" i="1" dirty="0">
                <a:solidFill>
                  <a:srgbClr val="000000"/>
                </a:solidFill>
                <a:effectLst/>
                <a:latin typeface="Times New Roman" panose="02020603050405020304" pitchFamily="18" charset="0"/>
                <a:ea typeface="Calibri" panose="020F0502020204030204" pitchFamily="34" charset="0"/>
              </a:rPr>
              <a:t> </a:t>
            </a:r>
            <a:r>
              <a:rPr lang="en-US" sz="3600" i="1" dirty="0" err="1">
                <a:solidFill>
                  <a:srgbClr val="000000"/>
                </a:solidFill>
                <a:effectLst/>
                <a:latin typeface="Times New Roman" panose="02020603050405020304" pitchFamily="18" charset="0"/>
                <a:ea typeface="Calibri" panose="020F0502020204030204" pitchFamily="34" charset="0"/>
              </a:rPr>
              <a:t>nàng</a:t>
            </a:r>
            <a:r>
              <a:rPr lang="en-US" sz="3600" i="1" dirty="0">
                <a:solidFill>
                  <a:srgbClr val="000000"/>
                </a:solidFill>
                <a:effectLst/>
                <a:latin typeface="Times New Roman" panose="02020603050405020304" pitchFamily="18" charset="0"/>
                <a:ea typeface="Calibri" panose="020F0502020204030204" pitchFamily="34" charset="0"/>
              </a:rPr>
              <a:t> </a:t>
            </a:r>
            <a:r>
              <a:rPr lang="en-US" sz="3600" i="1" dirty="0" err="1">
                <a:solidFill>
                  <a:srgbClr val="000000"/>
                </a:solidFill>
                <a:effectLst/>
                <a:latin typeface="Times New Roman" panose="02020603050405020304" pitchFamily="18" charset="0"/>
                <a:ea typeface="Calibri" panose="020F0502020204030204" pitchFamily="34" charset="0"/>
              </a:rPr>
              <a:t>nghi</a:t>
            </a:r>
            <a:r>
              <a:rPr lang="en-US" sz="3600" i="1" dirty="0">
                <a:solidFill>
                  <a:srgbClr val="000000"/>
                </a:solidFill>
                <a:effectLst/>
                <a:latin typeface="Times New Roman" panose="02020603050405020304" pitchFamily="18" charset="0"/>
                <a:ea typeface="Calibri" panose="020F0502020204030204" pitchFamily="34" charset="0"/>
              </a:rPr>
              <a:t> </a:t>
            </a:r>
            <a:r>
              <a:rPr lang="en-US" sz="3600" i="1" dirty="0" err="1">
                <a:solidFill>
                  <a:srgbClr val="000000"/>
                </a:solidFill>
                <a:effectLst/>
                <a:latin typeface="Times New Roman" panose="02020603050405020304" pitchFamily="18" charset="0"/>
                <a:ea typeface="Calibri" panose="020F0502020204030204" pitchFamily="34" charset="0"/>
              </a:rPr>
              <a:t>gia</a:t>
            </a:r>
            <a:r>
              <a:rPr lang="en-US" sz="3600" i="1" dirty="0">
                <a:solidFill>
                  <a:srgbClr val="000000"/>
                </a:solidFill>
                <a:effectLst/>
                <a:latin typeface="Times New Roman" panose="02020603050405020304" pitchFamily="18" charset="0"/>
                <a:ea typeface="Calibri" panose="020F0502020204030204" pitchFamily="34" charset="0"/>
              </a:rPr>
              <a:t>.</a:t>
            </a:r>
            <a:r>
              <a:rPr lang="en-US" sz="3600" dirty="0">
                <a:effectLst/>
                <a:latin typeface="Times New Roman" panose="02020603050405020304" pitchFamily="18" charset="0"/>
                <a:ea typeface="Calibri" panose="020F0502020204030204" pitchFamily="34" charset="0"/>
              </a:rPr>
              <a:t/>
            </a:r>
            <a:br>
              <a:rPr lang="en-US" sz="3600" dirty="0">
                <a:effectLst/>
                <a:latin typeface="Times New Roman" panose="02020603050405020304" pitchFamily="18" charset="0"/>
                <a:ea typeface="Calibri" panose="020F0502020204030204" pitchFamily="34" charset="0"/>
              </a:rPr>
            </a:br>
            <a:r>
              <a:rPr lang="en-US" sz="3600" i="1" dirty="0" err="1">
                <a:solidFill>
                  <a:srgbClr val="000000"/>
                </a:solidFill>
                <a:effectLst/>
                <a:latin typeface="Times New Roman" panose="02020603050405020304" pitchFamily="18" charset="0"/>
                <a:ea typeface="Calibri" panose="020F0502020204030204" pitchFamily="34" charset="0"/>
              </a:rPr>
              <a:t>Bằng</a:t>
            </a:r>
            <a:r>
              <a:rPr lang="en-US" sz="3600" i="1" dirty="0">
                <a:solidFill>
                  <a:srgbClr val="000000"/>
                </a:solidFill>
                <a:effectLst/>
                <a:latin typeface="Times New Roman" panose="02020603050405020304" pitchFamily="18" charset="0"/>
                <a:ea typeface="Calibri" panose="020F0502020204030204" pitchFamily="34" charset="0"/>
              </a:rPr>
              <a:t> nay </a:t>
            </a:r>
            <a:r>
              <a:rPr lang="en-US" sz="3600" i="1" dirty="0" err="1">
                <a:solidFill>
                  <a:srgbClr val="000000"/>
                </a:solidFill>
                <a:effectLst/>
                <a:latin typeface="Times New Roman" panose="02020603050405020304" pitchFamily="18" charset="0"/>
                <a:ea typeface="Calibri" panose="020F0502020204030204" pitchFamily="34" charset="0"/>
              </a:rPr>
              <a:t>bốn</a:t>
            </a:r>
            <a:r>
              <a:rPr lang="en-US" sz="3600" i="1" dirty="0">
                <a:solidFill>
                  <a:srgbClr val="000000"/>
                </a:solidFill>
                <a:effectLst/>
                <a:latin typeface="Times New Roman" panose="02020603050405020304" pitchFamily="18" charset="0"/>
                <a:ea typeface="Calibri" panose="020F0502020204030204" pitchFamily="34" charset="0"/>
              </a:rPr>
              <a:t> </a:t>
            </a:r>
            <a:r>
              <a:rPr lang="en-US" sz="3600" i="1" dirty="0" err="1">
                <a:solidFill>
                  <a:srgbClr val="000000"/>
                </a:solidFill>
                <a:effectLst/>
                <a:latin typeface="Times New Roman" panose="02020603050405020304" pitchFamily="18" charset="0"/>
                <a:ea typeface="Calibri" panose="020F0502020204030204" pitchFamily="34" charset="0"/>
              </a:rPr>
              <a:t>bể</a:t>
            </a:r>
            <a:r>
              <a:rPr lang="en-US" sz="3600" i="1" dirty="0">
                <a:solidFill>
                  <a:srgbClr val="000000"/>
                </a:solidFill>
                <a:effectLst/>
                <a:latin typeface="Times New Roman" panose="02020603050405020304" pitchFamily="18" charset="0"/>
                <a:ea typeface="Calibri" panose="020F0502020204030204" pitchFamily="34" charset="0"/>
              </a:rPr>
              <a:t> </a:t>
            </a:r>
            <a:r>
              <a:rPr lang="en-US" sz="3600" i="1" dirty="0" err="1">
                <a:solidFill>
                  <a:srgbClr val="000000"/>
                </a:solidFill>
                <a:effectLst/>
                <a:latin typeface="Times New Roman" panose="02020603050405020304" pitchFamily="18" charset="0"/>
                <a:ea typeface="Calibri" panose="020F0502020204030204" pitchFamily="34" charset="0"/>
              </a:rPr>
              <a:t>không</a:t>
            </a:r>
            <a:r>
              <a:rPr lang="en-US" sz="3600" i="1" dirty="0">
                <a:solidFill>
                  <a:srgbClr val="000000"/>
                </a:solidFill>
                <a:effectLst/>
                <a:latin typeface="Times New Roman" panose="02020603050405020304" pitchFamily="18" charset="0"/>
                <a:ea typeface="Calibri" panose="020F0502020204030204" pitchFamily="34" charset="0"/>
              </a:rPr>
              <a:t> </a:t>
            </a:r>
            <a:r>
              <a:rPr lang="en-US" sz="3600" i="1" dirty="0" err="1">
                <a:solidFill>
                  <a:srgbClr val="000000"/>
                </a:solidFill>
                <a:effectLst/>
                <a:latin typeface="Times New Roman" panose="02020603050405020304" pitchFamily="18" charset="0"/>
                <a:ea typeface="Calibri" panose="020F0502020204030204" pitchFamily="34" charset="0"/>
              </a:rPr>
              <a:t>nhà</a:t>
            </a:r>
            <a:r>
              <a:rPr lang="en-US" sz="3600" i="1" dirty="0">
                <a:solidFill>
                  <a:srgbClr val="000000"/>
                </a:solidFill>
                <a:effectLst/>
                <a:latin typeface="Times New Roman" panose="02020603050405020304" pitchFamily="18" charset="0"/>
                <a:ea typeface="Calibri" panose="020F0502020204030204" pitchFamily="34" charset="0"/>
              </a:rPr>
              <a:t>,</a:t>
            </a:r>
            <a:r>
              <a:rPr lang="en-US" sz="3600" dirty="0">
                <a:effectLst/>
                <a:latin typeface="Times New Roman" panose="02020603050405020304" pitchFamily="18" charset="0"/>
                <a:ea typeface="Calibri" panose="020F0502020204030204" pitchFamily="34" charset="0"/>
              </a:rPr>
              <a:t/>
            </a:r>
            <a:br>
              <a:rPr lang="en-US" sz="3600" dirty="0">
                <a:effectLst/>
                <a:latin typeface="Times New Roman" panose="02020603050405020304" pitchFamily="18" charset="0"/>
                <a:ea typeface="Calibri" panose="020F0502020204030204" pitchFamily="34" charset="0"/>
              </a:rPr>
            </a:br>
            <a:r>
              <a:rPr lang="en-US" sz="3600" i="1" dirty="0">
                <a:solidFill>
                  <a:srgbClr val="000000"/>
                </a:solidFill>
                <a:effectLst/>
                <a:latin typeface="Times New Roman" panose="02020603050405020304" pitchFamily="18" charset="0"/>
                <a:ea typeface="Calibri" panose="020F0502020204030204" pitchFamily="34" charset="0"/>
              </a:rPr>
              <a:t>Theo </a:t>
            </a:r>
            <a:r>
              <a:rPr lang="en-US" sz="3600" i="1" dirty="0" err="1">
                <a:solidFill>
                  <a:srgbClr val="000000"/>
                </a:solidFill>
                <a:effectLst/>
                <a:latin typeface="Times New Roman" panose="02020603050405020304" pitchFamily="18" charset="0"/>
                <a:ea typeface="Calibri" panose="020F0502020204030204" pitchFamily="34" charset="0"/>
              </a:rPr>
              <a:t>càng</a:t>
            </a:r>
            <a:r>
              <a:rPr lang="en-US" sz="3600" i="1" dirty="0">
                <a:solidFill>
                  <a:srgbClr val="000000"/>
                </a:solidFill>
                <a:effectLst/>
                <a:latin typeface="Times New Roman" panose="02020603050405020304" pitchFamily="18" charset="0"/>
                <a:ea typeface="Calibri" panose="020F0502020204030204" pitchFamily="34" charset="0"/>
              </a:rPr>
              <a:t> </a:t>
            </a:r>
            <a:r>
              <a:rPr lang="en-US" sz="3600" i="1" dirty="0" err="1">
                <a:solidFill>
                  <a:srgbClr val="000000"/>
                </a:solidFill>
                <a:effectLst/>
                <a:latin typeface="Times New Roman" panose="02020603050405020304" pitchFamily="18" charset="0"/>
                <a:ea typeface="Calibri" panose="020F0502020204030204" pitchFamily="34" charset="0"/>
              </a:rPr>
              <a:t>thêm</a:t>
            </a:r>
            <a:r>
              <a:rPr lang="en-US" sz="3600" i="1" dirty="0">
                <a:solidFill>
                  <a:srgbClr val="000000"/>
                </a:solidFill>
                <a:effectLst/>
                <a:latin typeface="Times New Roman" panose="02020603050405020304" pitchFamily="18" charset="0"/>
                <a:ea typeface="Calibri" panose="020F0502020204030204" pitchFamily="34" charset="0"/>
              </a:rPr>
              <a:t> </a:t>
            </a:r>
            <a:r>
              <a:rPr lang="en-US" sz="3600" i="1" dirty="0" err="1">
                <a:solidFill>
                  <a:srgbClr val="000000"/>
                </a:solidFill>
                <a:effectLst/>
                <a:latin typeface="Times New Roman" panose="02020603050405020304" pitchFamily="18" charset="0"/>
                <a:ea typeface="Calibri" panose="020F0502020204030204" pitchFamily="34" charset="0"/>
              </a:rPr>
              <a:t>bận</a:t>
            </a:r>
            <a:r>
              <a:rPr lang="en-US" sz="3600" i="1" dirty="0">
                <a:solidFill>
                  <a:srgbClr val="000000"/>
                </a:solidFill>
                <a:effectLst/>
                <a:latin typeface="Times New Roman" panose="02020603050405020304" pitchFamily="18" charset="0"/>
                <a:ea typeface="Calibri" panose="020F0502020204030204" pitchFamily="34" charset="0"/>
              </a:rPr>
              <a:t> </a:t>
            </a:r>
            <a:r>
              <a:rPr lang="en-US" sz="3600" i="1" dirty="0" err="1">
                <a:solidFill>
                  <a:srgbClr val="000000"/>
                </a:solidFill>
                <a:effectLst/>
                <a:latin typeface="Times New Roman" panose="02020603050405020304" pitchFamily="18" charset="0"/>
                <a:ea typeface="Calibri" panose="020F0502020204030204" pitchFamily="34" charset="0"/>
              </a:rPr>
              <a:t>biết</a:t>
            </a:r>
            <a:r>
              <a:rPr lang="en-US" sz="3600" i="1" dirty="0">
                <a:solidFill>
                  <a:srgbClr val="000000"/>
                </a:solidFill>
                <a:effectLst/>
                <a:latin typeface="Times New Roman" panose="02020603050405020304" pitchFamily="18" charset="0"/>
                <a:ea typeface="Calibri" panose="020F0502020204030204" pitchFamily="34" charset="0"/>
              </a:rPr>
              <a:t> </a:t>
            </a:r>
            <a:r>
              <a:rPr lang="en-US" sz="3600" i="1" dirty="0" err="1">
                <a:solidFill>
                  <a:srgbClr val="000000"/>
                </a:solidFill>
                <a:effectLst/>
                <a:latin typeface="Times New Roman" panose="02020603050405020304" pitchFamily="18" charset="0"/>
                <a:ea typeface="Calibri" panose="020F0502020204030204" pitchFamily="34" charset="0"/>
              </a:rPr>
              <a:t>là</a:t>
            </a:r>
            <a:r>
              <a:rPr lang="en-US" sz="3600" i="1" dirty="0">
                <a:solidFill>
                  <a:srgbClr val="000000"/>
                </a:solidFill>
                <a:effectLst/>
                <a:latin typeface="Times New Roman" panose="02020603050405020304" pitchFamily="18" charset="0"/>
                <a:ea typeface="Calibri" panose="020F0502020204030204" pitchFamily="34" charset="0"/>
              </a:rPr>
              <a:t> </a:t>
            </a:r>
            <a:r>
              <a:rPr lang="en-US" sz="3600" i="1" dirty="0" err="1">
                <a:solidFill>
                  <a:srgbClr val="000000"/>
                </a:solidFill>
                <a:effectLst/>
                <a:latin typeface="Times New Roman" panose="02020603050405020304" pitchFamily="18" charset="0"/>
                <a:ea typeface="Calibri" panose="020F0502020204030204" pitchFamily="34" charset="0"/>
              </a:rPr>
              <a:t>đi</a:t>
            </a:r>
            <a:r>
              <a:rPr lang="en-US" sz="3600" i="1" dirty="0">
                <a:solidFill>
                  <a:srgbClr val="000000"/>
                </a:solidFill>
                <a:effectLst/>
                <a:latin typeface="Times New Roman" panose="02020603050405020304" pitchFamily="18" charset="0"/>
                <a:ea typeface="Calibri" panose="020F0502020204030204" pitchFamily="34" charset="0"/>
              </a:rPr>
              <a:t> </a:t>
            </a:r>
            <a:r>
              <a:rPr lang="en-US" sz="3600" i="1" dirty="0" err="1">
                <a:solidFill>
                  <a:srgbClr val="000000"/>
                </a:solidFill>
                <a:effectLst/>
                <a:latin typeface="Times New Roman" panose="02020603050405020304" pitchFamily="18" charset="0"/>
                <a:ea typeface="Calibri" panose="020F0502020204030204" pitchFamily="34" charset="0"/>
              </a:rPr>
              <a:t>đâu</a:t>
            </a:r>
            <a:r>
              <a:rPr lang="en-US" sz="3600" i="1" dirty="0">
                <a:solidFill>
                  <a:srgbClr val="000000"/>
                </a:solidFill>
                <a:effectLst/>
                <a:latin typeface="Times New Roman" panose="02020603050405020304" pitchFamily="18" charset="0"/>
                <a:ea typeface="Calibri" panose="020F0502020204030204" pitchFamily="34" charset="0"/>
              </a:rPr>
              <a:t>?</a:t>
            </a:r>
            <a:r>
              <a:rPr lang="en-US" sz="3600" dirty="0">
                <a:effectLst/>
                <a:latin typeface="Times New Roman" panose="02020603050405020304" pitchFamily="18" charset="0"/>
                <a:ea typeface="Calibri" panose="020F0502020204030204" pitchFamily="34" charset="0"/>
              </a:rPr>
              <a:t/>
            </a:r>
            <a:br>
              <a:rPr lang="en-US" sz="3600" dirty="0">
                <a:effectLst/>
                <a:latin typeface="Times New Roman" panose="02020603050405020304" pitchFamily="18" charset="0"/>
                <a:ea typeface="Calibri" panose="020F0502020204030204" pitchFamily="34" charset="0"/>
              </a:rPr>
            </a:br>
            <a:endParaRPr lang="en-US" sz="3600" dirty="0"/>
          </a:p>
        </p:txBody>
      </p:sp>
    </p:spTree>
    <p:extLst>
      <p:ext uri="{BB962C8B-B14F-4D97-AF65-F5344CB8AC3E}">
        <p14:creationId xmlns:p14="http://schemas.microsoft.com/office/powerpoint/2010/main" val="3609363686"/>
      </p:ext>
    </p:extLst>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0C97B27-73AA-660E-C8B6-BF810706127C}"/>
              </a:ext>
            </a:extLst>
          </p:cNvPr>
          <p:cNvSpPr/>
          <p:nvPr/>
        </p:nvSpPr>
        <p:spPr>
          <a:xfrm>
            <a:off x="471488" y="900114"/>
            <a:ext cx="11272837" cy="5472112"/>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B717659D-3911-32AD-E1F0-7C47B59D06D3}"/>
              </a:ext>
            </a:extLst>
          </p:cNvPr>
          <p:cNvSpPr txBox="1"/>
          <p:nvPr/>
        </p:nvSpPr>
        <p:spPr>
          <a:xfrm>
            <a:off x="678656" y="120346"/>
            <a:ext cx="10858500" cy="596574"/>
          </a:xfrm>
          <a:prstGeom prst="rect">
            <a:avLst/>
          </a:prstGeom>
          <a:solidFill>
            <a:schemeClr val="accent4">
              <a:lumMod val="20000"/>
              <a:lumOff val="80000"/>
            </a:schemeClr>
          </a:solidFill>
        </p:spPr>
        <p:txBody>
          <a:bodyPr wrap="square">
            <a:spAutoFit/>
          </a:bodyPr>
          <a:lstStyle/>
          <a:p>
            <a:pPr marL="0" marR="0" lvl="0" indent="0" algn="l" defTabSz="914400" rtl="0" eaLnBrk="1" fontAlgn="auto" latinLnBrk="0" hangingPunct="1">
              <a:lnSpc>
                <a:spcPct val="130000"/>
              </a:lnSpc>
              <a:spcBef>
                <a:spcPts val="0"/>
              </a:spcBef>
              <a:spcAft>
                <a:spcPts val="80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GV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giao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tập</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nhà</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B4999375-7625-1696-F37E-102F18C67FFA}"/>
              </a:ext>
            </a:extLst>
          </p:cNvPr>
          <p:cNvSpPr txBox="1"/>
          <p:nvPr/>
        </p:nvSpPr>
        <p:spPr>
          <a:xfrm>
            <a:off x="660400" y="1130300"/>
            <a:ext cx="10858500" cy="3213380"/>
          </a:xfrm>
          <a:prstGeom prst="rect">
            <a:avLst/>
          </a:prstGeom>
          <a:noFill/>
        </p:spPr>
        <p:txBody>
          <a:bodyPr wrap="square">
            <a:spAutoFit/>
          </a:bodyPr>
          <a:lstStyle/>
          <a:p>
            <a:pPr algn="ctr">
              <a:lnSpc>
                <a:spcPct val="130000"/>
              </a:lnSpc>
              <a:spcAft>
                <a:spcPts val="800"/>
              </a:spcAft>
            </a:pP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Đành</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chờ</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ít</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lâu</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r>
            <a:br>
              <a:rPr lang="en-US" sz="4000" dirty="0">
                <a:effectLst/>
                <a:latin typeface="Times New Roman" panose="02020603050405020304" pitchFamily="18" charset="0"/>
                <a:ea typeface="Calibri" panose="020F0502020204030204" pitchFamily="34" charset="0"/>
                <a:cs typeface="Times New Roman" panose="02020603050405020304" pitchFamily="18" charset="0"/>
              </a:rPr>
            </a:b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Chầy</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chăng</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vội</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r>
            <a:br>
              <a:rPr lang="en-US" sz="4000" dirty="0">
                <a:effectLst/>
                <a:latin typeface="Times New Roman" panose="02020603050405020304" pitchFamily="18" charset="0"/>
                <a:ea typeface="Calibri" panose="020F0502020204030204" pitchFamily="34" charset="0"/>
                <a:cs typeface="Times New Roman" panose="02020603050405020304" pitchFamily="18" charset="0"/>
              </a:rPr>
            </a:b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dứt</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áo</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r>
            <a:br>
              <a:rPr lang="en-US" sz="4000" dirty="0">
                <a:effectLst/>
                <a:latin typeface="Times New Roman" panose="02020603050405020304" pitchFamily="18" charset="0"/>
                <a:ea typeface="Calibri" panose="020F0502020204030204" pitchFamily="34" charset="0"/>
                <a:cs typeface="Times New Roman" panose="02020603050405020304" pitchFamily="18" charset="0"/>
              </a:rPr>
            </a:b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Gió</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mây</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kì</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dặm</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khơi</a:t>
            </a:r>
            <a:r>
              <a:rPr lang="en-US"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33820"/>
      </p:ext>
    </p:extLst>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0C97B27-73AA-660E-C8B6-BF810706127C}"/>
              </a:ext>
            </a:extLst>
          </p:cNvPr>
          <p:cNvSpPr/>
          <p:nvPr/>
        </p:nvSpPr>
        <p:spPr>
          <a:xfrm>
            <a:off x="471488" y="900114"/>
            <a:ext cx="11272837" cy="5472112"/>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B717659D-3911-32AD-E1F0-7C47B59D06D3}"/>
              </a:ext>
            </a:extLst>
          </p:cNvPr>
          <p:cNvSpPr txBox="1"/>
          <p:nvPr/>
        </p:nvSpPr>
        <p:spPr>
          <a:xfrm>
            <a:off x="678656" y="120346"/>
            <a:ext cx="10858500" cy="596574"/>
          </a:xfrm>
          <a:prstGeom prst="rect">
            <a:avLst/>
          </a:prstGeom>
          <a:solidFill>
            <a:schemeClr val="accent4">
              <a:lumMod val="20000"/>
              <a:lumOff val="80000"/>
            </a:schemeClr>
          </a:solidFill>
        </p:spPr>
        <p:txBody>
          <a:bodyPr wrap="square">
            <a:spAutoFit/>
          </a:bodyPr>
          <a:lstStyle/>
          <a:p>
            <a:pPr algn="ctr">
              <a:lnSpc>
                <a:spcPct val="130000"/>
              </a:lnSpc>
              <a:spcAft>
                <a:spcPts val="800"/>
              </a:spcAft>
            </a:pP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Dàn ý gợi ý</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xmlns="" id="{3092335B-CDC7-F593-1DFA-B339D64838DC}"/>
              </a:ext>
            </a:extLst>
          </p:cNvPr>
          <p:cNvSpPr txBox="1"/>
          <p:nvPr/>
        </p:nvSpPr>
        <p:spPr>
          <a:xfrm>
            <a:off x="660400" y="993653"/>
            <a:ext cx="10858500" cy="4983928"/>
          </a:xfrm>
          <a:prstGeom prst="rect">
            <a:avLst/>
          </a:prstGeom>
          <a:noFill/>
        </p:spPr>
        <p:txBody>
          <a:bodyPr wrap="square">
            <a:spAutoFit/>
          </a:bodyPr>
          <a:lstStyle/>
          <a:p>
            <a:pPr algn="just">
              <a:lnSpc>
                <a:spcPct val="130000"/>
              </a:lnSpc>
              <a:spcAft>
                <a:spcPts val="800"/>
              </a:spcAft>
            </a:pP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Du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381000" algn="just">
              <a:lnSpc>
                <a:spcPct val="130000"/>
              </a:lnSpc>
              <a:spcAft>
                <a:spcPts val="8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Du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thụ</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nền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Nam.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381000" algn="just">
              <a:lnSpc>
                <a:spcPct val="130000"/>
              </a:lnSpc>
              <a:spcAft>
                <a:spcPts val="8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kiệt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nền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none" strike="noStrike"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tooltip="Chí khí anh hùng"/>
              </a:rPr>
              <a:t>Chí</a:t>
            </a:r>
            <a:r>
              <a:rPr lang="en-US" sz="2800" u="none" strike="noStrike"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tooltip="Chí khí anh hùng"/>
              </a:rPr>
              <a:t> </a:t>
            </a:r>
            <a:r>
              <a:rPr lang="en-US" sz="2800" u="none" strike="noStrike"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tooltip="Chí khí anh hùng"/>
              </a:rPr>
              <a:t>khí</a:t>
            </a:r>
            <a:r>
              <a:rPr lang="en-US" sz="2800" u="none" strike="noStrike"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tooltip="Chí khí anh hùng"/>
              </a:rPr>
              <a:t> </a:t>
            </a:r>
            <a:r>
              <a:rPr lang="en-US" sz="2800" u="none" strike="noStrike"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tooltip="Chí khí anh hùng"/>
              </a:rPr>
              <a:t>anh</a:t>
            </a:r>
            <a:r>
              <a:rPr lang="en-US" sz="2800" u="none" strike="noStrike"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tooltip="Chí khí anh hùng"/>
              </a:rPr>
              <a:t> </a:t>
            </a:r>
            <a:r>
              <a:rPr lang="en-US" sz="2800" u="none" strike="noStrike"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tooltip="Chí khí anh hùng"/>
              </a:rPr>
              <a:t>hùng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2213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2230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Kiều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cứu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Kiều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thoát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khỏi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cảnh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lầu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người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hạnh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phúc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nửa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biệt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Thúy</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Kiều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lập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sư</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nghiệp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2996719"/>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60" name="WordArt 4" descr="Horizontal brick">
            <a:extLst>
              <a:ext uri="{FF2B5EF4-FFF2-40B4-BE49-F238E27FC236}">
                <a16:creationId xmlns:a16="http://schemas.microsoft.com/office/drawing/2014/main" xmlns="" id="{4EAC854D-09F3-A145-EFAE-4B5D869F41EC}"/>
              </a:ext>
            </a:extLst>
          </p:cNvPr>
          <p:cNvSpPr>
            <a:spLocks noChangeArrowheads="1" noChangeShapeType="1" noTextEdit="1"/>
          </p:cNvSpPr>
          <p:nvPr/>
        </p:nvSpPr>
        <p:spPr bwMode="auto">
          <a:xfrm>
            <a:off x="1868184" y="731478"/>
            <a:ext cx="8858944" cy="4524071"/>
          </a:xfrm>
          <a:prstGeom prst="rect">
            <a:avLst/>
          </a:prstGeom>
        </p:spPr>
        <p:txBody>
          <a:bodyPr wrap="none" fromWordArt="1">
            <a:prstTxWarp prst="textCurveDown">
              <a:avLst>
                <a:gd name="adj" fmla="val 43477"/>
              </a:avLst>
            </a:prstTxWarp>
            <a:scene3d>
              <a:camera prst="legacyObliqueTopRight"/>
              <a:lightRig rig="legacyFlat3" dir="b"/>
            </a:scene3d>
            <a:sp3d extrusionH="430200" prstMaterial="legacyMatte">
              <a:extrusionClr>
                <a:schemeClr val="bg1"/>
              </a:extrusionClr>
              <a:contourClr>
                <a:srgbClr val="FFCC00"/>
              </a:contourClr>
            </a:sp3d>
          </a:bodyPr>
          <a:lstStyle/>
          <a:p>
            <a:pPr algn="ctr" defTabSz="871789" fontAlgn="base">
              <a:spcBef>
                <a:spcPct val="20000"/>
              </a:spcBef>
              <a:spcAft>
                <a:spcPct val="0"/>
              </a:spcAft>
            </a:pPr>
            <a:r>
              <a:rPr lang="en-US" sz="7627" b="1" kern="10" dirty="0">
                <a:ln w="9525">
                  <a:round/>
                  <a:headEnd/>
                  <a:tailEnd/>
                </a:ln>
                <a:pattFill prst="horzBrick">
                  <a:fgClr>
                    <a:srgbClr val="FFCC00"/>
                  </a:fgClr>
                  <a:bgClr>
                    <a:srgbClr val="FF0000"/>
                  </a:bgClr>
                </a:pattFill>
                <a:latin typeface="Arial" panose="020B0604020202020204" pitchFamily="34" charset="0"/>
                <a:cs typeface="Arial" panose="020B0604020202020204" pitchFamily="34" charset="0"/>
              </a:rPr>
              <a:t>KHỞI ĐỘNG</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nodeType="afterEffect">
                                  <p:stCondLst>
                                    <p:cond delay="0"/>
                                  </p:stCondLst>
                                  <p:childTnLst>
                                    <p:set>
                                      <p:cBhvr>
                                        <p:cTn id="6" dur="1" fill="hold">
                                          <p:stCondLst>
                                            <p:cond delay="0"/>
                                          </p:stCondLst>
                                        </p:cTn>
                                        <p:tgtEl>
                                          <p:spTgt spid="249860"/>
                                        </p:tgtEl>
                                        <p:attrNameLst>
                                          <p:attrName>style.visibility</p:attrName>
                                        </p:attrNameLst>
                                      </p:cBhvr>
                                      <p:to>
                                        <p:strVal val="visible"/>
                                      </p:to>
                                    </p:set>
                                    <p:anim calcmode="lin" valueType="num">
                                      <p:cBhvr>
                                        <p:cTn id="7" dur="500" fill="hold"/>
                                        <p:tgtEl>
                                          <p:spTgt spid="249860"/>
                                        </p:tgtEl>
                                        <p:attrNameLst>
                                          <p:attrName>ppt_w</p:attrName>
                                        </p:attrNameLst>
                                      </p:cBhvr>
                                      <p:tavLst>
                                        <p:tav tm="0">
                                          <p:val>
                                            <p:fltVal val="0"/>
                                          </p:val>
                                        </p:tav>
                                        <p:tav tm="100000">
                                          <p:val>
                                            <p:strVal val="#ppt_w"/>
                                          </p:val>
                                        </p:tav>
                                      </p:tavLst>
                                    </p:anim>
                                    <p:anim calcmode="lin" valueType="num">
                                      <p:cBhvr>
                                        <p:cTn id="8" dur="500" fill="hold"/>
                                        <p:tgtEl>
                                          <p:spTgt spid="249860"/>
                                        </p:tgtEl>
                                        <p:attrNameLst>
                                          <p:attrName>ppt_h</p:attrName>
                                        </p:attrNameLst>
                                      </p:cBhvr>
                                      <p:tavLst>
                                        <p:tav tm="0">
                                          <p:val>
                                            <p:fltVal val="0"/>
                                          </p:val>
                                        </p:tav>
                                        <p:tav tm="100000">
                                          <p:val>
                                            <p:strVal val="#ppt_h"/>
                                          </p:val>
                                        </p:tav>
                                      </p:tavLst>
                                    </p:anim>
                                    <p:animEffect transition="in" filter="fade">
                                      <p:cBhvr>
                                        <p:cTn id="9" dur="500"/>
                                        <p:tgtEl>
                                          <p:spTgt spid="249860"/>
                                        </p:tgtEl>
                                      </p:cBhvr>
                                    </p:animEffect>
                                  </p:childTnLst>
                                  <p:subTnLst>
                                    <p:audio>
                                      <p:cMediaNode>
                                        <p:cTn display="0" masterRel="sameClick">
                                          <p:stCondLst>
                                            <p:cond evt="begin" delay="0">
                                              <p:tn val="5"/>
                                            </p:cond>
                                          </p:stCondLst>
                                          <p:endCondLst>
                                            <p:cond evt="onStopAudio" delay="0">
                                              <p:tgtEl>
                                                <p:sldTgt/>
                                              </p:tgtEl>
                                            </p:cond>
                                          </p:endCondLst>
                                        </p:cTn>
                                        <p:tgtEl>
                                          <p:sndTgt r:embed="rId2" name="W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0C97B27-73AA-660E-C8B6-BF810706127C}"/>
              </a:ext>
            </a:extLst>
          </p:cNvPr>
          <p:cNvSpPr/>
          <p:nvPr/>
        </p:nvSpPr>
        <p:spPr>
          <a:xfrm>
            <a:off x="471488" y="900114"/>
            <a:ext cx="11272837" cy="5472112"/>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B717659D-3911-32AD-E1F0-7C47B59D06D3}"/>
              </a:ext>
            </a:extLst>
          </p:cNvPr>
          <p:cNvSpPr txBox="1"/>
          <p:nvPr/>
        </p:nvSpPr>
        <p:spPr>
          <a:xfrm>
            <a:off x="678656" y="120346"/>
            <a:ext cx="10858500" cy="596574"/>
          </a:xfrm>
          <a:prstGeom prst="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en-US" sz="2800" b="1"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Dàn ý gợi ý</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715EB55E-E7EC-3F03-0A00-A941EC6A29CF}"/>
              </a:ext>
            </a:extLst>
          </p:cNvPr>
          <p:cNvSpPr txBox="1"/>
          <p:nvPr/>
        </p:nvSpPr>
        <p:spPr>
          <a:xfrm>
            <a:off x="660400" y="900114"/>
            <a:ext cx="10858500" cy="5083764"/>
          </a:xfrm>
          <a:prstGeom prst="rect">
            <a:avLst/>
          </a:prstGeom>
          <a:noFill/>
        </p:spPr>
        <p:txBody>
          <a:bodyPr wrap="square">
            <a:spAutoFit/>
          </a:bodyPr>
          <a:lstStyle/>
          <a:p>
            <a:pPr algn="just">
              <a:lnSpc>
                <a:spcPct val="130000"/>
              </a:lnSpc>
              <a:spcAft>
                <a:spcPts val="800"/>
              </a:spcAft>
            </a:pP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Khát</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vọng</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Hải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gian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Nửa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Hải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lửa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đương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nồng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nồng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nàn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say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đắm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Thúy</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Hải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Hải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lứa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Thúy</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vô</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mặn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nồng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hạnh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phúc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=&gt; Ý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hùng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96297590"/>
      </p:ext>
    </p:extLst>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0C97B27-73AA-660E-C8B6-BF810706127C}"/>
              </a:ext>
            </a:extLst>
          </p:cNvPr>
          <p:cNvSpPr/>
          <p:nvPr/>
        </p:nvSpPr>
        <p:spPr>
          <a:xfrm>
            <a:off x="471488" y="900114"/>
            <a:ext cx="11272837" cy="5472112"/>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B717659D-3911-32AD-E1F0-7C47B59D06D3}"/>
              </a:ext>
            </a:extLst>
          </p:cNvPr>
          <p:cNvSpPr txBox="1"/>
          <p:nvPr/>
        </p:nvSpPr>
        <p:spPr>
          <a:xfrm>
            <a:off x="678656" y="120346"/>
            <a:ext cx="10858500" cy="596574"/>
          </a:xfrm>
          <a:prstGeom prst="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en-US" sz="2800" b="1"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Dàn ý gợi ý</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xmlns="" id="{FFB54548-E9D8-07C5-519E-ACCEFAB5B06D}"/>
              </a:ext>
            </a:extLst>
          </p:cNvPr>
          <p:cNvSpPr txBox="1"/>
          <p:nvPr/>
        </p:nvSpPr>
        <p:spPr>
          <a:xfrm>
            <a:off x="660400" y="1192910"/>
            <a:ext cx="10858500" cy="4878580"/>
          </a:xfrm>
          <a:prstGeom prst="rect">
            <a:avLst/>
          </a:prstGeom>
          <a:noFill/>
        </p:spPr>
        <p:txBody>
          <a:bodyPr wrap="square">
            <a:spAutoFit/>
          </a:bodyPr>
          <a:lstStyle/>
          <a:p>
            <a:pPr algn="just">
              <a:lnSpc>
                <a:spcPct val="130000"/>
              </a:lnSpc>
              <a:spcAft>
                <a:spcPts val="800"/>
              </a:spcAft>
            </a:pP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Hải</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Trượng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đàn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bậc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hùng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hàm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khâm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ngợi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ca.</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trân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hùng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dựng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dáng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bệ</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oai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nghiêm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đĩnh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tướng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võ</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Thoắt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nhanh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chóng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khoảnh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ngờ</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80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dứt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khoát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Hải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hùng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97021431"/>
      </p:ext>
    </p:extLst>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0C97B27-73AA-660E-C8B6-BF810706127C}"/>
              </a:ext>
            </a:extLst>
          </p:cNvPr>
          <p:cNvSpPr/>
          <p:nvPr/>
        </p:nvSpPr>
        <p:spPr>
          <a:xfrm>
            <a:off x="471488" y="900114"/>
            <a:ext cx="11272837" cy="5472112"/>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B717659D-3911-32AD-E1F0-7C47B59D06D3}"/>
              </a:ext>
            </a:extLst>
          </p:cNvPr>
          <p:cNvSpPr txBox="1"/>
          <p:nvPr/>
        </p:nvSpPr>
        <p:spPr>
          <a:xfrm>
            <a:off x="678656" y="120346"/>
            <a:ext cx="10858500" cy="596574"/>
          </a:xfrm>
          <a:prstGeom prst="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en-US" sz="2800" b="1"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Dàn ý gợi ý</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C918DD83-0B8E-5173-54A1-2B4B7AE3A41E}"/>
              </a:ext>
            </a:extLst>
          </p:cNvPr>
          <p:cNvSpPr txBox="1"/>
          <p:nvPr/>
        </p:nvSpPr>
        <p:spPr>
          <a:xfrm>
            <a:off x="660400" y="1339265"/>
            <a:ext cx="10858500" cy="4585871"/>
          </a:xfrm>
          <a:prstGeom prst="rect">
            <a:avLst/>
          </a:prstGeom>
          <a:noFill/>
        </p:spPr>
        <p:txBody>
          <a:bodyPr wrap="square">
            <a:spAutoFit/>
          </a:bodyPr>
          <a:lstStyle/>
          <a:p>
            <a:pPr algn="just">
              <a:spcAft>
                <a:spcPts val="8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bốn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hùng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khát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khao tung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hoành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hùng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ràng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buộc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bởi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vợ</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bốn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mưu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phi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Trông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vời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bể</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mênh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cụm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hứng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vũ</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trụ</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trông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phi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“Thanh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gươm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yên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ngựa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gươm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ngựa</a:t>
            </a:r>
            <a:r>
              <a:rPr lang="en-US" sz="28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hiên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ngang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dũng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mãnh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phóng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khoáng</a:t>
            </a:r>
            <a:r>
              <a:rPr lang="en-US" sz="28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980518"/>
      </p:ext>
    </p:extLst>
  </p:cSld>
  <p:clrMapOvr>
    <a:masterClrMapping/>
  </p:clrMapOvr>
  <p:transition spd="slow">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0C97B27-73AA-660E-C8B6-BF810706127C}"/>
              </a:ext>
            </a:extLst>
          </p:cNvPr>
          <p:cNvSpPr/>
          <p:nvPr/>
        </p:nvSpPr>
        <p:spPr>
          <a:xfrm>
            <a:off x="471488" y="900114"/>
            <a:ext cx="11272837" cy="5472112"/>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B717659D-3911-32AD-E1F0-7C47B59D06D3}"/>
              </a:ext>
            </a:extLst>
          </p:cNvPr>
          <p:cNvSpPr txBox="1"/>
          <p:nvPr/>
        </p:nvSpPr>
        <p:spPr>
          <a:xfrm>
            <a:off x="678656" y="120346"/>
            <a:ext cx="10858500" cy="596574"/>
          </a:xfrm>
          <a:prstGeom prst="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en-US" sz="2800" b="1"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Dàn ý gợi ý</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xmlns="" id="{61CA6E91-CB13-5F72-E642-80726974962F}"/>
              </a:ext>
            </a:extLst>
          </p:cNvPr>
          <p:cNvSpPr txBox="1"/>
          <p:nvPr/>
        </p:nvSpPr>
        <p:spPr>
          <a:xfrm>
            <a:off x="660400" y="1021229"/>
            <a:ext cx="10858500" cy="5221942"/>
          </a:xfrm>
          <a:prstGeom prst="rect">
            <a:avLst/>
          </a:prstGeom>
          <a:noFill/>
        </p:spPr>
        <p:txBody>
          <a:bodyPr wrap="square">
            <a:spAutoFit/>
          </a:bodyPr>
          <a:lstStyle/>
          <a:p>
            <a:pPr algn="just">
              <a:spcAft>
                <a:spcPts val="8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thẳng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rong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liền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luyến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bịn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rịn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oai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hào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hùng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ngang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800" dirty="0">
                <a:solidFill>
                  <a:srgbClr val="0D0D0D"/>
                </a:solidFill>
                <a:effectLst/>
                <a:latin typeface="Cambria Math" panose="02040503050406030204" pitchFamily="18" charset="0"/>
                <a:ea typeface="Times New Roman" panose="02020603050405020304" pitchFamily="18" charset="0"/>
                <a:cs typeface="Cambria Math" panose="02040503050406030204" pitchFamily="18" charset="0"/>
              </a:rPr>
              <a: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Hải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khát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vọng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phi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thoại</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Thúy</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Hải</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(12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Xưng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hô</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chàng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thiếp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=&gt;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dịu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dàng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ân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gái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tòng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bổn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8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Hải</a:t>
            </a:r>
            <a:r>
              <a:rPr lang="en-US" sz="28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Thúy</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kính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mực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chồng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Xứng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tri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kỷ</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Hải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1582581"/>
      </p:ext>
    </p:extLst>
  </p:cSld>
  <p:clrMapOvr>
    <a:masterClrMapping/>
  </p:clrMapOvr>
  <p:transition spd="slow">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0C97B27-73AA-660E-C8B6-BF810706127C}"/>
              </a:ext>
            </a:extLst>
          </p:cNvPr>
          <p:cNvSpPr/>
          <p:nvPr/>
        </p:nvSpPr>
        <p:spPr>
          <a:xfrm>
            <a:off x="471488" y="900114"/>
            <a:ext cx="11272837" cy="5472112"/>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B717659D-3911-32AD-E1F0-7C47B59D06D3}"/>
              </a:ext>
            </a:extLst>
          </p:cNvPr>
          <p:cNvSpPr txBox="1"/>
          <p:nvPr/>
        </p:nvSpPr>
        <p:spPr>
          <a:xfrm>
            <a:off x="678656" y="120346"/>
            <a:ext cx="10858500" cy="596574"/>
          </a:xfrm>
          <a:prstGeom prst="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en-US" sz="2800" b="1"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Dàn ý gợi ý</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37844B2C-FFCF-3008-9E7F-53C38DEB5BFB}"/>
              </a:ext>
            </a:extLst>
          </p:cNvPr>
          <p:cNvSpPr txBox="1"/>
          <p:nvPr/>
        </p:nvSpPr>
        <p:spPr>
          <a:xfrm>
            <a:off x="660400" y="1339265"/>
            <a:ext cx="10858500" cy="458587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Lời</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Hải</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Lời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Tâm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phúc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tương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tri”: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Kiều</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tri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kỉ</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mình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hơn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ai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hết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Nữ</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thường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phụ</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nữ</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ủy</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mị</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yếu</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đuối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Khuyên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Kiều</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vượt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thường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xứng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vợ</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hùng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Lời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hứa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Mười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vạn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chiêng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dậy</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đất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bóng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rợp</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đường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tương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lai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71295601"/>
      </p:ext>
    </p:extLst>
  </p:cSld>
  <p:clrMapOvr>
    <a:masterClrMapping/>
  </p:clrMapOvr>
  <p:transition spd="slow">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0C97B27-73AA-660E-C8B6-BF810706127C}"/>
              </a:ext>
            </a:extLst>
          </p:cNvPr>
          <p:cNvSpPr/>
          <p:nvPr/>
        </p:nvSpPr>
        <p:spPr>
          <a:xfrm>
            <a:off x="471488" y="900114"/>
            <a:ext cx="11272837" cy="5472112"/>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B717659D-3911-32AD-E1F0-7C47B59D06D3}"/>
              </a:ext>
            </a:extLst>
          </p:cNvPr>
          <p:cNvSpPr txBox="1"/>
          <p:nvPr/>
        </p:nvSpPr>
        <p:spPr>
          <a:xfrm>
            <a:off x="678656" y="120346"/>
            <a:ext cx="10858500" cy="596574"/>
          </a:xfrm>
          <a:prstGeom prst="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en-US" sz="2800" b="1"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Dàn ý gợi ý</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4A18520E-7457-474C-34BD-A567214574F4}"/>
              </a:ext>
            </a:extLst>
          </p:cNvPr>
          <p:cNvSpPr txBox="1"/>
          <p:nvPr/>
        </p:nvSpPr>
        <p:spPr>
          <a:xfrm>
            <a:off x="660400" y="1543552"/>
            <a:ext cx="10858500" cy="4177297"/>
          </a:xfrm>
          <a:prstGeom prst="rect">
            <a:avLst/>
          </a:prstGeom>
          <a:noFill/>
        </p:spPr>
        <p:txBody>
          <a:bodyPr wrap="square">
            <a:spAutoFit/>
          </a:bodyPr>
          <a:lstStyle/>
          <a:p>
            <a:pPr algn="just">
              <a:lnSpc>
                <a:spcPct val="130000"/>
              </a:lnSpc>
              <a:spcAft>
                <a:spcPts val="800"/>
              </a:spcAft>
            </a:pP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phi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tỏ</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Hải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sắt</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lai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nghiệp</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Rước</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nàng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mãn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Hải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hùng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khát</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vọng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phi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nặng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tri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kỉ</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72180215"/>
      </p:ext>
    </p:extLst>
  </p:cSld>
  <p:clrMapOvr>
    <a:masterClrMapping/>
  </p:clrMapOvr>
  <p:transition spd="slow">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0C97B27-73AA-660E-C8B6-BF810706127C}"/>
              </a:ext>
            </a:extLst>
          </p:cNvPr>
          <p:cNvSpPr/>
          <p:nvPr/>
        </p:nvSpPr>
        <p:spPr>
          <a:xfrm>
            <a:off x="471488" y="900114"/>
            <a:ext cx="11272837" cy="5472112"/>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B717659D-3911-32AD-E1F0-7C47B59D06D3}"/>
              </a:ext>
            </a:extLst>
          </p:cNvPr>
          <p:cNvSpPr txBox="1"/>
          <p:nvPr/>
        </p:nvSpPr>
        <p:spPr>
          <a:xfrm>
            <a:off x="678656" y="120346"/>
            <a:ext cx="10858500" cy="596574"/>
          </a:xfrm>
          <a:prstGeom prst="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en-US" sz="2800" b="1"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Dàn ý gợi ý</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xmlns="" id="{785A4E3F-99A3-34DF-18A4-C184F764B05D}"/>
              </a:ext>
            </a:extLst>
          </p:cNvPr>
          <p:cNvSpPr txBox="1"/>
          <p:nvPr/>
        </p:nvSpPr>
        <p:spPr>
          <a:xfrm>
            <a:off x="660400" y="1028700"/>
            <a:ext cx="10858500" cy="5030608"/>
          </a:xfrm>
          <a:prstGeom prst="rect">
            <a:avLst/>
          </a:prstGeom>
          <a:noFill/>
        </p:spPr>
        <p:txBody>
          <a:bodyPr wrap="square">
            <a:spAutoFit/>
          </a:bodyPr>
          <a:lstStyle/>
          <a:p>
            <a:pPr algn="just">
              <a:lnSpc>
                <a:spcPct val="130000"/>
              </a:lnSpc>
              <a:spcAft>
                <a:spcPts val="8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khuyên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Bốn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bể</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khăn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nan.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“Theo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càng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bận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lo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Đành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chờ</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ít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lâu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 an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ủi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mong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chờ</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đợi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hứa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hẹn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công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Hải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chồng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hùng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gần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gũi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7392994"/>
      </p:ext>
    </p:extLst>
  </p:cSld>
  <p:clrMapOvr>
    <a:masterClrMapping/>
  </p:clrMapOvr>
  <p:transition spd="slow">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0C97B27-73AA-660E-C8B6-BF810706127C}"/>
              </a:ext>
            </a:extLst>
          </p:cNvPr>
          <p:cNvSpPr/>
          <p:nvPr/>
        </p:nvSpPr>
        <p:spPr>
          <a:xfrm>
            <a:off x="471488" y="900114"/>
            <a:ext cx="11272837" cy="5472112"/>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B717659D-3911-32AD-E1F0-7C47B59D06D3}"/>
              </a:ext>
            </a:extLst>
          </p:cNvPr>
          <p:cNvSpPr txBox="1"/>
          <p:nvPr/>
        </p:nvSpPr>
        <p:spPr>
          <a:xfrm>
            <a:off x="678656" y="120346"/>
            <a:ext cx="10858500" cy="596574"/>
          </a:xfrm>
          <a:prstGeom prst="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en-US" sz="2800" b="1"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Dàn ý gợi ý</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0F54E5B2-C6CD-6546-7669-077B2F43110C}"/>
              </a:ext>
            </a:extLst>
          </p:cNvPr>
          <p:cNvSpPr txBox="1"/>
          <p:nvPr/>
        </p:nvSpPr>
        <p:spPr>
          <a:xfrm>
            <a:off x="660400" y="1098488"/>
            <a:ext cx="10858500" cy="5030095"/>
          </a:xfrm>
          <a:prstGeom prst="rect">
            <a:avLst/>
          </a:prstGeom>
          <a:noFill/>
        </p:spPr>
        <p:txBody>
          <a:bodyPr wrap="square">
            <a:spAutoFit/>
          </a:bodyPr>
          <a:lstStyle/>
          <a:p>
            <a:pPr algn="just">
              <a:lnSpc>
                <a:spcPct val="130000"/>
              </a:lnSpc>
              <a:spcAft>
                <a:spcPts val="800"/>
              </a:spcAft>
            </a:pP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Hải</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dứt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áo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dứt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khoát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hề</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dự</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bịn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rịn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ẩn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trưng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hùng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Khẳng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Hải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bậc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hùng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vóc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phi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ngang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vũ</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trụ</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2800" dirty="0">
                <a:solidFill>
                  <a:srgbClr val="0D0D0D"/>
                </a:solidFill>
                <a:effectLst/>
                <a:latin typeface="Cambria Math" panose="02040503050406030204" pitchFamily="18" charset="0"/>
                <a:ea typeface="Times New Roman" panose="02020603050405020304" pitchFamily="18" charset="0"/>
                <a:cs typeface="Cambria Math" panose="02040503050406030204" pitchFamily="18" charset="0"/>
              </a:rPr>
              <a: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Hải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hùng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lĩnh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mơ</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9884781"/>
      </p:ext>
    </p:extLst>
  </p:cSld>
  <p:clrMapOvr>
    <a:masterClrMapping/>
  </p:clrMapOvr>
  <p:transition spd="slow">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0C97B27-73AA-660E-C8B6-BF810706127C}"/>
              </a:ext>
            </a:extLst>
          </p:cNvPr>
          <p:cNvSpPr/>
          <p:nvPr/>
        </p:nvSpPr>
        <p:spPr>
          <a:xfrm>
            <a:off x="471488" y="900114"/>
            <a:ext cx="11272837" cy="5472112"/>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B717659D-3911-32AD-E1F0-7C47B59D06D3}"/>
              </a:ext>
            </a:extLst>
          </p:cNvPr>
          <p:cNvSpPr txBox="1"/>
          <p:nvPr/>
        </p:nvSpPr>
        <p:spPr>
          <a:xfrm>
            <a:off x="678656" y="120346"/>
            <a:ext cx="10858500" cy="596574"/>
          </a:xfrm>
          <a:prstGeom prst="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30000"/>
              </a:lnSpc>
              <a:spcBef>
                <a:spcPts val="0"/>
              </a:spcBef>
              <a:spcAft>
                <a:spcPts val="800"/>
              </a:spcAft>
              <a:buClrTx/>
              <a:buSzTx/>
              <a:buFontTx/>
              <a:buNone/>
              <a:tabLst/>
              <a:defRPr/>
            </a:pPr>
            <a:r>
              <a:rPr kumimoji="0" lang="en-US" sz="2800" b="1"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Dàn ý gợi ý</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xmlns="" id="{BFFA347A-43C1-89AB-4329-624D037A7C38}"/>
              </a:ext>
            </a:extLst>
          </p:cNvPr>
          <p:cNvSpPr txBox="1"/>
          <p:nvPr/>
        </p:nvSpPr>
        <p:spPr>
          <a:xfrm>
            <a:off x="660400" y="900114"/>
            <a:ext cx="10858500" cy="5490734"/>
          </a:xfrm>
          <a:prstGeom prst="rect">
            <a:avLst/>
          </a:prstGeom>
          <a:noFill/>
        </p:spPr>
        <p:txBody>
          <a:bodyPr wrap="square">
            <a:spAutoFit/>
          </a:bodyPr>
          <a:lstStyle/>
          <a:p>
            <a:pPr algn="just">
              <a:lnSpc>
                <a:spcPct val="130000"/>
              </a:lnSpc>
              <a:spcAft>
                <a:spcPts val="800"/>
              </a:spcAft>
            </a:pP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trưng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thoại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bộc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lộ</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xây</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dựng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hùng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dáng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quát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dirty="0">
                <a:solidFill>
                  <a:srgbClr val="0D0D0D"/>
                </a:solidFill>
                <a:effectLst/>
                <a:latin typeface="Times New Roman" panose="02020603050405020304" pitchFamily="18" charset="0"/>
                <a:ea typeface="Times New Roman" panose="02020603050405020304" pitchFamily="18" charset="0"/>
              </a:rPr>
              <a:t>- Ý </a:t>
            </a:r>
            <a:r>
              <a:rPr lang="en-US" sz="2800" dirty="0" err="1">
                <a:solidFill>
                  <a:srgbClr val="0D0D0D"/>
                </a:solidFill>
                <a:effectLst/>
                <a:latin typeface="Times New Roman" panose="02020603050405020304" pitchFamily="18" charset="0"/>
                <a:ea typeface="Times New Roman" panose="02020603050405020304" pitchFamily="18" charset="0"/>
              </a:rPr>
              <a:t>nghĩa</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đoạn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trích</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Thể</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hiện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ước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mơ</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về</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anh</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hùng</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lý</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tưởng</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và</a:t>
            </a:r>
            <a:r>
              <a:rPr lang="en-US" sz="2800" dirty="0">
                <a:solidFill>
                  <a:srgbClr val="0D0D0D"/>
                </a:solidFill>
                <a:effectLst/>
                <a:latin typeface="Times New Roman" panose="02020603050405020304" pitchFamily="18" charset="0"/>
                <a:ea typeface="Times New Roman" panose="02020603050405020304" pitchFamily="18" charset="0"/>
              </a:rPr>
              <a:t> ca </a:t>
            </a:r>
            <a:r>
              <a:rPr lang="en-US" sz="2800" dirty="0" err="1">
                <a:solidFill>
                  <a:srgbClr val="0D0D0D"/>
                </a:solidFill>
                <a:effectLst/>
                <a:latin typeface="Times New Roman" panose="02020603050405020304" pitchFamily="18" charset="0"/>
                <a:ea typeface="Times New Roman" panose="02020603050405020304" pitchFamily="18" charset="0"/>
              </a:rPr>
              <a:t>ngợi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tấm</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chân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tình</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Từ</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Hải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và</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Thúy</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Kiều</a:t>
            </a:r>
            <a:r>
              <a:rPr lang="en-US" sz="2800" dirty="0">
                <a:solidFill>
                  <a:srgbClr val="0D0D0D"/>
                </a:solidFill>
                <a:effectLst/>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2537454925"/>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LOCK_FW">
            <a:extLst>
              <a:ext uri="{FF2B5EF4-FFF2-40B4-BE49-F238E27FC236}">
                <a16:creationId xmlns:a16="http://schemas.microsoft.com/office/drawing/2014/main" xmlns="" id="{3CCD4E21-FC2C-C901-2B15-E494D5BBD7E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23383" y="917225"/>
            <a:ext cx="1147288" cy="106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2" name="Rectangle 4">
            <a:extLst>
              <a:ext uri="{FF2B5EF4-FFF2-40B4-BE49-F238E27FC236}">
                <a16:creationId xmlns:a16="http://schemas.microsoft.com/office/drawing/2014/main" xmlns="" id="{FDA86584-D3EE-1BD5-3B28-42929BE7EF6F}"/>
              </a:ext>
            </a:extLst>
          </p:cNvPr>
          <p:cNvSpPr>
            <a:spLocks noChangeArrowheads="1"/>
          </p:cNvSpPr>
          <p:nvPr/>
        </p:nvSpPr>
        <p:spPr bwMode="auto">
          <a:xfrm>
            <a:off x="9570407" y="1198751"/>
            <a:ext cx="1236590" cy="432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5</a:t>
            </a:r>
          </a:p>
        </p:txBody>
      </p:sp>
      <p:sp>
        <p:nvSpPr>
          <p:cNvPr id="145423" name="Rectangle 15">
            <a:extLst>
              <a:ext uri="{FF2B5EF4-FFF2-40B4-BE49-F238E27FC236}">
                <a16:creationId xmlns:a16="http://schemas.microsoft.com/office/drawing/2014/main" xmlns="" id="{507C8431-37C8-93D4-1EC8-D7D3A059B94C}"/>
              </a:ext>
            </a:extLst>
          </p:cNvPr>
          <p:cNvSpPr>
            <a:spLocks noChangeArrowheads="1"/>
          </p:cNvSpPr>
          <p:nvPr/>
        </p:nvSpPr>
        <p:spPr bwMode="auto">
          <a:xfrm>
            <a:off x="9588570" y="1239617"/>
            <a:ext cx="1236590"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4</a:t>
            </a:r>
          </a:p>
        </p:txBody>
      </p:sp>
      <p:sp>
        <p:nvSpPr>
          <p:cNvPr id="145424" name="Rectangle 16">
            <a:extLst>
              <a:ext uri="{FF2B5EF4-FFF2-40B4-BE49-F238E27FC236}">
                <a16:creationId xmlns:a16="http://schemas.microsoft.com/office/drawing/2014/main" xmlns="" id="{4F58ED00-9484-21C6-8298-D505F3EBB334}"/>
              </a:ext>
            </a:extLst>
          </p:cNvPr>
          <p:cNvSpPr>
            <a:spLocks noChangeArrowheads="1"/>
          </p:cNvSpPr>
          <p:nvPr/>
        </p:nvSpPr>
        <p:spPr bwMode="auto">
          <a:xfrm>
            <a:off x="9584030" y="1198751"/>
            <a:ext cx="1236589" cy="432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3</a:t>
            </a:r>
          </a:p>
        </p:txBody>
      </p:sp>
      <p:sp>
        <p:nvSpPr>
          <p:cNvPr id="145425" name="Rectangle 17">
            <a:extLst>
              <a:ext uri="{FF2B5EF4-FFF2-40B4-BE49-F238E27FC236}">
                <a16:creationId xmlns:a16="http://schemas.microsoft.com/office/drawing/2014/main" xmlns="" id="{97044416-D5DD-D434-A227-E31E97F05F3A}"/>
              </a:ext>
            </a:extLst>
          </p:cNvPr>
          <p:cNvSpPr>
            <a:spLocks noChangeArrowheads="1"/>
          </p:cNvSpPr>
          <p:nvPr/>
        </p:nvSpPr>
        <p:spPr bwMode="auto">
          <a:xfrm>
            <a:off x="9602193" y="1219941"/>
            <a:ext cx="1236589"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a:t>
            </a:r>
          </a:p>
        </p:txBody>
      </p:sp>
      <p:sp>
        <p:nvSpPr>
          <p:cNvPr id="145426" name="Rectangle 18">
            <a:extLst>
              <a:ext uri="{FF2B5EF4-FFF2-40B4-BE49-F238E27FC236}">
                <a16:creationId xmlns:a16="http://schemas.microsoft.com/office/drawing/2014/main" xmlns="" id="{5DE907B8-74ED-0274-8BE4-954F498BAE31}"/>
              </a:ext>
            </a:extLst>
          </p:cNvPr>
          <p:cNvSpPr>
            <a:spLocks noChangeArrowheads="1"/>
          </p:cNvSpPr>
          <p:nvPr/>
        </p:nvSpPr>
        <p:spPr bwMode="auto">
          <a:xfrm>
            <a:off x="9570407" y="1191183"/>
            <a:ext cx="1236590"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1</a:t>
            </a:r>
          </a:p>
        </p:txBody>
      </p:sp>
      <p:sp>
        <p:nvSpPr>
          <p:cNvPr id="145427" name="Rectangle 19">
            <a:extLst>
              <a:ext uri="{FF2B5EF4-FFF2-40B4-BE49-F238E27FC236}">
                <a16:creationId xmlns:a16="http://schemas.microsoft.com/office/drawing/2014/main" xmlns="" id="{47A2D941-E59C-7C34-6719-713060779F6B}"/>
              </a:ext>
            </a:extLst>
          </p:cNvPr>
          <p:cNvSpPr>
            <a:spLocks noChangeArrowheads="1"/>
          </p:cNvSpPr>
          <p:nvPr/>
        </p:nvSpPr>
        <p:spPr bwMode="auto">
          <a:xfrm>
            <a:off x="9588570" y="1204805"/>
            <a:ext cx="1236590"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0</a:t>
            </a:r>
          </a:p>
        </p:txBody>
      </p:sp>
      <p:sp>
        <p:nvSpPr>
          <p:cNvPr id="145433" name="Text Box 25">
            <a:extLst>
              <a:ext uri="{FF2B5EF4-FFF2-40B4-BE49-F238E27FC236}">
                <a16:creationId xmlns:a16="http://schemas.microsoft.com/office/drawing/2014/main" xmlns="" id="{E8DDB870-ECE6-1528-515E-B9AADBAE3C71}"/>
              </a:ext>
            </a:extLst>
          </p:cNvPr>
          <p:cNvSpPr txBox="1">
            <a:spLocks noChangeArrowheads="1"/>
          </p:cNvSpPr>
          <p:nvPr/>
        </p:nvSpPr>
        <p:spPr bwMode="auto">
          <a:xfrm>
            <a:off x="4044352" y="4657476"/>
            <a:ext cx="4103296" cy="624477"/>
          </a:xfrm>
          <a:prstGeom prst="rect">
            <a:avLst/>
          </a:prstGeom>
          <a:solidFill>
            <a:schemeClr val="accent1"/>
          </a:solidFill>
          <a:ln w="9525">
            <a:solidFill>
              <a:schemeClr val="bg1"/>
            </a:solidFill>
            <a:miter lim="800000"/>
            <a:headEnd/>
            <a:tailEnd/>
          </a:ln>
        </p:spPr>
        <p:txBody>
          <a:bodyPr lIns="95384" tIns="47694" rIns="95384" bIns="47694">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defTabSz="955033" eaLnBrk="1" fontAlgn="base" hangingPunct="1">
              <a:spcBef>
                <a:spcPct val="50000"/>
              </a:spcBef>
              <a:spcAft>
                <a:spcPct val="0"/>
              </a:spcAft>
            </a:pPr>
            <a:r>
              <a:rPr lang="en-US" altLang="en-US" sz="3432" dirty="0" err="1">
                <a:solidFill>
                  <a:srgbClr val="FF3300"/>
                </a:solidFill>
              </a:rPr>
              <a:t>Đúng</a:t>
            </a:r>
            <a:endParaRPr lang="en-US" altLang="en-US" sz="3432" dirty="0">
              <a:solidFill>
                <a:srgbClr val="FF3300"/>
              </a:solidFill>
            </a:endParaRPr>
          </a:p>
        </p:txBody>
      </p:sp>
      <p:sp>
        <p:nvSpPr>
          <p:cNvPr id="10252" name="Text Box 27">
            <a:extLst>
              <a:ext uri="{FF2B5EF4-FFF2-40B4-BE49-F238E27FC236}">
                <a16:creationId xmlns:a16="http://schemas.microsoft.com/office/drawing/2014/main" xmlns="" id="{C4DD845E-4DBD-05BA-12D5-13F5BC809CFB}"/>
              </a:ext>
            </a:extLst>
          </p:cNvPr>
          <p:cNvSpPr txBox="1">
            <a:spLocks noChangeArrowheads="1"/>
          </p:cNvSpPr>
          <p:nvPr/>
        </p:nvSpPr>
        <p:spPr bwMode="auto">
          <a:xfrm>
            <a:off x="3062043" y="609971"/>
            <a:ext cx="5986182" cy="756500"/>
          </a:xfrm>
          <a:prstGeom prst="rect">
            <a:avLst/>
          </a:prstGeom>
          <a:gradFill rotWithShape="1">
            <a:gsLst>
              <a:gs pos="0">
                <a:srgbClr val="FF0000"/>
              </a:gs>
              <a:gs pos="50000">
                <a:srgbClr val="BBE0E3"/>
              </a:gs>
              <a:gs pos="100000">
                <a:srgbClr val="FF0000"/>
              </a:gs>
            </a:gsLst>
            <a:lin ang="5400000" scaled="1"/>
          </a:gradFill>
          <a:ln w="9525">
            <a:solidFill>
              <a:srgbClr val="9900CC"/>
            </a:solidFill>
            <a:miter lim="800000"/>
            <a:headEnd/>
            <a:tailEnd/>
          </a:ln>
        </p:spPr>
        <p:txBody>
          <a:bodyPr lIns="95384" tIns="47694" rIns="95384" bIns="47694">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defTabSz="955033" eaLnBrk="1" fontAlgn="base" hangingPunct="1">
              <a:spcBef>
                <a:spcPct val="50000"/>
              </a:spcBef>
              <a:spcAft>
                <a:spcPct val="0"/>
              </a:spcAft>
            </a:pPr>
            <a:r>
              <a:rPr lang="en-US" altLang="en-US" sz="4290" dirty="0">
                <a:solidFill>
                  <a:srgbClr val="000000"/>
                </a:solidFill>
              </a:rPr>
              <a:t>KHỞI ĐỘNG</a:t>
            </a:r>
          </a:p>
        </p:txBody>
      </p:sp>
      <p:sp>
        <p:nvSpPr>
          <p:cNvPr id="3" name="TextBox 2">
            <a:extLst>
              <a:ext uri="{FF2B5EF4-FFF2-40B4-BE49-F238E27FC236}">
                <a16:creationId xmlns:a16="http://schemas.microsoft.com/office/drawing/2014/main" xmlns="" id="{8B31FD1F-FB5C-AD98-29C5-01738C0120BF}"/>
              </a:ext>
            </a:extLst>
          </p:cNvPr>
          <p:cNvSpPr txBox="1"/>
          <p:nvPr/>
        </p:nvSpPr>
        <p:spPr>
          <a:xfrm>
            <a:off x="932543" y="2288698"/>
            <a:ext cx="10326914" cy="1446550"/>
          </a:xfrm>
          <a:prstGeom prst="rect">
            <a:avLst/>
          </a:prstGeom>
          <a:noFill/>
        </p:spPr>
        <p:txBody>
          <a:bodyPr wrap="square">
            <a:spAutoFit/>
          </a:bodyPr>
          <a:lstStyle/>
          <a:p>
            <a:r>
              <a:rPr lang="en-US" sz="4400" b="1" dirty="0" err="1">
                <a:effectLst/>
                <a:latin typeface="Times New Roman" panose="02020603050405020304" pitchFamily="18" charset="0"/>
                <a:ea typeface="Calibri" panose="020F0502020204030204" pitchFamily="34" charset="0"/>
              </a:rPr>
              <a:t>Câu</a:t>
            </a:r>
            <a:r>
              <a:rPr lang="en-US" sz="4400" b="1" dirty="0">
                <a:effectLst/>
                <a:latin typeface="Times New Roman" panose="02020603050405020304" pitchFamily="18" charset="0"/>
                <a:ea typeface="Calibri" panose="020F0502020204030204" pitchFamily="34" charset="0"/>
              </a:rPr>
              <a:t> 1. </a:t>
            </a:r>
            <a:r>
              <a:rPr lang="vi-VN" sz="4400" dirty="0">
                <a:effectLst/>
                <a:latin typeface="Times New Roman" panose="02020603050405020304" pitchFamily="18" charset="0"/>
                <a:ea typeface="Calibri" panose="020F0502020204030204" pitchFamily="34" charset="0"/>
              </a:rPr>
              <a:t>Truyện thơ dân gian là sáng tác tập thể. Đúng hay sai?</a:t>
            </a:r>
            <a:endParaRPr lang="en-US" sz="4400"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xit" presetSubtype="0" fill="hold" nodeType="clickEffect">
                                  <p:stCondLst>
                                    <p:cond delay="0"/>
                                  </p:stCondLst>
                                  <p:childTnLst>
                                    <p:anim calcmode="lin" valueType="num">
                                      <p:cBhvr>
                                        <p:cTn id="6" dur="5"/>
                                        <p:tgtEl>
                                          <p:spTgt spid="145412"/>
                                        </p:tgtEl>
                                        <p:attrNameLst>
                                          <p:attrName>ppt_w</p:attrName>
                                        </p:attrNameLst>
                                      </p:cBhvr>
                                      <p:tavLst>
                                        <p:tav tm="0">
                                          <p:val>
                                            <p:strVal val="ppt_w"/>
                                          </p:val>
                                        </p:tav>
                                        <p:tav tm="100000">
                                          <p:val>
                                            <p:fltVal val="0"/>
                                          </p:val>
                                        </p:tav>
                                      </p:tavLst>
                                    </p:anim>
                                    <p:anim calcmode="lin" valueType="num">
                                      <p:cBhvr>
                                        <p:cTn id="7" dur="5"/>
                                        <p:tgtEl>
                                          <p:spTgt spid="145412"/>
                                        </p:tgtEl>
                                        <p:attrNameLst>
                                          <p:attrName>ppt_h</p:attrName>
                                        </p:attrNameLst>
                                      </p:cBhvr>
                                      <p:tavLst>
                                        <p:tav tm="0">
                                          <p:val>
                                            <p:strVal val="ppt_h"/>
                                          </p:val>
                                        </p:tav>
                                        <p:tav tm="100000">
                                          <p:val>
                                            <p:fltVal val="0"/>
                                          </p:val>
                                        </p:tav>
                                      </p:tavLst>
                                    </p:anim>
                                    <p:animEffect transition="out" filter="fade">
                                      <p:cBhvr>
                                        <p:cTn id="8" dur="5"/>
                                        <p:tgtEl>
                                          <p:spTgt spid="145412"/>
                                        </p:tgtEl>
                                      </p:cBhvr>
                                    </p:animEffect>
                                    <p:set>
                                      <p:cBhvr>
                                        <p:cTn id="9" dur="1" fill="hold">
                                          <p:stCondLst>
                                            <p:cond delay="4"/>
                                          </p:stCondLst>
                                        </p:cTn>
                                        <p:tgtEl>
                                          <p:spTgt spid="145412"/>
                                        </p:tgtEl>
                                        <p:attrNameLst>
                                          <p:attrName>style.visibility</p:attrName>
                                        </p:attrNameLst>
                                      </p:cBhvr>
                                      <p:to>
                                        <p:strVal val="hidden"/>
                                      </p:to>
                                    </p:set>
                                  </p:childTnLst>
                                </p:cTn>
                              </p:par>
                            </p:childTnLst>
                          </p:cTn>
                        </p:par>
                        <p:par>
                          <p:cTn id="10" fill="hold" nodeType="afterGroup">
                            <p:stCondLst>
                              <p:cond delay="5"/>
                            </p:stCondLst>
                            <p:childTnLst>
                              <p:par>
                                <p:cTn id="11" presetID="53" presetClass="entr" presetSubtype="0" fill="hold" nodeType="afterEffect">
                                  <p:stCondLst>
                                    <p:cond delay="0"/>
                                  </p:stCondLst>
                                  <p:childTnLst>
                                    <p:set>
                                      <p:cBhvr>
                                        <p:cTn id="12" dur="1" fill="hold">
                                          <p:stCondLst>
                                            <p:cond delay="0"/>
                                          </p:stCondLst>
                                        </p:cTn>
                                        <p:tgtEl>
                                          <p:spTgt spid="145423"/>
                                        </p:tgtEl>
                                        <p:attrNameLst>
                                          <p:attrName>style.visibility</p:attrName>
                                        </p:attrNameLst>
                                      </p:cBhvr>
                                      <p:to>
                                        <p:strVal val="visible"/>
                                      </p:to>
                                    </p:set>
                                    <p:anim calcmode="lin" valueType="num">
                                      <p:cBhvr>
                                        <p:cTn id="13" dur="5" fill="hold"/>
                                        <p:tgtEl>
                                          <p:spTgt spid="145423"/>
                                        </p:tgtEl>
                                        <p:attrNameLst>
                                          <p:attrName>ppt_w</p:attrName>
                                        </p:attrNameLst>
                                      </p:cBhvr>
                                      <p:tavLst>
                                        <p:tav tm="0">
                                          <p:val>
                                            <p:fltVal val="0"/>
                                          </p:val>
                                        </p:tav>
                                        <p:tav tm="100000">
                                          <p:val>
                                            <p:strVal val="#ppt_w"/>
                                          </p:val>
                                        </p:tav>
                                      </p:tavLst>
                                    </p:anim>
                                    <p:anim calcmode="lin" valueType="num">
                                      <p:cBhvr>
                                        <p:cTn id="14" dur="5" fill="hold"/>
                                        <p:tgtEl>
                                          <p:spTgt spid="145423"/>
                                        </p:tgtEl>
                                        <p:attrNameLst>
                                          <p:attrName>ppt_h</p:attrName>
                                        </p:attrNameLst>
                                      </p:cBhvr>
                                      <p:tavLst>
                                        <p:tav tm="0">
                                          <p:val>
                                            <p:fltVal val="0"/>
                                          </p:val>
                                        </p:tav>
                                        <p:tav tm="100000">
                                          <p:val>
                                            <p:strVal val="#ppt_h"/>
                                          </p:val>
                                        </p:tav>
                                      </p:tavLst>
                                    </p:anim>
                                    <p:animEffect transition="in" filter="fade">
                                      <p:cBhvr>
                                        <p:cTn id="15" dur="5"/>
                                        <p:tgtEl>
                                          <p:spTgt spid="145423"/>
                                        </p:tgtEl>
                                      </p:cBhvr>
                                    </p:animEffect>
                                  </p:childTnLst>
                                  <p:subTnLst>
                                    <p:audio>
                                      <p:cMediaNode vol="100000">
                                        <p:cTn display="0" masterRel="sameClick">
                                          <p:stCondLst>
                                            <p:cond evt="begin" delay="0">
                                              <p:tn val="11"/>
                                            </p:cond>
                                          </p:stCondLst>
                                          <p:endCondLst>
                                            <p:cond evt="onStopAudio" delay="0">
                                              <p:tgtEl>
                                                <p:sldTgt/>
                                              </p:tgtEl>
                                            </p:cond>
                                          </p:endCondLst>
                                        </p:cTn>
                                        <p:tgtEl>
                                          <p:sndTgt r:embed="rId2" name="DESTROY.WAV"/>
                                        </p:tgtEl>
                                      </p:cMediaNode>
                                    </p:audio>
                                  </p:subTnLst>
                                </p:cTn>
                              </p:par>
                            </p:childTnLst>
                          </p:cTn>
                        </p:par>
                        <p:par>
                          <p:cTn id="16" fill="hold" nodeType="afterGroup">
                            <p:stCondLst>
                              <p:cond delay="10"/>
                            </p:stCondLst>
                            <p:childTnLst>
                              <p:par>
                                <p:cTn id="17" presetID="53" presetClass="exit" presetSubtype="0" fill="hold" nodeType="afterEffect">
                                  <p:stCondLst>
                                    <p:cond delay="1000"/>
                                  </p:stCondLst>
                                  <p:childTnLst>
                                    <p:anim calcmode="lin" valueType="num">
                                      <p:cBhvr>
                                        <p:cTn id="18" dur="5"/>
                                        <p:tgtEl>
                                          <p:spTgt spid="145423"/>
                                        </p:tgtEl>
                                        <p:attrNameLst>
                                          <p:attrName>ppt_w</p:attrName>
                                        </p:attrNameLst>
                                      </p:cBhvr>
                                      <p:tavLst>
                                        <p:tav tm="0">
                                          <p:val>
                                            <p:strVal val="ppt_w"/>
                                          </p:val>
                                        </p:tav>
                                        <p:tav tm="100000">
                                          <p:val>
                                            <p:fltVal val="0"/>
                                          </p:val>
                                        </p:tav>
                                      </p:tavLst>
                                    </p:anim>
                                    <p:anim calcmode="lin" valueType="num">
                                      <p:cBhvr>
                                        <p:cTn id="19" dur="5"/>
                                        <p:tgtEl>
                                          <p:spTgt spid="145423"/>
                                        </p:tgtEl>
                                        <p:attrNameLst>
                                          <p:attrName>ppt_h</p:attrName>
                                        </p:attrNameLst>
                                      </p:cBhvr>
                                      <p:tavLst>
                                        <p:tav tm="0">
                                          <p:val>
                                            <p:strVal val="ppt_h"/>
                                          </p:val>
                                        </p:tav>
                                        <p:tav tm="100000">
                                          <p:val>
                                            <p:fltVal val="0"/>
                                          </p:val>
                                        </p:tav>
                                      </p:tavLst>
                                    </p:anim>
                                    <p:animEffect transition="out" filter="fade">
                                      <p:cBhvr>
                                        <p:cTn id="20" dur="5"/>
                                        <p:tgtEl>
                                          <p:spTgt spid="145423"/>
                                        </p:tgtEl>
                                      </p:cBhvr>
                                    </p:animEffect>
                                    <p:set>
                                      <p:cBhvr>
                                        <p:cTn id="21" dur="1" fill="hold">
                                          <p:stCondLst>
                                            <p:cond delay="4"/>
                                          </p:stCondLst>
                                        </p:cTn>
                                        <p:tgtEl>
                                          <p:spTgt spid="145423"/>
                                        </p:tgtEl>
                                        <p:attrNameLst>
                                          <p:attrName>style.visibility</p:attrName>
                                        </p:attrNameLst>
                                      </p:cBhvr>
                                      <p:to>
                                        <p:strVal val="hidden"/>
                                      </p:to>
                                    </p:set>
                                  </p:childTnLst>
                                </p:cTn>
                              </p:par>
                            </p:childTnLst>
                          </p:cTn>
                        </p:par>
                        <p:par>
                          <p:cTn id="22" fill="hold" nodeType="afterGroup">
                            <p:stCondLst>
                              <p:cond delay="1015"/>
                            </p:stCondLst>
                            <p:childTnLst>
                              <p:par>
                                <p:cTn id="23" presetID="53" presetClass="entr" presetSubtype="0" fill="hold" nodeType="afterEffect">
                                  <p:stCondLst>
                                    <p:cond delay="0"/>
                                  </p:stCondLst>
                                  <p:childTnLst>
                                    <p:set>
                                      <p:cBhvr>
                                        <p:cTn id="24" dur="1" fill="hold">
                                          <p:stCondLst>
                                            <p:cond delay="0"/>
                                          </p:stCondLst>
                                        </p:cTn>
                                        <p:tgtEl>
                                          <p:spTgt spid="145424"/>
                                        </p:tgtEl>
                                        <p:attrNameLst>
                                          <p:attrName>style.visibility</p:attrName>
                                        </p:attrNameLst>
                                      </p:cBhvr>
                                      <p:to>
                                        <p:strVal val="visible"/>
                                      </p:to>
                                    </p:set>
                                    <p:anim calcmode="lin" valueType="num">
                                      <p:cBhvr>
                                        <p:cTn id="25" dur="5" fill="hold"/>
                                        <p:tgtEl>
                                          <p:spTgt spid="145424"/>
                                        </p:tgtEl>
                                        <p:attrNameLst>
                                          <p:attrName>ppt_w</p:attrName>
                                        </p:attrNameLst>
                                      </p:cBhvr>
                                      <p:tavLst>
                                        <p:tav tm="0">
                                          <p:val>
                                            <p:fltVal val="0"/>
                                          </p:val>
                                        </p:tav>
                                        <p:tav tm="100000">
                                          <p:val>
                                            <p:strVal val="#ppt_w"/>
                                          </p:val>
                                        </p:tav>
                                      </p:tavLst>
                                    </p:anim>
                                    <p:anim calcmode="lin" valueType="num">
                                      <p:cBhvr>
                                        <p:cTn id="26" dur="5" fill="hold"/>
                                        <p:tgtEl>
                                          <p:spTgt spid="145424"/>
                                        </p:tgtEl>
                                        <p:attrNameLst>
                                          <p:attrName>ppt_h</p:attrName>
                                        </p:attrNameLst>
                                      </p:cBhvr>
                                      <p:tavLst>
                                        <p:tav tm="0">
                                          <p:val>
                                            <p:fltVal val="0"/>
                                          </p:val>
                                        </p:tav>
                                        <p:tav tm="100000">
                                          <p:val>
                                            <p:strVal val="#ppt_h"/>
                                          </p:val>
                                        </p:tav>
                                      </p:tavLst>
                                    </p:anim>
                                    <p:animEffect transition="in" filter="fade">
                                      <p:cBhvr>
                                        <p:cTn id="27" dur="5"/>
                                        <p:tgtEl>
                                          <p:spTgt spid="145424"/>
                                        </p:tgtEl>
                                      </p:cBhvr>
                                    </p:animEffect>
                                  </p:childTnLst>
                                  <p:subTnLst>
                                    <p:audio>
                                      <p:cMediaNode vol="100000">
                                        <p:cTn display="0" masterRel="sameClick">
                                          <p:stCondLst>
                                            <p:cond evt="begin" delay="0">
                                              <p:tn val="23"/>
                                            </p:cond>
                                          </p:stCondLst>
                                          <p:endCondLst>
                                            <p:cond evt="onStopAudio" delay="0">
                                              <p:tgtEl>
                                                <p:sldTgt/>
                                              </p:tgtEl>
                                            </p:cond>
                                          </p:endCondLst>
                                        </p:cTn>
                                        <p:tgtEl>
                                          <p:sndTgt r:embed="rId2" name="DESTROY.WAV"/>
                                        </p:tgtEl>
                                      </p:cMediaNode>
                                    </p:audio>
                                  </p:subTnLst>
                                </p:cTn>
                              </p:par>
                            </p:childTnLst>
                          </p:cTn>
                        </p:par>
                        <p:par>
                          <p:cTn id="28" fill="hold" nodeType="afterGroup">
                            <p:stCondLst>
                              <p:cond delay="1020"/>
                            </p:stCondLst>
                            <p:childTnLst>
                              <p:par>
                                <p:cTn id="29" presetID="53" presetClass="exit" presetSubtype="0" fill="hold" nodeType="afterEffect">
                                  <p:stCondLst>
                                    <p:cond delay="1000"/>
                                  </p:stCondLst>
                                  <p:childTnLst>
                                    <p:anim calcmode="lin" valueType="num">
                                      <p:cBhvr>
                                        <p:cTn id="30" dur="5"/>
                                        <p:tgtEl>
                                          <p:spTgt spid="145424"/>
                                        </p:tgtEl>
                                        <p:attrNameLst>
                                          <p:attrName>ppt_w</p:attrName>
                                        </p:attrNameLst>
                                      </p:cBhvr>
                                      <p:tavLst>
                                        <p:tav tm="0">
                                          <p:val>
                                            <p:strVal val="ppt_w"/>
                                          </p:val>
                                        </p:tav>
                                        <p:tav tm="100000">
                                          <p:val>
                                            <p:fltVal val="0"/>
                                          </p:val>
                                        </p:tav>
                                      </p:tavLst>
                                    </p:anim>
                                    <p:anim calcmode="lin" valueType="num">
                                      <p:cBhvr>
                                        <p:cTn id="31" dur="5"/>
                                        <p:tgtEl>
                                          <p:spTgt spid="145424"/>
                                        </p:tgtEl>
                                        <p:attrNameLst>
                                          <p:attrName>ppt_h</p:attrName>
                                        </p:attrNameLst>
                                      </p:cBhvr>
                                      <p:tavLst>
                                        <p:tav tm="0">
                                          <p:val>
                                            <p:strVal val="ppt_h"/>
                                          </p:val>
                                        </p:tav>
                                        <p:tav tm="100000">
                                          <p:val>
                                            <p:fltVal val="0"/>
                                          </p:val>
                                        </p:tav>
                                      </p:tavLst>
                                    </p:anim>
                                    <p:animEffect transition="out" filter="fade">
                                      <p:cBhvr>
                                        <p:cTn id="32" dur="5"/>
                                        <p:tgtEl>
                                          <p:spTgt spid="145424"/>
                                        </p:tgtEl>
                                      </p:cBhvr>
                                    </p:animEffect>
                                    <p:set>
                                      <p:cBhvr>
                                        <p:cTn id="33" dur="1" fill="hold">
                                          <p:stCondLst>
                                            <p:cond delay="4"/>
                                          </p:stCondLst>
                                        </p:cTn>
                                        <p:tgtEl>
                                          <p:spTgt spid="145424"/>
                                        </p:tgtEl>
                                        <p:attrNameLst>
                                          <p:attrName>style.visibility</p:attrName>
                                        </p:attrNameLst>
                                      </p:cBhvr>
                                      <p:to>
                                        <p:strVal val="hidden"/>
                                      </p:to>
                                    </p:set>
                                  </p:childTnLst>
                                </p:cTn>
                              </p:par>
                            </p:childTnLst>
                          </p:cTn>
                        </p:par>
                        <p:par>
                          <p:cTn id="34" fill="hold" nodeType="afterGroup">
                            <p:stCondLst>
                              <p:cond delay="2025"/>
                            </p:stCondLst>
                            <p:childTnLst>
                              <p:par>
                                <p:cTn id="35" presetID="53" presetClass="entr" presetSubtype="0" fill="hold" nodeType="afterEffect">
                                  <p:stCondLst>
                                    <p:cond delay="0"/>
                                  </p:stCondLst>
                                  <p:childTnLst>
                                    <p:set>
                                      <p:cBhvr>
                                        <p:cTn id="36" dur="1" fill="hold">
                                          <p:stCondLst>
                                            <p:cond delay="0"/>
                                          </p:stCondLst>
                                        </p:cTn>
                                        <p:tgtEl>
                                          <p:spTgt spid="145425"/>
                                        </p:tgtEl>
                                        <p:attrNameLst>
                                          <p:attrName>style.visibility</p:attrName>
                                        </p:attrNameLst>
                                      </p:cBhvr>
                                      <p:to>
                                        <p:strVal val="visible"/>
                                      </p:to>
                                    </p:set>
                                    <p:anim calcmode="lin" valueType="num">
                                      <p:cBhvr>
                                        <p:cTn id="37" dur="5" fill="hold"/>
                                        <p:tgtEl>
                                          <p:spTgt spid="145425"/>
                                        </p:tgtEl>
                                        <p:attrNameLst>
                                          <p:attrName>ppt_w</p:attrName>
                                        </p:attrNameLst>
                                      </p:cBhvr>
                                      <p:tavLst>
                                        <p:tav tm="0">
                                          <p:val>
                                            <p:fltVal val="0"/>
                                          </p:val>
                                        </p:tav>
                                        <p:tav tm="100000">
                                          <p:val>
                                            <p:strVal val="#ppt_w"/>
                                          </p:val>
                                        </p:tav>
                                      </p:tavLst>
                                    </p:anim>
                                    <p:anim calcmode="lin" valueType="num">
                                      <p:cBhvr>
                                        <p:cTn id="38" dur="5" fill="hold"/>
                                        <p:tgtEl>
                                          <p:spTgt spid="145425"/>
                                        </p:tgtEl>
                                        <p:attrNameLst>
                                          <p:attrName>ppt_h</p:attrName>
                                        </p:attrNameLst>
                                      </p:cBhvr>
                                      <p:tavLst>
                                        <p:tav tm="0">
                                          <p:val>
                                            <p:fltVal val="0"/>
                                          </p:val>
                                        </p:tav>
                                        <p:tav tm="100000">
                                          <p:val>
                                            <p:strVal val="#ppt_h"/>
                                          </p:val>
                                        </p:tav>
                                      </p:tavLst>
                                    </p:anim>
                                    <p:animEffect transition="in" filter="fade">
                                      <p:cBhvr>
                                        <p:cTn id="39" dur="5"/>
                                        <p:tgtEl>
                                          <p:spTgt spid="145425"/>
                                        </p:tgtEl>
                                      </p:cBhvr>
                                    </p:animEffect>
                                  </p:childTnLst>
                                  <p:subTnLst>
                                    <p:audio>
                                      <p:cMediaNode vol="100000">
                                        <p:cTn display="0" masterRel="sameClick">
                                          <p:stCondLst>
                                            <p:cond evt="begin" delay="0">
                                              <p:tn val="35"/>
                                            </p:cond>
                                          </p:stCondLst>
                                          <p:endCondLst>
                                            <p:cond evt="onStopAudio" delay="0">
                                              <p:tgtEl>
                                                <p:sldTgt/>
                                              </p:tgtEl>
                                            </p:cond>
                                          </p:endCondLst>
                                        </p:cTn>
                                        <p:tgtEl>
                                          <p:sndTgt r:embed="rId2" name="DESTROY.WAV"/>
                                        </p:tgtEl>
                                      </p:cMediaNode>
                                    </p:audio>
                                  </p:subTnLst>
                                </p:cTn>
                              </p:par>
                            </p:childTnLst>
                          </p:cTn>
                        </p:par>
                        <p:par>
                          <p:cTn id="40" fill="hold" nodeType="afterGroup">
                            <p:stCondLst>
                              <p:cond delay="2030"/>
                            </p:stCondLst>
                            <p:childTnLst>
                              <p:par>
                                <p:cTn id="41" presetID="53" presetClass="exit" presetSubtype="0" fill="hold" nodeType="afterEffect">
                                  <p:stCondLst>
                                    <p:cond delay="1000"/>
                                  </p:stCondLst>
                                  <p:childTnLst>
                                    <p:anim calcmode="lin" valueType="num">
                                      <p:cBhvr>
                                        <p:cTn id="42" dur="5"/>
                                        <p:tgtEl>
                                          <p:spTgt spid="145425"/>
                                        </p:tgtEl>
                                        <p:attrNameLst>
                                          <p:attrName>ppt_w</p:attrName>
                                        </p:attrNameLst>
                                      </p:cBhvr>
                                      <p:tavLst>
                                        <p:tav tm="0">
                                          <p:val>
                                            <p:strVal val="ppt_w"/>
                                          </p:val>
                                        </p:tav>
                                        <p:tav tm="100000">
                                          <p:val>
                                            <p:fltVal val="0"/>
                                          </p:val>
                                        </p:tav>
                                      </p:tavLst>
                                    </p:anim>
                                    <p:anim calcmode="lin" valueType="num">
                                      <p:cBhvr>
                                        <p:cTn id="43" dur="5"/>
                                        <p:tgtEl>
                                          <p:spTgt spid="145425"/>
                                        </p:tgtEl>
                                        <p:attrNameLst>
                                          <p:attrName>ppt_h</p:attrName>
                                        </p:attrNameLst>
                                      </p:cBhvr>
                                      <p:tavLst>
                                        <p:tav tm="0">
                                          <p:val>
                                            <p:strVal val="ppt_h"/>
                                          </p:val>
                                        </p:tav>
                                        <p:tav tm="100000">
                                          <p:val>
                                            <p:fltVal val="0"/>
                                          </p:val>
                                        </p:tav>
                                      </p:tavLst>
                                    </p:anim>
                                    <p:animEffect transition="out" filter="fade">
                                      <p:cBhvr>
                                        <p:cTn id="44" dur="5"/>
                                        <p:tgtEl>
                                          <p:spTgt spid="145425"/>
                                        </p:tgtEl>
                                      </p:cBhvr>
                                    </p:animEffect>
                                    <p:set>
                                      <p:cBhvr>
                                        <p:cTn id="45" dur="1" fill="hold">
                                          <p:stCondLst>
                                            <p:cond delay="4"/>
                                          </p:stCondLst>
                                        </p:cTn>
                                        <p:tgtEl>
                                          <p:spTgt spid="145425"/>
                                        </p:tgtEl>
                                        <p:attrNameLst>
                                          <p:attrName>style.visibility</p:attrName>
                                        </p:attrNameLst>
                                      </p:cBhvr>
                                      <p:to>
                                        <p:strVal val="hidden"/>
                                      </p:to>
                                    </p:set>
                                  </p:childTnLst>
                                </p:cTn>
                              </p:par>
                            </p:childTnLst>
                          </p:cTn>
                        </p:par>
                        <p:par>
                          <p:cTn id="46" fill="hold" nodeType="afterGroup">
                            <p:stCondLst>
                              <p:cond delay="3035"/>
                            </p:stCondLst>
                            <p:childTnLst>
                              <p:par>
                                <p:cTn id="47" presetID="53" presetClass="entr" presetSubtype="0" fill="hold" nodeType="afterEffect">
                                  <p:stCondLst>
                                    <p:cond delay="0"/>
                                  </p:stCondLst>
                                  <p:childTnLst>
                                    <p:set>
                                      <p:cBhvr>
                                        <p:cTn id="48" dur="1" fill="hold">
                                          <p:stCondLst>
                                            <p:cond delay="0"/>
                                          </p:stCondLst>
                                        </p:cTn>
                                        <p:tgtEl>
                                          <p:spTgt spid="145426"/>
                                        </p:tgtEl>
                                        <p:attrNameLst>
                                          <p:attrName>style.visibility</p:attrName>
                                        </p:attrNameLst>
                                      </p:cBhvr>
                                      <p:to>
                                        <p:strVal val="visible"/>
                                      </p:to>
                                    </p:set>
                                    <p:anim calcmode="lin" valueType="num">
                                      <p:cBhvr>
                                        <p:cTn id="49" dur="5" fill="hold"/>
                                        <p:tgtEl>
                                          <p:spTgt spid="145426"/>
                                        </p:tgtEl>
                                        <p:attrNameLst>
                                          <p:attrName>ppt_w</p:attrName>
                                        </p:attrNameLst>
                                      </p:cBhvr>
                                      <p:tavLst>
                                        <p:tav tm="0">
                                          <p:val>
                                            <p:fltVal val="0"/>
                                          </p:val>
                                        </p:tav>
                                        <p:tav tm="100000">
                                          <p:val>
                                            <p:strVal val="#ppt_w"/>
                                          </p:val>
                                        </p:tav>
                                      </p:tavLst>
                                    </p:anim>
                                    <p:anim calcmode="lin" valueType="num">
                                      <p:cBhvr>
                                        <p:cTn id="50" dur="5" fill="hold"/>
                                        <p:tgtEl>
                                          <p:spTgt spid="145426"/>
                                        </p:tgtEl>
                                        <p:attrNameLst>
                                          <p:attrName>ppt_h</p:attrName>
                                        </p:attrNameLst>
                                      </p:cBhvr>
                                      <p:tavLst>
                                        <p:tav tm="0">
                                          <p:val>
                                            <p:fltVal val="0"/>
                                          </p:val>
                                        </p:tav>
                                        <p:tav tm="100000">
                                          <p:val>
                                            <p:strVal val="#ppt_h"/>
                                          </p:val>
                                        </p:tav>
                                      </p:tavLst>
                                    </p:anim>
                                    <p:animEffect transition="in" filter="fade">
                                      <p:cBhvr>
                                        <p:cTn id="51" dur="5"/>
                                        <p:tgtEl>
                                          <p:spTgt spid="145426"/>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2" name="DESTROY.WAV"/>
                                        </p:tgtEl>
                                      </p:cMediaNode>
                                    </p:audio>
                                  </p:subTnLst>
                                </p:cTn>
                              </p:par>
                            </p:childTnLst>
                          </p:cTn>
                        </p:par>
                        <p:par>
                          <p:cTn id="52" fill="hold" nodeType="afterGroup">
                            <p:stCondLst>
                              <p:cond delay="3040"/>
                            </p:stCondLst>
                            <p:childTnLst>
                              <p:par>
                                <p:cTn id="53" presetID="53" presetClass="exit" presetSubtype="0" fill="hold" nodeType="afterEffect">
                                  <p:stCondLst>
                                    <p:cond delay="1000"/>
                                  </p:stCondLst>
                                  <p:childTnLst>
                                    <p:anim calcmode="lin" valueType="num">
                                      <p:cBhvr>
                                        <p:cTn id="54" dur="5"/>
                                        <p:tgtEl>
                                          <p:spTgt spid="145426"/>
                                        </p:tgtEl>
                                        <p:attrNameLst>
                                          <p:attrName>ppt_w</p:attrName>
                                        </p:attrNameLst>
                                      </p:cBhvr>
                                      <p:tavLst>
                                        <p:tav tm="0">
                                          <p:val>
                                            <p:strVal val="ppt_w"/>
                                          </p:val>
                                        </p:tav>
                                        <p:tav tm="100000">
                                          <p:val>
                                            <p:fltVal val="0"/>
                                          </p:val>
                                        </p:tav>
                                      </p:tavLst>
                                    </p:anim>
                                    <p:anim calcmode="lin" valueType="num">
                                      <p:cBhvr>
                                        <p:cTn id="55" dur="5"/>
                                        <p:tgtEl>
                                          <p:spTgt spid="145426"/>
                                        </p:tgtEl>
                                        <p:attrNameLst>
                                          <p:attrName>ppt_h</p:attrName>
                                        </p:attrNameLst>
                                      </p:cBhvr>
                                      <p:tavLst>
                                        <p:tav tm="0">
                                          <p:val>
                                            <p:strVal val="ppt_h"/>
                                          </p:val>
                                        </p:tav>
                                        <p:tav tm="100000">
                                          <p:val>
                                            <p:fltVal val="0"/>
                                          </p:val>
                                        </p:tav>
                                      </p:tavLst>
                                    </p:anim>
                                    <p:animEffect transition="out" filter="fade">
                                      <p:cBhvr>
                                        <p:cTn id="56" dur="5"/>
                                        <p:tgtEl>
                                          <p:spTgt spid="145426"/>
                                        </p:tgtEl>
                                      </p:cBhvr>
                                    </p:animEffect>
                                    <p:set>
                                      <p:cBhvr>
                                        <p:cTn id="57" dur="1" fill="hold">
                                          <p:stCondLst>
                                            <p:cond delay="4"/>
                                          </p:stCondLst>
                                        </p:cTn>
                                        <p:tgtEl>
                                          <p:spTgt spid="145426"/>
                                        </p:tgtEl>
                                        <p:attrNameLst>
                                          <p:attrName>style.visibility</p:attrName>
                                        </p:attrNameLst>
                                      </p:cBhvr>
                                      <p:to>
                                        <p:strVal val="hidden"/>
                                      </p:to>
                                    </p:set>
                                  </p:childTnLst>
                                </p:cTn>
                              </p:par>
                            </p:childTnLst>
                          </p:cTn>
                        </p:par>
                        <p:par>
                          <p:cTn id="58" fill="hold" nodeType="afterGroup">
                            <p:stCondLst>
                              <p:cond delay="4045"/>
                            </p:stCondLst>
                            <p:childTnLst>
                              <p:par>
                                <p:cTn id="59" presetID="53" presetClass="entr" presetSubtype="0" fill="hold" nodeType="afterEffect">
                                  <p:stCondLst>
                                    <p:cond delay="0"/>
                                  </p:stCondLst>
                                  <p:childTnLst>
                                    <p:set>
                                      <p:cBhvr>
                                        <p:cTn id="60" dur="1" fill="hold">
                                          <p:stCondLst>
                                            <p:cond delay="0"/>
                                          </p:stCondLst>
                                        </p:cTn>
                                        <p:tgtEl>
                                          <p:spTgt spid="145427"/>
                                        </p:tgtEl>
                                        <p:attrNameLst>
                                          <p:attrName>style.visibility</p:attrName>
                                        </p:attrNameLst>
                                      </p:cBhvr>
                                      <p:to>
                                        <p:strVal val="visible"/>
                                      </p:to>
                                    </p:set>
                                    <p:anim calcmode="lin" valueType="num">
                                      <p:cBhvr>
                                        <p:cTn id="61" dur="2000" fill="hold"/>
                                        <p:tgtEl>
                                          <p:spTgt spid="145427"/>
                                        </p:tgtEl>
                                        <p:attrNameLst>
                                          <p:attrName>ppt_w</p:attrName>
                                        </p:attrNameLst>
                                      </p:cBhvr>
                                      <p:tavLst>
                                        <p:tav tm="0">
                                          <p:val>
                                            <p:fltVal val="0"/>
                                          </p:val>
                                        </p:tav>
                                        <p:tav tm="100000">
                                          <p:val>
                                            <p:strVal val="#ppt_w"/>
                                          </p:val>
                                        </p:tav>
                                      </p:tavLst>
                                    </p:anim>
                                    <p:anim calcmode="lin" valueType="num">
                                      <p:cBhvr>
                                        <p:cTn id="62" dur="2000" fill="hold"/>
                                        <p:tgtEl>
                                          <p:spTgt spid="145427"/>
                                        </p:tgtEl>
                                        <p:attrNameLst>
                                          <p:attrName>ppt_h</p:attrName>
                                        </p:attrNameLst>
                                      </p:cBhvr>
                                      <p:tavLst>
                                        <p:tav tm="0">
                                          <p:val>
                                            <p:fltVal val="0"/>
                                          </p:val>
                                        </p:tav>
                                        <p:tav tm="100000">
                                          <p:val>
                                            <p:strVal val="#ppt_h"/>
                                          </p:val>
                                        </p:tav>
                                      </p:tavLst>
                                    </p:anim>
                                    <p:animEffect transition="in" filter="fade">
                                      <p:cBhvr>
                                        <p:cTn id="63" dur="2000"/>
                                        <p:tgtEl>
                                          <p:spTgt spid="145427"/>
                                        </p:tgtEl>
                                      </p:cBhvr>
                                    </p:animEffect>
                                  </p:childTnLst>
                                  <p:subTnLst>
                                    <p:audio>
                                      <p:cMediaNode>
                                        <p:cTn display="0" masterRel="sameClick">
                                          <p:stCondLst>
                                            <p:cond evt="begin" delay="0">
                                              <p:tn val="59"/>
                                            </p:cond>
                                          </p:stCondLst>
                                          <p:endCondLst>
                                            <p:cond evt="onStopAudio" delay="0">
                                              <p:tgtEl>
                                                <p:sldTgt/>
                                              </p:tgtEl>
                                            </p:cond>
                                          </p:endCondLst>
                                        </p:cTn>
                                        <p:tgtEl>
                                          <p:sndTgt r:embed="rId3" name="drumroll.wav"/>
                                        </p:tgtEl>
                                      </p:cMediaNode>
                                    </p:audio>
                                  </p:subTnLst>
                                </p:cTn>
                              </p:par>
                            </p:childTnLst>
                          </p:cTn>
                        </p:par>
                      </p:childTnLst>
                    </p:cTn>
                  </p:par>
                  <p:par>
                    <p:cTn id="64" fill="hold">
                      <p:stCondLst>
                        <p:cond delay="indefinite"/>
                      </p:stCondLst>
                      <p:childTnLst>
                        <p:par>
                          <p:cTn id="65" fill="hold">
                            <p:stCondLst>
                              <p:cond delay="0"/>
                            </p:stCondLst>
                            <p:childTnLst>
                              <p:par>
                                <p:cTn id="66" presetID="4" presetClass="entr" presetSubtype="16" fill="hold" nodeType="clickEffect">
                                  <p:stCondLst>
                                    <p:cond delay="0"/>
                                  </p:stCondLst>
                                  <p:childTnLst>
                                    <p:set>
                                      <p:cBhvr>
                                        <p:cTn id="67" dur="1" fill="hold">
                                          <p:stCondLst>
                                            <p:cond delay="0"/>
                                          </p:stCondLst>
                                        </p:cTn>
                                        <p:tgtEl>
                                          <p:spTgt spid="145433"/>
                                        </p:tgtEl>
                                        <p:attrNameLst>
                                          <p:attrName>style.visibility</p:attrName>
                                        </p:attrNameLst>
                                      </p:cBhvr>
                                      <p:to>
                                        <p:strVal val="visible"/>
                                      </p:to>
                                    </p:set>
                                    <p:animEffect transition="in" filter="box(in)">
                                      <p:cBhvr>
                                        <p:cTn id="68" dur="500"/>
                                        <p:tgtEl>
                                          <p:spTgt spid="145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CLOCK_FW">
            <a:extLst>
              <a:ext uri="{FF2B5EF4-FFF2-40B4-BE49-F238E27FC236}">
                <a16:creationId xmlns:a16="http://schemas.microsoft.com/office/drawing/2014/main" xmlns="" id="{1E52A950-C962-1BE5-E193-EC5AF9001F7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23383" y="917225"/>
            <a:ext cx="1147288" cy="106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6" name="Rectangle 4">
            <a:extLst>
              <a:ext uri="{FF2B5EF4-FFF2-40B4-BE49-F238E27FC236}">
                <a16:creationId xmlns:a16="http://schemas.microsoft.com/office/drawing/2014/main" xmlns="" id="{3A09A668-7958-5938-1CA7-3E92210C03B5}"/>
              </a:ext>
            </a:extLst>
          </p:cNvPr>
          <p:cNvSpPr>
            <a:spLocks noChangeArrowheads="1"/>
          </p:cNvSpPr>
          <p:nvPr/>
        </p:nvSpPr>
        <p:spPr bwMode="auto">
          <a:xfrm>
            <a:off x="9570407" y="1198751"/>
            <a:ext cx="1236590" cy="432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5</a:t>
            </a:r>
          </a:p>
        </p:txBody>
      </p:sp>
      <p:sp>
        <p:nvSpPr>
          <p:cNvPr id="146437" name="Rectangle 5">
            <a:extLst>
              <a:ext uri="{FF2B5EF4-FFF2-40B4-BE49-F238E27FC236}">
                <a16:creationId xmlns:a16="http://schemas.microsoft.com/office/drawing/2014/main" xmlns="" id="{1CE6AB75-FAAF-F681-E425-7EE8335C41A4}"/>
              </a:ext>
            </a:extLst>
          </p:cNvPr>
          <p:cNvSpPr>
            <a:spLocks noChangeArrowheads="1"/>
          </p:cNvSpPr>
          <p:nvPr/>
        </p:nvSpPr>
        <p:spPr bwMode="auto">
          <a:xfrm>
            <a:off x="9588570" y="1239617"/>
            <a:ext cx="1236590"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4</a:t>
            </a:r>
          </a:p>
        </p:txBody>
      </p:sp>
      <p:sp>
        <p:nvSpPr>
          <p:cNvPr id="146438" name="Rectangle 6">
            <a:extLst>
              <a:ext uri="{FF2B5EF4-FFF2-40B4-BE49-F238E27FC236}">
                <a16:creationId xmlns:a16="http://schemas.microsoft.com/office/drawing/2014/main" xmlns="" id="{394DEF03-A3AD-36C0-6EA9-263DBCA4BF37}"/>
              </a:ext>
            </a:extLst>
          </p:cNvPr>
          <p:cNvSpPr>
            <a:spLocks noChangeArrowheads="1"/>
          </p:cNvSpPr>
          <p:nvPr/>
        </p:nvSpPr>
        <p:spPr bwMode="auto">
          <a:xfrm>
            <a:off x="9584030" y="1198751"/>
            <a:ext cx="1236589" cy="432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3</a:t>
            </a:r>
          </a:p>
        </p:txBody>
      </p:sp>
      <p:sp>
        <p:nvSpPr>
          <p:cNvPr id="146439" name="Rectangle 7">
            <a:extLst>
              <a:ext uri="{FF2B5EF4-FFF2-40B4-BE49-F238E27FC236}">
                <a16:creationId xmlns:a16="http://schemas.microsoft.com/office/drawing/2014/main" xmlns="" id="{F0855DEE-632B-B8C3-4DE7-A72C4FE3031A}"/>
              </a:ext>
            </a:extLst>
          </p:cNvPr>
          <p:cNvSpPr>
            <a:spLocks noChangeArrowheads="1"/>
          </p:cNvSpPr>
          <p:nvPr/>
        </p:nvSpPr>
        <p:spPr bwMode="auto">
          <a:xfrm>
            <a:off x="9602193" y="1219941"/>
            <a:ext cx="1236589"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a:t>
            </a:r>
          </a:p>
        </p:txBody>
      </p:sp>
      <p:sp>
        <p:nvSpPr>
          <p:cNvPr id="146440" name="Rectangle 8">
            <a:extLst>
              <a:ext uri="{FF2B5EF4-FFF2-40B4-BE49-F238E27FC236}">
                <a16:creationId xmlns:a16="http://schemas.microsoft.com/office/drawing/2014/main" xmlns="" id="{ED3A5FEC-8D8E-1396-B807-8585C90433CD}"/>
              </a:ext>
            </a:extLst>
          </p:cNvPr>
          <p:cNvSpPr>
            <a:spLocks noChangeArrowheads="1"/>
          </p:cNvSpPr>
          <p:nvPr/>
        </p:nvSpPr>
        <p:spPr bwMode="auto">
          <a:xfrm>
            <a:off x="9570407" y="1191183"/>
            <a:ext cx="1236590"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1</a:t>
            </a:r>
          </a:p>
        </p:txBody>
      </p:sp>
      <p:sp>
        <p:nvSpPr>
          <p:cNvPr id="146441" name="Rectangle 9">
            <a:extLst>
              <a:ext uri="{FF2B5EF4-FFF2-40B4-BE49-F238E27FC236}">
                <a16:creationId xmlns:a16="http://schemas.microsoft.com/office/drawing/2014/main" xmlns="" id="{46FD6439-8F52-0F73-7B4C-42EC2DB71FCB}"/>
              </a:ext>
            </a:extLst>
          </p:cNvPr>
          <p:cNvSpPr>
            <a:spLocks noChangeArrowheads="1"/>
          </p:cNvSpPr>
          <p:nvPr/>
        </p:nvSpPr>
        <p:spPr bwMode="auto">
          <a:xfrm>
            <a:off x="9588570" y="1204805"/>
            <a:ext cx="1236590"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0</a:t>
            </a:r>
          </a:p>
        </p:txBody>
      </p:sp>
      <p:sp>
        <p:nvSpPr>
          <p:cNvPr id="146443" name="Text Box 11">
            <a:extLst>
              <a:ext uri="{FF2B5EF4-FFF2-40B4-BE49-F238E27FC236}">
                <a16:creationId xmlns:a16="http://schemas.microsoft.com/office/drawing/2014/main" xmlns="" id="{33B0B8C6-6BD9-DC92-6CDF-744750369848}"/>
              </a:ext>
            </a:extLst>
          </p:cNvPr>
          <p:cNvSpPr txBox="1">
            <a:spLocks noChangeArrowheads="1"/>
          </p:cNvSpPr>
          <p:nvPr/>
        </p:nvSpPr>
        <p:spPr bwMode="auto">
          <a:xfrm>
            <a:off x="3073855" y="5638061"/>
            <a:ext cx="6031590" cy="624477"/>
          </a:xfrm>
          <a:prstGeom prst="rect">
            <a:avLst/>
          </a:prstGeom>
          <a:solidFill>
            <a:schemeClr val="accent1"/>
          </a:solidFill>
          <a:ln w="9525">
            <a:solidFill>
              <a:schemeClr val="bg1"/>
            </a:solidFill>
            <a:miter lim="800000"/>
            <a:headEnd/>
            <a:tailEnd/>
          </a:ln>
        </p:spPr>
        <p:txBody>
          <a:bodyPr lIns="95384" tIns="47694" rIns="95384" bIns="47694">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defTabSz="955033" eaLnBrk="1" fontAlgn="base" hangingPunct="1">
              <a:spcBef>
                <a:spcPct val="50000"/>
              </a:spcBef>
              <a:spcAft>
                <a:spcPct val="0"/>
              </a:spcAft>
            </a:pPr>
            <a:r>
              <a:rPr lang="en-US" altLang="en-US" sz="3432" dirty="0"/>
              <a:t>Sai</a:t>
            </a:r>
          </a:p>
        </p:txBody>
      </p:sp>
      <p:sp>
        <p:nvSpPr>
          <p:cNvPr id="11276" name="Text Box 12">
            <a:extLst>
              <a:ext uri="{FF2B5EF4-FFF2-40B4-BE49-F238E27FC236}">
                <a16:creationId xmlns:a16="http://schemas.microsoft.com/office/drawing/2014/main" xmlns="" id="{225AE0E1-A4DD-1C47-7484-28EF9767CE59}"/>
              </a:ext>
            </a:extLst>
          </p:cNvPr>
          <p:cNvSpPr txBox="1">
            <a:spLocks noChangeArrowheads="1"/>
          </p:cNvSpPr>
          <p:nvPr/>
        </p:nvSpPr>
        <p:spPr bwMode="auto">
          <a:xfrm>
            <a:off x="2895549" y="685649"/>
            <a:ext cx="6072456" cy="756500"/>
          </a:xfrm>
          <a:prstGeom prst="rect">
            <a:avLst/>
          </a:prstGeom>
          <a:gradFill rotWithShape="1">
            <a:gsLst>
              <a:gs pos="0">
                <a:srgbClr val="FF0000"/>
              </a:gs>
              <a:gs pos="50000">
                <a:srgbClr val="BBE0E3"/>
              </a:gs>
              <a:gs pos="100000">
                <a:srgbClr val="FF0000"/>
              </a:gs>
            </a:gsLst>
            <a:lin ang="5400000" scaled="1"/>
          </a:gradFill>
          <a:ln w="9525">
            <a:solidFill>
              <a:srgbClr val="9900CC"/>
            </a:solidFill>
            <a:miter lim="800000"/>
            <a:headEnd/>
            <a:tailEnd/>
          </a:ln>
        </p:spPr>
        <p:txBody>
          <a:bodyPr lIns="95384" tIns="47694" rIns="95384" bIns="47694">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defTabSz="955033" eaLnBrk="1" fontAlgn="base" hangingPunct="1">
              <a:spcBef>
                <a:spcPct val="50000"/>
              </a:spcBef>
              <a:spcAft>
                <a:spcPct val="0"/>
              </a:spcAft>
            </a:pPr>
            <a:r>
              <a:rPr lang="en-US" altLang="en-US" sz="4290" dirty="0">
                <a:solidFill>
                  <a:srgbClr val="000000"/>
                </a:solidFill>
              </a:rPr>
              <a:t>KHỞI ĐỘNG</a:t>
            </a:r>
          </a:p>
        </p:txBody>
      </p:sp>
      <p:sp>
        <p:nvSpPr>
          <p:cNvPr id="3" name="TextBox 2">
            <a:extLst>
              <a:ext uri="{FF2B5EF4-FFF2-40B4-BE49-F238E27FC236}">
                <a16:creationId xmlns:a16="http://schemas.microsoft.com/office/drawing/2014/main" xmlns="" id="{2EE17867-EDA1-0BC8-F0E9-30F3C728E2B2}"/>
              </a:ext>
            </a:extLst>
          </p:cNvPr>
          <p:cNvSpPr txBox="1"/>
          <p:nvPr/>
        </p:nvSpPr>
        <p:spPr>
          <a:xfrm>
            <a:off x="666750" y="2901369"/>
            <a:ext cx="10858500" cy="1077218"/>
          </a:xfrm>
          <a:prstGeom prst="rect">
            <a:avLst/>
          </a:prstGeom>
          <a:noFill/>
        </p:spPr>
        <p:txBody>
          <a:bodyPr wrap="square">
            <a:spAutoFit/>
          </a:bodyPr>
          <a:lstStyle/>
          <a:p>
            <a:r>
              <a:rPr lang="en-US" sz="3200" b="1" dirty="0" err="1">
                <a:effectLst/>
                <a:latin typeface="Times New Roman" panose="02020603050405020304" pitchFamily="18" charset="0"/>
                <a:ea typeface="Calibri" panose="020F0502020204030204" pitchFamily="34" charset="0"/>
              </a:rPr>
              <a:t>Câu</a:t>
            </a:r>
            <a:r>
              <a:rPr lang="en-US" sz="3200" b="1" dirty="0">
                <a:effectLst/>
                <a:latin typeface="Times New Roman" panose="02020603050405020304" pitchFamily="18" charset="0"/>
                <a:ea typeface="Calibri" panose="020F0502020204030204" pitchFamily="34" charset="0"/>
              </a:rPr>
              <a:t> 2. </a:t>
            </a:r>
            <a:r>
              <a:rPr lang="vi-VN" sz="3200" dirty="0">
                <a:effectLst/>
                <a:latin typeface="Times New Roman" panose="02020603050405020304" pitchFamily="18" charset="0"/>
                <a:ea typeface="Calibri" panose="020F0502020204030204" pitchFamily="34" charset="0"/>
              </a:rPr>
              <a:t>Truyện thơ dân gian được lưu truyền chủ yếu bằng chữ viết. Đúng hay sai?</a:t>
            </a:r>
            <a:endParaRPr lang="en-US" sz="3200"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xit" presetSubtype="0" fill="hold" nodeType="clickEffect">
                                  <p:stCondLst>
                                    <p:cond delay="0"/>
                                  </p:stCondLst>
                                  <p:childTnLst>
                                    <p:anim calcmode="lin" valueType="num">
                                      <p:cBhvr>
                                        <p:cTn id="6" dur="5"/>
                                        <p:tgtEl>
                                          <p:spTgt spid="146436"/>
                                        </p:tgtEl>
                                        <p:attrNameLst>
                                          <p:attrName>ppt_w</p:attrName>
                                        </p:attrNameLst>
                                      </p:cBhvr>
                                      <p:tavLst>
                                        <p:tav tm="0">
                                          <p:val>
                                            <p:strVal val="ppt_w"/>
                                          </p:val>
                                        </p:tav>
                                        <p:tav tm="100000">
                                          <p:val>
                                            <p:fltVal val="0"/>
                                          </p:val>
                                        </p:tav>
                                      </p:tavLst>
                                    </p:anim>
                                    <p:anim calcmode="lin" valueType="num">
                                      <p:cBhvr>
                                        <p:cTn id="7" dur="5"/>
                                        <p:tgtEl>
                                          <p:spTgt spid="146436"/>
                                        </p:tgtEl>
                                        <p:attrNameLst>
                                          <p:attrName>ppt_h</p:attrName>
                                        </p:attrNameLst>
                                      </p:cBhvr>
                                      <p:tavLst>
                                        <p:tav tm="0">
                                          <p:val>
                                            <p:strVal val="ppt_h"/>
                                          </p:val>
                                        </p:tav>
                                        <p:tav tm="100000">
                                          <p:val>
                                            <p:fltVal val="0"/>
                                          </p:val>
                                        </p:tav>
                                      </p:tavLst>
                                    </p:anim>
                                    <p:animEffect transition="out" filter="fade">
                                      <p:cBhvr>
                                        <p:cTn id="8" dur="5"/>
                                        <p:tgtEl>
                                          <p:spTgt spid="146436"/>
                                        </p:tgtEl>
                                      </p:cBhvr>
                                    </p:animEffect>
                                    <p:set>
                                      <p:cBhvr>
                                        <p:cTn id="9" dur="1" fill="hold">
                                          <p:stCondLst>
                                            <p:cond delay="4"/>
                                          </p:stCondLst>
                                        </p:cTn>
                                        <p:tgtEl>
                                          <p:spTgt spid="146436"/>
                                        </p:tgtEl>
                                        <p:attrNameLst>
                                          <p:attrName>style.visibility</p:attrName>
                                        </p:attrNameLst>
                                      </p:cBhvr>
                                      <p:to>
                                        <p:strVal val="hidden"/>
                                      </p:to>
                                    </p:set>
                                  </p:childTnLst>
                                </p:cTn>
                              </p:par>
                            </p:childTnLst>
                          </p:cTn>
                        </p:par>
                        <p:par>
                          <p:cTn id="10" fill="hold" nodeType="afterGroup">
                            <p:stCondLst>
                              <p:cond delay="5"/>
                            </p:stCondLst>
                            <p:childTnLst>
                              <p:par>
                                <p:cTn id="11" presetID="53" presetClass="entr" presetSubtype="0" fill="hold" nodeType="afterEffect">
                                  <p:stCondLst>
                                    <p:cond delay="0"/>
                                  </p:stCondLst>
                                  <p:childTnLst>
                                    <p:set>
                                      <p:cBhvr>
                                        <p:cTn id="12" dur="1" fill="hold">
                                          <p:stCondLst>
                                            <p:cond delay="0"/>
                                          </p:stCondLst>
                                        </p:cTn>
                                        <p:tgtEl>
                                          <p:spTgt spid="146437"/>
                                        </p:tgtEl>
                                        <p:attrNameLst>
                                          <p:attrName>style.visibility</p:attrName>
                                        </p:attrNameLst>
                                      </p:cBhvr>
                                      <p:to>
                                        <p:strVal val="visible"/>
                                      </p:to>
                                    </p:set>
                                    <p:anim calcmode="lin" valueType="num">
                                      <p:cBhvr>
                                        <p:cTn id="13" dur="5" fill="hold"/>
                                        <p:tgtEl>
                                          <p:spTgt spid="146437"/>
                                        </p:tgtEl>
                                        <p:attrNameLst>
                                          <p:attrName>ppt_w</p:attrName>
                                        </p:attrNameLst>
                                      </p:cBhvr>
                                      <p:tavLst>
                                        <p:tav tm="0">
                                          <p:val>
                                            <p:fltVal val="0"/>
                                          </p:val>
                                        </p:tav>
                                        <p:tav tm="100000">
                                          <p:val>
                                            <p:strVal val="#ppt_w"/>
                                          </p:val>
                                        </p:tav>
                                      </p:tavLst>
                                    </p:anim>
                                    <p:anim calcmode="lin" valueType="num">
                                      <p:cBhvr>
                                        <p:cTn id="14" dur="5" fill="hold"/>
                                        <p:tgtEl>
                                          <p:spTgt spid="146437"/>
                                        </p:tgtEl>
                                        <p:attrNameLst>
                                          <p:attrName>ppt_h</p:attrName>
                                        </p:attrNameLst>
                                      </p:cBhvr>
                                      <p:tavLst>
                                        <p:tav tm="0">
                                          <p:val>
                                            <p:fltVal val="0"/>
                                          </p:val>
                                        </p:tav>
                                        <p:tav tm="100000">
                                          <p:val>
                                            <p:strVal val="#ppt_h"/>
                                          </p:val>
                                        </p:tav>
                                      </p:tavLst>
                                    </p:anim>
                                    <p:animEffect transition="in" filter="fade">
                                      <p:cBhvr>
                                        <p:cTn id="15" dur="5"/>
                                        <p:tgtEl>
                                          <p:spTgt spid="146437"/>
                                        </p:tgtEl>
                                      </p:cBhvr>
                                    </p:animEffect>
                                  </p:childTnLst>
                                  <p:subTnLst>
                                    <p:audio>
                                      <p:cMediaNode vol="100000">
                                        <p:cTn display="0" masterRel="sameClick">
                                          <p:stCondLst>
                                            <p:cond evt="begin" delay="0">
                                              <p:tn val="11"/>
                                            </p:cond>
                                          </p:stCondLst>
                                          <p:endCondLst>
                                            <p:cond evt="onStopAudio" delay="0">
                                              <p:tgtEl>
                                                <p:sldTgt/>
                                              </p:tgtEl>
                                            </p:cond>
                                          </p:endCondLst>
                                        </p:cTn>
                                        <p:tgtEl>
                                          <p:sndTgt r:embed="rId2" name="DESTROY.WAV"/>
                                        </p:tgtEl>
                                      </p:cMediaNode>
                                    </p:audio>
                                  </p:subTnLst>
                                </p:cTn>
                              </p:par>
                            </p:childTnLst>
                          </p:cTn>
                        </p:par>
                        <p:par>
                          <p:cTn id="16" fill="hold" nodeType="afterGroup">
                            <p:stCondLst>
                              <p:cond delay="10"/>
                            </p:stCondLst>
                            <p:childTnLst>
                              <p:par>
                                <p:cTn id="17" presetID="53" presetClass="exit" presetSubtype="0" fill="hold" nodeType="afterEffect">
                                  <p:stCondLst>
                                    <p:cond delay="1000"/>
                                  </p:stCondLst>
                                  <p:childTnLst>
                                    <p:anim calcmode="lin" valueType="num">
                                      <p:cBhvr>
                                        <p:cTn id="18" dur="5"/>
                                        <p:tgtEl>
                                          <p:spTgt spid="146437"/>
                                        </p:tgtEl>
                                        <p:attrNameLst>
                                          <p:attrName>ppt_w</p:attrName>
                                        </p:attrNameLst>
                                      </p:cBhvr>
                                      <p:tavLst>
                                        <p:tav tm="0">
                                          <p:val>
                                            <p:strVal val="ppt_w"/>
                                          </p:val>
                                        </p:tav>
                                        <p:tav tm="100000">
                                          <p:val>
                                            <p:fltVal val="0"/>
                                          </p:val>
                                        </p:tav>
                                      </p:tavLst>
                                    </p:anim>
                                    <p:anim calcmode="lin" valueType="num">
                                      <p:cBhvr>
                                        <p:cTn id="19" dur="5"/>
                                        <p:tgtEl>
                                          <p:spTgt spid="146437"/>
                                        </p:tgtEl>
                                        <p:attrNameLst>
                                          <p:attrName>ppt_h</p:attrName>
                                        </p:attrNameLst>
                                      </p:cBhvr>
                                      <p:tavLst>
                                        <p:tav tm="0">
                                          <p:val>
                                            <p:strVal val="ppt_h"/>
                                          </p:val>
                                        </p:tav>
                                        <p:tav tm="100000">
                                          <p:val>
                                            <p:fltVal val="0"/>
                                          </p:val>
                                        </p:tav>
                                      </p:tavLst>
                                    </p:anim>
                                    <p:animEffect transition="out" filter="fade">
                                      <p:cBhvr>
                                        <p:cTn id="20" dur="5"/>
                                        <p:tgtEl>
                                          <p:spTgt spid="146437"/>
                                        </p:tgtEl>
                                      </p:cBhvr>
                                    </p:animEffect>
                                    <p:set>
                                      <p:cBhvr>
                                        <p:cTn id="21" dur="1" fill="hold">
                                          <p:stCondLst>
                                            <p:cond delay="4"/>
                                          </p:stCondLst>
                                        </p:cTn>
                                        <p:tgtEl>
                                          <p:spTgt spid="146437"/>
                                        </p:tgtEl>
                                        <p:attrNameLst>
                                          <p:attrName>style.visibility</p:attrName>
                                        </p:attrNameLst>
                                      </p:cBhvr>
                                      <p:to>
                                        <p:strVal val="hidden"/>
                                      </p:to>
                                    </p:set>
                                  </p:childTnLst>
                                </p:cTn>
                              </p:par>
                            </p:childTnLst>
                          </p:cTn>
                        </p:par>
                        <p:par>
                          <p:cTn id="22" fill="hold" nodeType="afterGroup">
                            <p:stCondLst>
                              <p:cond delay="1015"/>
                            </p:stCondLst>
                            <p:childTnLst>
                              <p:par>
                                <p:cTn id="23" presetID="53" presetClass="entr" presetSubtype="0" fill="hold" nodeType="afterEffect">
                                  <p:stCondLst>
                                    <p:cond delay="0"/>
                                  </p:stCondLst>
                                  <p:childTnLst>
                                    <p:set>
                                      <p:cBhvr>
                                        <p:cTn id="24" dur="1" fill="hold">
                                          <p:stCondLst>
                                            <p:cond delay="0"/>
                                          </p:stCondLst>
                                        </p:cTn>
                                        <p:tgtEl>
                                          <p:spTgt spid="146438"/>
                                        </p:tgtEl>
                                        <p:attrNameLst>
                                          <p:attrName>style.visibility</p:attrName>
                                        </p:attrNameLst>
                                      </p:cBhvr>
                                      <p:to>
                                        <p:strVal val="visible"/>
                                      </p:to>
                                    </p:set>
                                    <p:anim calcmode="lin" valueType="num">
                                      <p:cBhvr>
                                        <p:cTn id="25" dur="5" fill="hold"/>
                                        <p:tgtEl>
                                          <p:spTgt spid="146438"/>
                                        </p:tgtEl>
                                        <p:attrNameLst>
                                          <p:attrName>ppt_w</p:attrName>
                                        </p:attrNameLst>
                                      </p:cBhvr>
                                      <p:tavLst>
                                        <p:tav tm="0">
                                          <p:val>
                                            <p:fltVal val="0"/>
                                          </p:val>
                                        </p:tav>
                                        <p:tav tm="100000">
                                          <p:val>
                                            <p:strVal val="#ppt_w"/>
                                          </p:val>
                                        </p:tav>
                                      </p:tavLst>
                                    </p:anim>
                                    <p:anim calcmode="lin" valueType="num">
                                      <p:cBhvr>
                                        <p:cTn id="26" dur="5" fill="hold"/>
                                        <p:tgtEl>
                                          <p:spTgt spid="146438"/>
                                        </p:tgtEl>
                                        <p:attrNameLst>
                                          <p:attrName>ppt_h</p:attrName>
                                        </p:attrNameLst>
                                      </p:cBhvr>
                                      <p:tavLst>
                                        <p:tav tm="0">
                                          <p:val>
                                            <p:fltVal val="0"/>
                                          </p:val>
                                        </p:tav>
                                        <p:tav tm="100000">
                                          <p:val>
                                            <p:strVal val="#ppt_h"/>
                                          </p:val>
                                        </p:tav>
                                      </p:tavLst>
                                    </p:anim>
                                    <p:animEffect transition="in" filter="fade">
                                      <p:cBhvr>
                                        <p:cTn id="27" dur="5"/>
                                        <p:tgtEl>
                                          <p:spTgt spid="146438"/>
                                        </p:tgtEl>
                                      </p:cBhvr>
                                    </p:animEffect>
                                  </p:childTnLst>
                                  <p:subTnLst>
                                    <p:audio>
                                      <p:cMediaNode vol="100000">
                                        <p:cTn display="0" masterRel="sameClick">
                                          <p:stCondLst>
                                            <p:cond evt="begin" delay="0">
                                              <p:tn val="23"/>
                                            </p:cond>
                                          </p:stCondLst>
                                          <p:endCondLst>
                                            <p:cond evt="onStopAudio" delay="0">
                                              <p:tgtEl>
                                                <p:sldTgt/>
                                              </p:tgtEl>
                                            </p:cond>
                                          </p:endCondLst>
                                        </p:cTn>
                                        <p:tgtEl>
                                          <p:sndTgt r:embed="rId2" name="DESTROY.WAV"/>
                                        </p:tgtEl>
                                      </p:cMediaNode>
                                    </p:audio>
                                  </p:subTnLst>
                                </p:cTn>
                              </p:par>
                            </p:childTnLst>
                          </p:cTn>
                        </p:par>
                        <p:par>
                          <p:cTn id="28" fill="hold" nodeType="afterGroup">
                            <p:stCondLst>
                              <p:cond delay="1020"/>
                            </p:stCondLst>
                            <p:childTnLst>
                              <p:par>
                                <p:cTn id="29" presetID="53" presetClass="exit" presetSubtype="0" fill="hold" nodeType="afterEffect">
                                  <p:stCondLst>
                                    <p:cond delay="1000"/>
                                  </p:stCondLst>
                                  <p:childTnLst>
                                    <p:anim calcmode="lin" valueType="num">
                                      <p:cBhvr>
                                        <p:cTn id="30" dur="5"/>
                                        <p:tgtEl>
                                          <p:spTgt spid="146438"/>
                                        </p:tgtEl>
                                        <p:attrNameLst>
                                          <p:attrName>ppt_w</p:attrName>
                                        </p:attrNameLst>
                                      </p:cBhvr>
                                      <p:tavLst>
                                        <p:tav tm="0">
                                          <p:val>
                                            <p:strVal val="ppt_w"/>
                                          </p:val>
                                        </p:tav>
                                        <p:tav tm="100000">
                                          <p:val>
                                            <p:fltVal val="0"/>
                                          </p:val>
                                        </p:tav>
                                      </p:tavLst>
                                    </p:anim>
                                    <p:anim calcmode="lin" valueType="num">
                                      <p:cBhvr>
                                        <p:cTn id="31" dur="5"/>
                                        <p:tgtEl>
                                          <p:spTgt spid="146438"/>
                                        </p:tgtEl>
                                        <p:attrNameLst>
                                          <p:attrName>ppt_h</p:attrName>
                                        </p:attrNameLst>
                                      </p:cBhvr>
                                      <p:tavLst>
                                        <p:tav tm="0">
                                          <p:val>
                                            <p:strVal val="ppt_h"/>
                                          </p:val>
                                        </p:tav>
                                        <p:tav tm="100000">
                                          <p:val>
                                            <p:fltVal val="0"/>
                                          </p:val>
                                        </p:tav>
                                      </p:tavLst>
                                    </p:anim>
                                    <p:animEffect transition="out" filter="fade">
                                      <p:cBhvr>
                                        <p:cTn id="32" dur="5"/>
                                        <p:tgtEl>
                                          <p:spTgt spid="146438"/>
                                        </p:tgtEl>
                                      </p:cBhvr>
                                    </p:animEffect>
                                    <p:set>
                                      <p:cBhvr>
                                        <p:cTn id="33" dur="1" fill="hold">
                                          <p:stCondLst>
                                            <p:cond delay="4"/>
                                          </p:stCondLst>
                                        </p:cTn>
                                        <p:tgtEl>
                                          <p:spTgt spid="146438"/>
                                        </p:tgtEl>
                                        <p:attrNameLst>
                                          <p:attrName>style.visibility</p:attrName>
                                        </p:attrNameLst>
                                      </p:cBhvr>
                                      <p:to>
                                        <p:strVal val="hidden"/>
                                      </p:to>
                                    </p:set>
                                  </p:childTnLst>
                                </p:cTn>
                              </p:par>
                            </p:childTnLst>
                          </p:cTn>
                        </p:par>
                        <p:par>
                          <p:cTn id="34" fill="hold" nodeType="afterGroup">
                            <p:stCondLst>
                              <p:cond delay="2025"/>
                            </p:stCondLst>
                            <p:childTnLst>
                              <p:par>
                                <p:cTn id="35" presetID="53" presetClass="entr" presetSubtype="0" fill="hold" nodeType="afterEffect">
                                  <p:stCondLst>
                                    <p:cond delay="0"/>
                                  </p:stCondLst>
                                  <p:childTnLst>
                                    <p:set>
                                      <p:cBhvr>
                                        <p:cTn id="36" dur="1" fill="hold">
                                          <p:stCondLst>
                                            <p:cond delay="0"/>
                                          </p:stCondLst>
                                        </p:cTn>
                                        <p:tgtEl>
                                          <p:spTgt spid="146439"/>
                                        </p:tgtEl>
                                        <p:attrNameLst>
                                          <p:attrName>style.visibility</p:attrName>
                                        </p:attrNameLst>
                                      </p:cBhvr>
                                      <p:to>
                                        <p:strVal val="visible"/>
                                      </p:to>
                                    </p:set>
                                    <p:anim calcmode="lin" valueType="num">
                                      <p:cBhvr>
                                        <p:cTn id="37" dur="5" fill="hold"/>
                                        <p:tgtEl>
                                          <p:spTgt spid="146439"/>
                                        </p:tgtEl>
                                        <p:attrNameLst>
                                          <p:attrName>ppt_w</p:attrName>
                                        </p:attrNameLst>
                                      </p:cBhvr>
                                      <p:tavLst>
                                        <p:tav tm="0">
                                          <p:val>
                                            <p:fltVal val="0"/>
                                          </p:val>
                                        </p:tav>
                                        <p:tav tm="100000">
                                          <p:val>
                                            <p:strVal val="#ppt_w"/>
                                          </p:val>
                                        </p:tav>
                                      </p:tavLst>
                                    </p:anim>
                                    <p:anim calcmode="lin" valueType="num">
                                      <p:cBhvr>
                                        <p:cTn id="38" dur="5" fill="hold"/>
                                        <p:tgtEl>
                                          <p:spTgt spid="146439"/>
                                        </p:tgtEl>
                                        <p:attrNameLst>
                                          <p:attrName>ppt_h</p:attrName>
                                        </p:attrNameLst>
                                      </p:cBhvr>
                                      <p:tavLst>
                                        <p:tav tm="0">
                                          <p:val>
                                            <p:fltVal val="0"/>
                                          </p:val>
                                        </p:tav>
                                        <p:tav tm="100000">
                                          <p:val>
                                            <p:strVal val="#ppt_h"/>
                                          </p:val>
                                        </p:tav>
                                      </p:tavLst>
                                    </p:anim>
                                    <p:animEffect transition="in" filter="fade">
                                      <p:cBhvr>
                                        <p:cTn id="39" dur="5"/>
                                        <p:tgtEl>
                                          <p:spTgt spid="146439"/>
                                        </p:tgtEl>
                                      </p:cBhvr>
                                    </p:animEffect>
                                  </p:childTnLst>
                                  <p:subTnLst>
                                    <p:audio>
                                      <p:cMediaNode vol="100000">
                                        <p:cTn display="0" masterRel="sameClick">
                                          <p:stCondLst>
                                            <p:cond evt="begin" delay="0">
                                              <p:tn val="35"/>
                                            </p:cond>
                                          </p:stCondLst>
                                          <p:endCondLst>
                                            <p:cond evt="onStopAudio" delay="0">
                                              <p:tgtEl>
                                                <p:sldTgt/>
                                              </p:tgtEl>
                                            </p:cond>
                                          </p:endCondLst>
                                        </p:cTn>
                                        <p:tgtEl>
                                          <p:sndTgt r:embed="rId2" name="DESTROY.WAV"/>
                                        </p:tgtEl>
                                      </p:cMediaNode>
                                    </p:audio>
                                  </p:subTnLst>
                                </p:cTn>
                              </p:par>
                            </p:childTnLst>
                          </p:cTn>
                        </p:par>
                        <p:par>
                          <p:cTn id="40" fill="hold" nodeType="afterGroup">
                            <p:stCondLst>
                              <p:cond delay="2030"/>
                            </p:stCondLst>
                            <p:childTnLst>
                              <p:par>
                                <p:cTn id="41" presetID="53" presetClass="exit" presetSubtype="0" fill="hold" nodeType="afterEffect">
                                  <p:stCondLst>
                                    <p:cond delay="1000"/>
                                  </p:stCondLst>
                                  <p:childTnLst>
                                    <p:anim calcmode="lin" valueType="num">
                                      <p:cBhvr>
                                        <p:cTn id="42" dur="5"/>
                                        <p:tgtEl>
                                          <p:spTgt spid="146439"/>
                                        </p:tgtEl>
                                        <p:attrNameLst>
                                          <p:attrName>ppt_w</p:attrName>
                                        </p:attrNameLst>
                                      </p:cBhvr>
                                      <p:tavLst>
                                        <p:tav tm="0">
                                          <p:val>
                                            <p:strVal val="ppt_w"/>
                                          </p:val>
                                        </p:tav>
                                        <p:tav tm="100000">
                                          <p:val>
                                            <p:fltVal val="0"/>
                                          </p:val>
                                        </p:tav>
                                      </p:tavLst>
                                    </p:anim>
                                    <p:anim calcmode="lin" valueType="num">
                                      <p:cBhvr>
                                        <p:cTn id="43" dur="5"/>
                                        <p:tgtEl>
                                          <p:spTgt spid="146439"/>
                                        </p:tgtEl>
                                        <p:attrNameLst>
                                          <p:attrName>ppt_h</p:attrName>
                                        </p:attrNameLst>
                                      </p:cBhvr>
                                      <p:tavLst>
                                        <p:tav tm="0">
                                          <p:val>
                                            <p:strVal val="ppt_h"/>
                                          </p:val>
                                        </p:tav>
                                        <p:tav tm="100000">
                                          <p:val>
                                            <p:fltVal val="0"/>
                                          </p:val>
                                        </p:tav>
                                      </p:tavLst>
                                    </p:anim>
                                    <p:animEffect transition="out" filter="fade">
                                      <p:cBhvr>
                                        <p:cTn id="44" dur="5"/>
                                        <p:tgtEl>
                                          <p:spTgt spid="146439"/>
                                        </p:tgtEl>
                                      </p:cBhvr>
                                    </p:animEffect>
                                    <p:set>
                                      <p:cBhvr>
                                        <p:cTn id="45" dur="1" fill="hold">
                                          <p:stCondLst>
                                            <p:cond delay="4"/>
                                          </p:stCondLst>
                                        </p:cTn>
                                        <p:tgtEl>
                                          <p:spTgt spid="146439"/>
                                        </p:tgtEl>
                                        <p:attrNameLst>
                                          <p:attrName>style.visibility</p:attrName>
                                        </p:attrNameLst>
                                      </p:cBhvr>
                                      <p:to>
                                        <p:strVal val="hidden"/>
                                      </p:to>
                                    </p:set>
                                  </p:childTnLst>
                                </p:cTn>
                              </p:par>
                            </p:childTnLst>
                          </p:cTn>
                        </p:par>
                        <p:par>
                          <p:cTn id="46" fill="hold" nodeType="afterGroup">
                            <p:stCondLst>
                              <p:cond delay="3035"/>
                            </p:stCondLst>
                            <p:childTnLst>
                              <p:par>
                                <p:cTn id="47" presetID="53" presetClass="entr" presetSubtype="0" fill="hold" nodeType="afterEffect">
                                  <p:stCondLst>
                                    <p:cond delay="0"/>
                                  </p:stCondLst>
                                  <p:childTnLst>
                                    <p:set>
                                      <p:cBhvr>
                                        <p:cTn id="48" dur="1" fill="hold">
                                          <p:stCondLst>
                                            <p:cond delay="0"/>
                                          </p:stCondLst>
                                        </p:cTn>
                                        <p:tgtEl>
                                          <p:spTgt spid="146440"/>
                                        </p:tgtEl>
                                        <p:attrNameLst>
                                          <p:attrName>style.visibility</p:attrName>
                                        </p:attrNameLst>
                                      </p:cBhvr>
                                      <p:to>
                                        <p:strVal val="visible"/>
                                      </p:to>
                                    </p:set>
                                    <p:anim calcmode="lin" valueType="num">
                                      <p:cBhvr>
                                        <p:cTn id="49" dur="5" fill="hold"/>
                                        <p:tgtEl>
                                          <p:spTgt spid="146440"/>
                                        </p:tgtEl>
                                        <p:attrNameLst>
                                          <p:attrName>ppt_w</p:attrName>
                                        </p:attrNameLst>
                                      </p:cBhvr>
                                      <p:tavLst>
                                        <p:tav tm="0">
                                          <p:val>
                                            <p:fltVal val="0"/>
                                          </p:val>
                                        </p:tav>
                                        <p:tav tm="100000">
                                          <p:val>
                                            <p:strVal val="#ppt_w"/>
                                          </p:val>
                                        </p:tav>
                                      </p:tavLst>
                                    </p:anim>
                                    <p:anim calcmode="lin" valueType="num">
                                      <p:cBhvr>
                                        <p:cTn id="50" dur="5" fill="hold"/>
                                        <p:tgtEl>
                                          <p:spTgt spid="146440"/>
                                        </p:tgtEl>
                                        <p:attrNameLst>
                                          <p:attrName>ppt_h</p:attrName>
                                        </p:attrNameLst>
                                      </p:cBhvr>
                                      <p:tavLst>
                                        <p:tav tm="0">
                                          <p:val>
                                            <p:fltVal val="0"/>
                                          </p:val>
                                        </p:tav>
                                        <p:tav tm="100000">
                                          <p:val>
                                            <p:strVal val="#ppt_h"/>
                                          </p:val>
                                        </p:tav>
                                      </p:tavLst>
                                    </p:anim>
                                    <p:animEffect transition="in" filter="fade">
                                      <p:cBhvr>
                                        <p:cTn id="51" dur="5"/>
                                        <p:tgtEl>
                                          <p:spTgt spid="146440"/>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2" name="DESTROY.WAV"/>
                                        </p:tgtEl>
                                      </p:cMediaNode>
                                    </p:audio>
                                  </p:subTnLst>
                                </p:cTn>
                              </p:par>
                            </p:childTnLst>
                          </p:cTn>
                        </p:par>
                        <p:par>
                          <p:cTn id="52" fill="hold" nodeType="afterGroup">
                            <p:stCondLst>
                              <p:cond delay="3040"/>
                            </p:stCondLst>
                            <p:childTnLst>
                              <p:par>
                                <p:cTn id="53" presetID="53" presetClass="exit" presetSubtype="0" fill="hold" nodeType="afterEffect">
                                  <p:stCondLst>
                                    <p:cond delay="1000"/>
                                  </p:stCondLst>
                                  <p:childTnLst>
                                    <p:anim calcmode="lin" valueType="num">
                                      <p:cBhvr>
                                        <p:cTn id="54" dur="5"/>
                                        <p:tgtEl>
                                          <p:spTgt spid="146440"/>
                                        </p:tgtEl>
                                        <p:attrNameLst>
                                          <p:attrName>ppt_w</p:attrName>
                                        </p:attrNameLst>
                                      </p:cBhvr>
                                      <p:tavLst>
                                        <p:tav tm="0">
                                          <p:val>
                                            <p:strVal val="ppt_w"/>
                                          </p:val>
                                        </p:tav>
                                        <p:tav tm="100000">
                                          <p:val>
                                            <p:fltVal val="0"/>
                                          </p:val>
                                        </p:tav>
                                      </p:tavLst>
                                    </p:anim>
                                    <p:anim calcmode="lin" valueType="num">
                                      <p:cBhvr>
                                        <p:cTn id="55" dur="5"/>
                                        <p:tgtEl>
                                          <p:spTgt spid="146440"/>
                                        </p:tgtEl>
                                        <p:attrNameLst>
                                          <p:attrName>ppt_h</p:attrName>
                                        </p:attrNameLst>
                                      </p:cBhvr>
                                      <p:tavLst>
                                        <p:tav tm="0">
                                          <p:val>
                                            <p:strVal val="ppt_h"/>
                                          </p:val>
                                        </p:tav>
                                        <p:tav tm="100000">
                                          <p:val>
                                            <p:fltVal val="0"/>
                                          </p:val>
                                        </p:tav>
                                      </p:tavLst>
                                    </p:anim>
                                    <p:animEffect transition="out" filter="fade">
                                      <p:cBhvr>
                                        <p:cTn id="56" dur="5"/>
                                        <p:tgtEl>
                                          <p:spTgt spid="146440"/>
                                        </p:tgtEl>
                                      </p:cBhvr>
                                    </p:animEffect>
                                    <p:set>
                                      <p:cBhvr>
                                        <p:cTn id="57" dur="1" fill="hold">
                                          <p:stCondLst>
                                            <p:cond delay="4"/>
                                          </p:stCondLst>
                                        </p:cTn>
                                        <p:tgtEl>
                                          <p:spTgt spid="146440"/>
                                        </p:tgtEl>
                                        <p:attrNameLst>
                                          <p:attrName>style.visibility</p:attrName>
                                        </p:attrNameLst>
                                      </p:cBhvr>
                                      <p:to>
                                        <p:strVal val="hidden"/>
                                      </p:to>
                                    </p:set>
                                  </p:childTnLst>
                                </p:cTn>
                              </p:par>
                            </p:childTnLst>
                          </p:cTn>
                        </p:par>
                        <p:par>
                          <p:cTn id="58" fill="hold" nodeType="afterGroup">
                            <p:stCondLst>
                              <p:cond delay="4045"/>
                            </p:stCondLst>
                            <p:childTnLst>
                              <p:par>
                                <p:cTn id="59" presetID="53" presetClass="entr" presetSubtype="0" fill="hold" nodeType="afterEffect">
                                  <p:stCondLst>
                                    <p:cond delay="0"/>
                                  </p:stCondLst>
                                  <p:childTnLst>
                                    <p:set>
                                      <p:cBhvr>
                                        <p:cTn id="60" dur="1" fill="hold">
                                          <p:stCondLst>
                                            <p:cond delay="0"/>
                                          </p:stCondLst>
                                        </p:cTn>
                                        <p:tgtEl>
                                          <p:spTgt spid="146441"/>
                                        </p:tgtEl>
                                        <p:attrNameLst>
                                          <p:attrName>style.visibility</p:attrName>
                                        </p:attrNameLst>
                                      </p:cBhvr>
                                      <p:to>
                                        <p:strVal val="visible"/>
                                      </p:to>
                                    </p:set>
                                    <p:anim calcmode="lin" valueType="num">
                                      <p:cBhvr>
                                        <p:cTn id="61" dur="2000" fill="hold"/>
                                        <p:tgtEl>
                                          <p:spTgt spid="146441"/>
                                        </p:tgtEl>
                                        <p:attrNameLst>
                                          <p:attrName>ppt_w</p:attrName>
                                        </p:attrNameLst>
                                      </p:cBhvr>
                                      <p:tavLst>
                                        <p:tav tm="0">
                                          <p:val>
                                            <p:fltVal val="0"/>
                                          </p:val>
                                        </p:tav>
                                        <p:tav tm="100000">
                                          <p:val>
                                            <p:strVal val="#ppt_w"/>
                                          </p:val>
                                        </p:tav>
                                      </p:tavLst>
                                    </p:anim>
                                    <p:anim calcmode="lin" valueType="num">
                                      <p:cBhvr>
                                        <p:cTn id="62" dur="2000" fill="hold"/>
                                        <p:tgtEl>
                                          <p:spTgt spid="146441"/>
                                        </p:tgtEl>
                                        <p:attrNameLst>
                                          <p:attrName>ppt_h</p:attrName>
                                        </p:attrNameLst>
                                      </p:cBhvr>
                                      <p:tavLst>
                                        <p:tav tm="0">
                                          <p:val>
                                            <p:fltVal val="0"/>
                                          </p:val>
                                        </p:tav>
                                        <p:tav tm="100000">
                                          <p:val>
                                            <p:strVal val="#ppt_h"/>
                                          </p:val>
                                        </p:tav>
                                      </p:tavLst>
                                    </p:anim>
                                    <p:animEffect transition="in" filter="fade">
                                      <p:cBhvr>
                                        <p:cTn id="63" dur="2000"/>
                                        <p:tgtEl>
                                          <p:spTgt spid="146441"/>
                                        </p:tgtEl>
                                      </p:cBhvr>
                                    </p:animEffect>
                                  </p:childTnLst>
                                  <p:subTnLst>
                                    <p:audio>
                                      <p:cMediaNode>
                                        <p:cTn display="0" masterRel="sameClick">
                                          <p:stCondLst>
                                            <p:cond evt="begin" delay="0">
                                              <p:tn val="59"/>
                                            </p:cond>
                                          </p:stCondLst>
                                          <p:endCondLst>
                                            <p:cond evt="onStopAudio" delay="0">
                                              <p:tgtEl>
                                                <p:sldTgt/>
                                              </p:tgtEl>
                                            </p:cond>
                                          </p:endCondLst>
                                        </p:cTn>
                                        <p:tgtEl>
                                          <p:sndTgt r:embed="rId3" name="drumroll.wav"/>
                                        </p:tgtEl>
                                      </p:cMediaNode>
                                    </p:audio>
                                  </p:sub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16" fill="hold" nodeType="clickEffect">
                                  <p:stCondLst>
                                    <p:cond delay="0"/>
                                  </p:stCondLst>
                                  <p:childTnLst>
                                    <p:set>
                                      <p:cBhvr>
                                        <p:cTn id="67" dur="1" fill="hold">
                                          <p:stCondLst>
                                            <p:cond delay="0"/>
                                          </p:stCondLst>
                                        </p:cTn>
                                        <p:tgtEl>
                                          <p:spTgt spid="146443"/>
                                        </p:tgtEl>
                                        <p:attrNameLst>
                                          <p:attrName>style.visibility</p:attrName>
                                        </p:attrNameLst>
                                      </p:cBhvr>
                                      <p:to>
                                        <p:strVal val="visible"/>
                                      </p:to>
                                    </p:set>
                                    <p:animEffect transition="in" filter="box(in)">
                                      <p:cBhvr>
                                        <p:cTn id="68" dur="500"/>
                                        <p:tgtEl>
                                          <p:spTgt spid="146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Text Box 2">
            <a:extLst>
              <a:ext uri="{FF2B5EF4-FFF2-40B4-BE49-F238E27FC236}">
                <a16:creationId xmlns:a16="http://schemas.microsoft.com/office/drawing/2014/main" xmlns="" id="{07137E97-61DB-9A11-BB97-71023EDEA817}"/>
              </a:ext>
            </a:extLst>
          </p:cNvPr>
          <p:cNvSpPr txBox="1">
            <a:spLocks noChangeArrowheads="1"/>
          </p:cNvSpPr>
          <p:nvPr/>
        </p:nvSpPr>
        <p:spPr bwMode="auto">
          <a:xfrm>
            <a:off x="1173103" y="2438368"/>
            <a:ext cx="9845794" cy="95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84" tIns="47694" rIns="95384" bIns="47694">
            <a:spAutoFit/>
          </a:bodyPr>
          <a:lstStyle/>
          <a:p>
            <a:pPr marL="473733" indent="-473733" defTabSz="955033" fontAlgn="base">
              <a:spcBef>
                <a:spcPct val="20000"/>
              </a:spcBef>
              <a:spcAft>
                <a:spcPct val="0"/>
              </a:spcAft>
              <a:buClr>
                <a:srgbClr val="009999"/>
              </a:buClr>
              <a:buSzPct val="70000"/>
              <a:defRPr/>
            </a:pPr>
            <a:endParaRPr lang="en-US" sz="5625" b="1">
              <a:solidFill>
                <a:srgbClr val="00FF00"/>
              </a:solidFill>
              <a:effectLst>
                <a:outerShdw blurRad="38100" dist="38100" dir="2700000" algn="tl">
                  <a:srgbClr val="C0C0C0"/>
                </a:outerShdw>
              </a:effectLst>
              <a:latin typeface=".VnTime" pitchFamily="34" charset="0"/>
            </a:endParaRPr>
          </a:p>
        </p:txBody>
      </p:sp>
      <p:pic>
        <p:nvPicPr>
          <p:cNvPr id="12291" name="Picture 3" descr="CLOCK_FW">
            <a:extLst>
              <a:ext uri="{FF2B5EF4-FFF2-40B4-BE49-F238E27FC236}">
                <a16:creationId xmlns:a16="http://schemas.microsoft.com/office/drawing/2014/main" xmlns="" id="{75B0E3EA-3B7B-40A2-F133-FC290CB63DA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23383" y="917225"/>
            <a:ext cx="1147288" cy="106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4" name="Rectangle 4">
            <a:extLst>
              <a:ext uri="{FF2B5EF4-FFF2-40B4-BE49-F238E27FC236}">
                <a16:creationId xmlns:a16="http://schemas.microsoft.com/office/drawing/2014/main" xmlns="" id="{E9A1F68F-97D2-CF85-D091-EA743C9B2110}"/>
              </a:ext>
            </a:extLst>
          </p:cNvPr>
          <p:cNvSpPr>
            <a:spLocks noChangeArrowheads="1"/>
          </p:cNvSpPr>
          <p:nvPr/>
        </p:nvSpPr>
        <p:spPr bwMode="auto">
          <a:xfrm>
            <a:off x="9570407" y="1198751"/>
            <a:ext cx="1236590" cy="432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5</a:t>
            </a:r>
          </a:p>
        </p:txBody>
      </p:sp>
      <p:sp>
        <p:nvSpPr>
          <p:cNvPr id="245765" name="Rectangle 5">
            <a:extLst>
              <a:ext uri="{FF2B5EF4-FFF2-40B4-BE49-F238E27FC236}">
                <a16:creationId xmlns:a16="http://schemas.microsoft.com/office/drawing/2014/main" xmlns="" id="{439DC48B-CF0F-E58C-6627-5DBF5208ED79}"/>
              </a:ext>
            </a:extLst>
          </p:cNvPr>
          <p:cNvSpPr>
            <a:spLocks noChangeArrowheads="1"/>
          </p:cNvSpPr>
          <p:nvPr/>
        </p:nvSpPr>
        <p:spPr bwMode="auto">
          <a:xfrm>
            <a:off x="9588570" y="1239617"/>
            <a:ext cx="1236590"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4</a:t>
            </a:r>
          </a:p>
        </p:txBody>
      </p:sp>
      <p:sp>
        <p:nvSpPr>
          <p:cNvPr id="245766" name="Rectangle 6">
            <a:extLst>
              <a:ext uri="{FF2B5EF4-FFF2-40B4-BE49-F238E27FC236}">
                <a16:creationId xmlns:a16="http://schemas.microsoft.com/office/drawing/2014/main" xmlns="" id="{80F03093-6E48-A0E2-2252-E96C232234FB}"/>
              </a:ext>
            </a:extLst>
          </p:cNvPr>
          <p:cNvSpPr>
            <a:spLocks noChangeArrowheads="1"/>
          </p:cNvSpPr>
          <p:nvPr/>
        </p:nvSpPr>
        <p:spPr bwMode="auto">
          <a:xfrm>
            <a:off x="9584030" y="1198751"/>
            <a:ext cx="1236589" cy="432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3</a:t>
            </a:r>
          </a:p>
        </p:txBody>
      </p:sp>
      <p:sp>
        <p:nvSpPr>
          <p:cNvPr id="245767" name="Rectangle 7">
            <a:extLst>
              <a:ext uri="{FF2B5EF4-FFF2-40B4-BE49-F238E27FC236}">
                <a16:creationId xmlns:a16="http://schemas.microsoft.com/office/drawing/2014/main" xmlns="" id="{C6AC9141-66C3-E807-D9B9-2BADD5AC6277}"/>
              </a:ext>
            </a:extLst>
          </p:cNvPr>
          <p:cNvSpPr>
            <a:spLocks noChangeArrowheads="1"/>
          </p:cNvSpPr>
          <p:nvPr/>
        </p:nvSpPr>
        <p:spPr bwMode="auto">
          <a:xfrm>
            <a:off x="9602193" y="1219941"/>
            <a:ext cx="1236589"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2</a:t>
            </a:r>
          </a:p>
        </p:txBody>
      </p:sp>
      <p:sp>
        <p:nvSpPr>
          <p:cNvPr id="245768" name="Rectangle 8">
            <a:extLst>
              <a:ext uri="{FF2B5EF4-FFF2-40B4-BE49-F238E27FC236}">
                <a16:creationId xmlns:a16="http://schemas.microsoft.com/office/drawing/2014/main" xmlns="" id="{C8EEA534-F4C2-EEC6-0B0F-C8DC23EBDD1B}"/>
              </a:ext>
            </a:extLst>
          </p:cNvPr>
          <p:cNvSpPr>
            <a:spLocks noChangeArrowheads="1"/>
          </p:cNvSpPr>
          <p:nvPr/>
        </p:nvSpPr>
        <p:spPr bwMode="auto">
          <a:xfrm>
            <a:off x="9570407" y="1191183"/>
            <a:ext cx="1236590"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1</a:t>
            </a:r>
          </a:p>
        </p:txBody>
      </p:sp>
      <p:sp>
        <p:nvSpPr>
          <p:cNvPr id="245769" name="Rectangle 9">
            <a:extLst>
              <a:ext uri="{FF2B5EF4-FFF2-40B4-BE49-F238E27FC236}">
                <a16:creationId xmlns:a16="http://schemas.microsoft.com/office/drawing/2014/main" xmlns="" id="{6E9E9658-859B-51E5-34E4-4A38EEDD5979}"/>
              </a:ext>
            </a:extLst>
          </p:cNvPr>
          <p:cNvSpPr>
            <a:spLocks noChangeArrowheads="1"/>
          </p:cNvSpPr>
          <p:nvPr/>
        </p:nvSpPr>
        <p:spPr bwMode="auto">
          <a:xfrm>
            <a:off x="9588570" y="1204805"/>
            <a:ext cx="1236590"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384" tIns="47694" rIns="95384" bIns="47694" anchor="ctr"/>
          <a:lstStyle/>
          <a:p>
            <a:pPr algn="ctr" defTabSz="955033" eaLnBrk="0" fontAlgn="base" hangingPunct="0">
              <a:spcBef>
                <a:spcPct val="0"/>
              </a:spcBef>
              <a:spcAft>
                <a:spcPct val="0"/>
              </a:spcAft>
              <a:defRPr/>
            </a:pPr>
            <a:r>
              <a:rPr lang="en-US" sz="5053" b="1">
                <a:solidFill>
                  <a:srgbClr val="FFFF00"/>
                </a:solidFill>
                <a:effectLst>
                  <a:outerShdw blurRad="38100" dist="38100" dir="2700000" algn="tl">
                    <a:srgbClr val="C0C0C0"/>
                  </a:outerShdw>
                </a:effectLst>
                <a:latin typeface="Garamond" pitchFamily="18" charset="0"/>
              </a:rPr>
              <a:t>0</a:t>
            </a:r>
          </a:p>
        </p:txBody>
      </p:sp>
      <p:sp>
        <p:nvSpPr>
          <p:cNvPr id="245771" name="Text Box 11">
            <a:extLst>
              <a:ext uri="{FF2B5EF4-FFF2-40B4-BE49-F238E27FC236}">
                <a16:creationId xmlns:a16="http://schemas.microsoft.com/office/drawing/2014/main" xmlns="" id="{17C1FEFC-A615-5843-52CF-3323654C863F}"/>
              </a:ext>
            </a:extLst>
          </p:cNvPr>
          <p:cNvSpPr txBox="1">
            <a:spLocks noChangeArrowheads="1"/>
          </p:cNvSpPr>
          <p:nvPr/>
        </p:nvSpPr>
        <p:spPr bwMode="auto">
          <a:xfrm>
            <a:off x="2073680" y="5009626"/>
            <a:ext cx="8123347" cy="697894"/>
          </a:xfrm>
          <a:prstGeom prst="rect">
            <a:avLst/>
          </a:prstGeom>
          <a:solidFill>
            <a:schemeClr val="accent5">
              <a:lumMod val="90000"/>
            </a:schemeClr>
          </a:solidFill>
          <a:ln w="9525">
            <a:solidFill>
              <a:schemeClr val="bg1"/>
            </a:solidFill>
            <a:miter lim="800000"/>
            <a:headEnd/>
            <a:tailEnd/>
          </a:ln>
        </p:spPr>
        <p:txBody>
          <a:bodyPr lIns="95384" tIns="47694" rIns="95384" bIns="47694">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defTabSz="955033" eaLnBrk="1" fontAlgn="base" hangingPunct="1">
              <a:spcBef>
                <a:spcPct val="50000"/>
              </a:spcBef>
              <a:spcAft>
                <a:spcPct val="0"/>
              </a:spcAft>
            </a:pPr>
            <a:r>
              <a:rPr lang="en-US" altLang="en-US" sz="3909" dirty="0" err="1">
                <a:solidFill>
                  <a:srgbClr val="6600FF"/>
                </a:solidFill>
              </a:rPr>
              <a:t>Đúng</a:t>
            </a:r>
            <a:endParaRPr lang="en-US" altLang="en-US" sz="3909" dirty="0">
              <a:solidFill>
                <a:srgbClr val="6600FF"/>
              </a:solidFill>
            </a:endParaRPr>
          </a:p>
        </p:txBody>
      </p:sp>
      <p:sp>
        <p:nvSpPr>
          <p:cNvPr id="12300" name="Text Box 12">
            <a:extLst>
              <a:ext uri="{FF2B5EF4-FFF2-40B4-BE49-F238E27FC236}">
                <a16:creationId xmlns:a16="http://schemas.microsoft.com/office/drawing/2014/main" xmlns="" id="{7CA23C12-89F1-1846-DA91-6E9DC77F8F41}"/>
              </a:ext>
            </a:extLst>
          </p:cNvPr>
          <p:cNvSpPr txBox="1">
            <a:spLocks noChangeArrowheads="1"/>
          </p:cNvSpPr>
          <p:nvPr/>
        </p:nvSpPr>
        <p:spPr bwMode="auto">
          <a:xfrm>
            <a:off x="2895549" y="685649"/>
            <a:ext cx="6072456" cy="756500"/>
          </a:xfrm>
          <a:prstGeom prst="rect">
            <a:avLst/>
          </a:prstGeom>
          <a:gradFill rotWithShape="1">
            <a:gsLst>
              <a:gs pos="0">
                <a:srgbClr val="FF0000"/>
              </a:gs>
              <a:gs pos="50000">
                <a:srgbClr val="BBE0E3"/>
              </a:gs>
              <a:gs pos="100000">
                <a:srgbClr val="FF0000"/>
              </a:gs>
            </a:gsLst>
            <a:lin ang="5400000" scaled="1"/>
          </a:gradFill>
          <a:ln w="9525">
            <a:solidFill>
              <a:srgbClr val="9900CC"/>
            </a:solidFill>
            <a:miter lim="800000"/>
            <a:headEnd/>
            <a:tailEnd/>
          </a:ln>
        </p:spPr>
        <p:txBody>
          <a:bodyPr lIns="95384" tIns="47694" rIns="95384" bIns="47694">
            <a:spAutoFit/>
          </a:bodyPr>
          <a:lstStyle>
            <a:lvl1pPr algn="ctr" defTabSz="1001713" eaLnBrk="0" hangingPunct="0">
              <a:defRPr sz="2700" b="1">
                <a:solidFill>
                  <a:srgbClr val="0000FF"/>
                </a:solidFill>
                <a:latin typeface="Times New Roman" panose="02020603050405020304" pitchFamily="18" charset="0"/>
              </a:defRPr>
            </a:lvl1pPr>
            <a:lvl2pPr marL="741363" indent="-284163" algn="ctr" defTabSz="1001713" eaLnBrk="0" hangingPunct="0">
              <a:defRPr sz="2700" b="1">
                <a:solidFill>
                  <a:srgbClr val="0000FF"/>
                </a:solidFill>
                <a:latin typeface="Times New Roman" panose="02020603050405020304" pitchFamily="18" charset="0"/>
              </a:defRPr>
            </a:lvl2pPr>
            <a:lvl3pPr marL="1143000" indent="-228600" algn="ctr" defTabSz="1001713" eaLnBrk="0" hangingPunct="0">
              <a:defRPr sz="2700" b="1">
                <a:solidFill>
                  <a:srgbClr val="0000FF"/>
                </a:solidFill>
                <a:latin typeface="Times New Roman" panose="02020603050405020304" pitchFamily="18" charset="0"/>
              </a:defRPr>
            </a:lvl3pPr>
            <a:lvl4pPr marL="1600200" indent="-228600" algn="ctr" defTabSz="1001713" eaLnBrk="0" hangingPunct="0">
              <a:defRPr sz="2700" b="1">
                <a:solidFill>
                  <a:srgbClr val="0000FF"/>
                </a:solidFill>
                <a:latin typeface="Times New Roman" panose="02020603050405020304" pitchFamily="18" charset="0"/>
              </a:defRPr>
            </a:lvl4pPr>
            <a:lvl5pPr marL="2057400" indent="-228600" algn="ctr" defTabSz="1001713" eaLnBrk="0" hangingPunct="0">
              <a:defRPr sz="2700" b="1">
                <a:solidFill>
                  <a:srgbClr val="0000FF"/>
                </a:solidFill>
                <a:latin typeface="Times New Roman" panose="02020603050405020304" pitchFamily="18" charset="0"/>
              </a:defRPr>
            </a:lvl5pPr>
            <a:lvl6pPr marL="25146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6pPr>
            <a:lvl7pPr marL="29718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7pPr>
            <a:lvl8pPr marL="34290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8pPr>
            <a:lvl9pPr marL="3886200" indent="-228600" algn="ctr" defTabSz="1001713" eaLnBrk="0" fontAlgn="base" hangingPunct="0">
              <a:spcBef>
                <a:spcPct val="20000"/>
              </a:spcBef>
              <a:spcAft>
                <a:spcPct val="0"/>
              </a:spcAft>
              <a:defRPr sz="2700" b="1">
                <a:solidFill>
                  <a:srgbClr val="0000FF"/>
                </a:solidFill>
                <a:latin typeface="Times New Roman" panose="02020603050405020304" pitchFamily="18" charset="0"/>
              </a:defRPr>
            </a:lvl9pPr>
          </a:lstStyle>
          <a:p>
            <a:pPr defTabSz="955033" eaLnBrk="1" fontAlgn="base" hangingPunct="1">
              <a:spcBef>
                <a:spcPct val="50000"/>
              </a:spcBef>
              <a:spcAft>
                <a:spcPct val="0"/>
              </a:spcAft>
            </a:pPr>
            <a:r>
              <a:rPr lang="en-US" altLang="en-US" sz="4290" dirty="0">
                <a:solidFill>
                  <a:srgbClr val="000000"/>
                </a:solidFill>
              </a:rPr>
              <a:t>KHỞI ĐỘNG</a:t>
            </a:r>
          </a:p>
        </p:txBody>
      </p:sp>
      <p:sp>
        <p:nvSpPr>
          <p:cNvPr id="3" name="TextBox 2">
            <a:extLst>
              <a:ext uri="{FF2B5EF4-FFF2-40B4-BE49-F238E27FC236}">
                <a16:creationId xmlns:a16="http://schemas.microsoft.com/office/drawing/2014/main" xmlns="" id="{505CB39B-64D9-C400-D82A-CB9DA13B593D}"/>
              </a:ext>
            </a:extLst>
          </p:cNvPr>
          <p:cNvSpPr txBox="1"/>
          <p:nvPr/>
        </p:nvSpPr>
        <p:spPr>
          <a:xfrm>
            <a:off x="660400" y="2560877"/>
            <a:ext cx="10858500" cy="1446550"/>
          </a:xfrm>
          <a:prstGeom prst="rect">
            <a:avLst/>
          </a:prstGeom>
          <a:noFill/>
        </p:spPr>
        <p:txBody>
          <a:bodyPr wrap="square">
            <a:spAutoFit/>
          </a:bodyPr>
          <a:lstStyle/>
          <a:p>
            <a:r>
              <a:rPr lang="en-US" sz="4400" b="1" dirty="0" err="1">
                <a:effectLst/>
                <a:latin typeface="Times New Roman" panose="02020603050405020304" pitchFamily="18" charset="0"/>
                <a:ea typeface="Calibri" panose="020F0502020204030204" pitchFamily="34" charset="0"/>
              </a:rPr>
              <a:t>Câu</a:t>
            </a:r>
            <a:r>
              <a:rPr lang="en-US" sz="4400" b="1" dirty="0">
                <a:effectLst/>
                <a:latin typeface="Times New Roman" panose="02020603050405020304" pitchFamily="18" charset="0"/>
                <a:ea typeface="Calibri" panose="020F0502020204030204" pitchFamily="34" charset="0"/>
              </a:rPr>
              <a:t> 3. </a:t>
            </a:r>
            <a:r>
              <a:rPr lang="vi-VN" sz="4400" dirty="0">
                <a:effectLst/>
                <a:latin typeface="Times New Roman" panose="02020603050405020304" pitchFamily="18" charset="0"/>
                <a:ea typeface="Calibri" panose="020F0502020204030204" pitchFamily="34" charset="0"/>
              </a:rPr>
              <a:t>Truyện thơ dân gian là sự kết hợp giữa tự sự và trữ tình. Đúng hay sai?</a:t>
            </a:r>
            <a:endParaRPr lang="en-US" sz="4400"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xit" presetSubtype="0" fill="hold" nodeType="clickEffect">
                                  <p:stCondLst>
                                    <p:cond delay="0"/>
                                  </p:stCondLst>
                                  <p:childTnLst>
                                    <p:anim calcmode="lin" valueType="num">
                                      <p:cBhvr>
                                        <p:cTn id="6" dur="5"/>
                                        <p:tgtEl>
                                          <p:spTgt spid="245764"/>
                                        </p:tgtEl>
                                        <p:attrNameLst>
                                          <p:attrName>ppt_w</p:attrName>
                                        </p:attrNameLst>
                                      </p:cBhvr>
                                      <p:tavLst>
                                        <p:tav tm="0">
                                          <p:val>
                                            <p:strVal val="ppt_w"/>
                                          </p:val>
                                        </p:tav>
                                        <p:tav tm="100000">
                                          <p:val>
                                            <p:fltVal val="0"/>
                                          </p:val>
                                        </p:tav>
                                      </p:tavLst>
                                    </p:anim>
                                    <p:anim calcmode="lin" valueType="num">
                                      <p:cBhvr>
                                        <p:cTn id="7" dur="5"/>
                                        <p:tgtEl>
                                          <p:spTgt spid="245764"/>
                                        </p:tgtEl>
                                        <p:attrNameLst>
                                          <p:attrName>ppt_h</p:attrName>
                                        </p:attrNameLst>
                                      </p:cBhvr>
                                      <p:tavLst>
                                        <p:tav tm="0">
                                          <p:val>
                                            <p:strVal val="ppt_h"/>
                                          </p:val>
                                        </p:tav>
                                        <p:tav tm="100000">
                                          <p:val>
                                            <p:fltVal val="0"/>
                                          </p:val>
                                        </p:tav>
                                      </p:tavLst>
                                    </p:anim>
                                    <p:animEffect transition="out" filter="fade">
                                      <p:cBhvr>
                                        <p:cTn id="8" dur="5"/>
                                        <p:tgtEl>
                                          <p:spTgt spid="245764"/>
                                        </p:tgtEl>
                                      </p:cBhvr>
                                    </p:animEffect>
                                    <p:set>
                                      <p:cBhvr>
                                        <p:cTn id="9" dur="1" fill="hold">
                                          <p:stCondLst>
                                            <p:cond delay="4"/>
                                          </p:stCondLst>
                                        </p:cTn>
                                        <p:tgtEl>
                                          <p:spTgt spid="245764"/>
                                        </p:tgtEl>
                                        <p:attrNameLst>
                                          <p:attrName>style.visibility</p:attrName>
                                        </p:attrNameLst>
                                      </p:cBhvr>
                                      <p:to>
                                        <p:strVal val="hidden"/>
                                      </p:to>
                                    </p:set>
                                  </p:childTnLst>
                                </p:cTn>
                              </p:par>
                            </p:childTnLst>
                          </p:cTn>
                        </p:par>
                        <p:par>
                          <p:cTn id="10" fill="hold" nodeType="afterGroup">
                            <p:stCondLst>
                              <p:cond delay="5"/>
                            </p:stCondLst>
                            <p:childTnLst>
                              <p:par>
                                <p:cTn id="11" presetID="53" presetClass="entr" presetSubtype="0" fill="hold" nodeType="afterEffect">
                                  <p:stCondLst>
                                    <p:cond delay="0"/>
                                  </p:stCondLst>
                                  <p:childTnLst>
                                    <p:set>
                                      <p:cBhvr>
                                        <p:cTn id="12" dur="1" fill="hold">
                                          <p:stCondLst>
                                            <p:cond delay="0"/>
                                          </p:stCondLst>
                                        </p:cTn>
                                        <p:tgtEl>
                                          <p:spTgt spid="245765"/>
                                        </p:tgtEl>
                                        <p:attrNameLst>
                                          <p:attrName>style.visibility</p:attrName>
                                        </p:attrNameLst>
                                      </p:cBhvr>
                                      <p:to>
                                        <p:strVal val="visible"/>
                                      </p:to>
                                    </p:set>
                                    <p:anim calcmode="lin" valueType="num">
                                      <p:cBhvr>
                                        <p:cTn id="13" dur="5" fill="hold"/>
                                        <p:tgtEl>
                                          <p:spTgt spid="245765"/>
                                        </p:tgtEl>
                                        <p:attrNameLst>
                                          <p:attrName>ppt_w</p:attrName>
                                        </p:attrNameLst>
                                      </p:cBhvr>
                                      <p:tavLst>
                                        <p:tav tm="0">
                                          <p:val>
                                            <p:fltVal val="0"/>
                                          </p:val>
                                        </p:tav>
                                        <p:tav tm="100000">
                                          <p:val>
                                            <p:strVal val="#ppt_w"/>
                                          </p:val>
                                        </p:tav>
                                      </p:tavLst>
                                    </p:anim>
                                    <p:anim calcmode="lin" valueType="num">
                                      <p:cBhvr>
                                        <p:cTn id="14" dur="5" fill="hold"/>
                                        <p:tgtEl>
                                          <p:spTgt spid="245765"/>
                                        </p:tgtEl>
                                        <p:attrNameLst>
                                          <p:attrName>ppt_h</p:attrName>
                                        </p:attrNameLst>
                                      </p:cBhvr>
                                      <p:tavLst>
                                        <p:tav tm="0">
                                          <p:val>
                                            <p:fltVal val="0"/>
                                          </p:val>
                                        </p:tav>
                                        <p:tav tm="100000">
                                          <p:val>
                                            <p:strVal val="#ppt_h"/>
                                          </p:val>
                                        </p:tav>
                                      </p:tavLst>
                                    </p:anim>
                                    <p:animEffect transition="in" filter="fade">
                                      <p:cBhvr>
                                        <p:cTn id="15" dur="5"/>
                                        <p:tgtEl>
                                          <p:spTgt spid="245765"/>
                                        </p:tgtEl>
                                      </p:cBhvr>
                                    </p:animEffect>
                                  </p:childTnLst>
                                  <p:subTnLst>
                                    <p:audio>
                                      <p:cMediaNode vol="100000">
                                        <p:cTn display="0" masterRel="sameClick">
                                          <p:stCondLst>
                                            <p:cond evt="begin" delay="0">
                                              <p:tn val="11"/>
                                            </p:cond>
                                          </p:stCondLst>
                                          <p:endCondLst>
                                            <p:cond evt="onStopAudio" delay="0">
                                              <p:tgtEl>
                                                <p:sldTgt/>
                                              </p:tgtEl>
                                            </p:cond>
                                          </p:endCondLst>
                                        </p:cTn>
                                        <p:tgtEl>
                                          <p:sndTgt r:embed="rId2" name="DESTROY.WAV"/>
                                        </p:tgtEl>
                                      </p:cMediaNode>
                                    </p:audio>
                                  </p:subTnLst>
                                </p:cTn>
                              </p:par>
                            </p:childTnLst>
                          </p:cTn>
                        </p:par>
                        <p:par>
                          <p:cTn id="16" fill="hold" nodeType="afterGroup">
                            <p:stCondLst>
                              <p:cond delay="10"/>
                            </p:stCondLst>
                            <p:childTnLst>
                              <p:par>
                                <p:cTn id="17" presetID="53" presetClass="exit" presetSubtype="0" fill="hold" nodeType="afterEffect">
                                  <p:stCondLst>
                                    <p:cond delay="1000"/>
                                  </p:stCondLst>
                                  <p:childTnLst>
                                    <p:anim calcmode="lin" valueType="num">
                                      <p:cBhvr>
                                        <p:cTn id="18" dur="5"/>
                                        <p:tgtEl>
                                          <p:spTgt spid="245765"/>
                                        </p:tgtEl>
                                        <p:attrNameLst>
                                          <p:attrName>ppt_w</p:attrName>
                                        </p:attrNameLst>
                                      </p:cBhvr>
                                      <p:tavLst>
                                        <p:tav tm="0">
                                          <p:val>
                                            <p:strVal val="ppt_w"/>
                                          </p:val>
                                        </p:tav>
                                        <p:tav tm="100000">
                                          <p:val>
                                            <p:fltVal val="0"/>
                                          </p:val>
                                        </p:tav>
                                      </p:tavLst>
                                    </p:anim>
                                    <p:anim calcmode="lin" valueType="num">
                                      <p:cBhvr>
                                        <p:cTn id="19" dur="5"/>
                                        <p:tgtEl>
                                          <p:spTgt spid="245765"/>
                                        </p:tgtEl>
                                        <p:attrNameLst>
                                          <p:attrName>ppt_h</p:attrName>
                                        </p:attrNameLst>
                                      </p:cBhvr>
                                      <p:tavLst>
                                        <p:tav tm="0">
                                          <p:val>
                                            <p:strVal val="ppt_h"/>
                                          </p:val>
                                        </p:tav>
                                        <p:tav tm="100000">
                                          <p:val>
                                            <p:fltVal val="0"/>
                                          </p:val>
                                        </p:tav>
                                      </p:tavLst>
                                    </p:anim>
                                    <p:animEffect transition="out" filter="fade">
                                      <p:cBhvr>
                                        <p:cTn id="20" dur="5"/>
                                        <p:tgtEl>
                                          <p:spTgt spid="245765"/>
                                        </p:tgtEl>
                                      </p:cBhvr>
                                    </p:animEffect>
                                    <p:set>
                                      <p:cBhvr>
                                        <p:cTn id="21" dur="1" fill="hold">
                                          <p:stCondLst>
                                            <p:cond delay="4"/>
                                          </p:stCondLst>
                                        </p:cTn>
                                        <p:tgtEl>
                                          <p:spTgt spid="245765"/>
                                        </p:tgtEl>
                                        <p:attrNameLst>
                                          <p:attrName>style.visibility</p:attrName>
                                        </p:attrNameLst>
                                      </p:cBhvr>
                                      <p:to>
                                        <p:strVal val="hidden"/>
                                      </p:to>
                                    </p:set>
                                  </p:childTnLst>
                                </p:cTn>
                              </p:par>
                            </p:childTnLst>
                          </p:cTn>
                        </p:par>
                        <p:par>
                          <p:cTn id="22" fill="hold" nodeType="afterGroup">
                            <p:stCondLst>
                              <p:cond delay="1015"/>
                            </p:stCondLst>
                            <p:childTnLst>
                              <p:par>
                                <p:cTn id="23" presetID="53" presetClass="entr" presetSubtype="0" fill="hold" nodeType="afterEffect">
                                  <p:stCondLst>
                                    <p:cond delay="0"/>
                                  </p:stCondLst>
                                  <p:childTnLst>
                                    <p:set>
                                      <p:cBhvr>
                                        <p:cTn id="24" dur="1" fill="hold">
                                          <p:stCondLst>
                                            <p:cond delay="0"/>
                                          </p:stCondLst>
                                        </p:cTn>
                                        <p:tgtEl>
                                          <p:spTgt spid="245766"/>
                                        </p:tgtEl>
                                        <p:attrNameLst>
                                          <p:attrName>style.visibility</p:attrName>
                                        </p:attrNameLst>
                                      </p:cBhvr>
                                      <p:to>
                                        <p:strVal val="visible"/>
                                      </p:to>
                                    </p:set>
                                    <p:anim calcmode="lin" valueType="num">
                                      <p:cBhvr>
                                        <p:cTn id="25" dur="5" fill="hold"/>
                                        <p:tgtEl>
                                          <p:spTgt spid="245766"/>
                                        </p:tgtEl>
                                        <p:attrNameLst>
                                          <p:attrName>ppt_w</p:attrName>
                                        </p:attrNameLst>
                                      </p:cBhvr>
                                      <p:tavLst>
                                        <p:tav tm="0">
                                          <p:val>
                                            <p:fltVal val="0"/>
                                          </p:val>
                                        </p:tav>
                                        <p:tav tm="100000">
                                          <p:val>
                                            <p:strVal val="#ppt_w"/>
                                          </p:val>
                                        </p:tav>
                                      </p:tavLst>
                                    </p:anim>
                                    <p:anim calcmode="lin" valueType="num">
                                      <p:cBhvr>
                                        <p:cTn id="26" dur="5" fill="hold"/>
                                        <p:tgtEl>
                                          <p:spTgt spid="245766"/>
                                        </p:tgtEl>
                                        <p:attrNameLst>
                                          <p:attrName>ppt_h</p:attrName>
                                        </p:attrNameLst>
                                      </p:cBhvr>
                                      <p:tavLst>
                                        <p:tav tm="0">
                                          <p:val>
                                            <p:fltVal val="0"/>
                                          </p:val>
                                        </p:tav>
                                        <p:tav tm="100000">
                                          <p:val>
                                            <p:strVal val="#ppt_h"/>
                                          </p:val>
                                        </p:tav>
                                      </p:tavLst>
                                    </p:anim>
                                    <p:animEffect transition="in" filter="fade">
                                      <p:cBhvr>
                                        <p:cTn id="27" dur="5"/>
                                        <p:tgtEl>
                                          <p:spTgt spid="245766"/>
                                        </p:tgtEl>
                                      </p:cBhvr>
                                    </p:animEffect>
                                  </p:childTnLst>
                                  <p:subTnLst>
                                    <p:audio>
                                      <p:cMediaNode vol="100000">
                                        <p:cTn display="0" masterRel="sameClick">
                                          <p:stCondLst>
                                            <p:cond evt="begin" delay="0">
                                              <p:tn val="23"/>
                                            </p:cond>
                                          </p:stCondLst>
                                          <p:endCondLst>
                                            <p:cond evt="onStopAudio" delay="0">
                                              <p:tgtEl>
                                                <p:sldTgt/>
                                              </p:tgtEl>
                                            </p:cond>
                                          </p:endCondLst>
                                        </p:cTn>
                                        <p:tgtEl>
                                          <p:sndTgt r:embed="rId2" name="DESTROY.WAV"/>
                                        </p:tgtEl>
                                      </p:cMediaNode>
                                    </p:audio>
                                  </p:subTnLst>
                                </p:cTn>
                              </p:par>
                            </p:childTnLst>
                          </p:cTn>
                        </p:par>
                        <p:par>
                          <p:cTn id="28" fill="hold" nodeType="afterGroup">
                            <p:stCondLst>
                              <p:cond delay="1020"/>
                            </p:stCondLst>
                            <p:childTnLst>
                              <p:par>
                                <p:cTn id="29" presetID="53" presetClass="exit" presetSubtype="0" fill="hold" nodeType="afterEffect">
                                  <p:stCondLst>
                                    <p:cond delay="1000"/>
                                  </p:stCondLst>
                                  <p:childTnLst>
                                    <p:anim calcmode="lin" valueType="num">
                                      <p:cBhvr>
                                        <p:cTn id="30" dur="5"/>
                                        <p:tgtEl>
                                          <p:spTgt spid="245766"/>
                                        </p:tgtEl>
                                        <p:attrNameLst>
                                          <p:attrName>ppt_w</p:attrName>
                                        </p:attrNameLst>
                                      </p:cBhvr>
                                      <p:tavLst>
                                        <p:tav tm="0">
                                          <p:val>
                                            <p:strVal val="ppt_w"/>
                                          </p:val>
                                        </p:tav>
                                        <p:tav tm="100000">
                                          <p:val>
                                            <p:fltVal val="0"/>
                                          </p:val>
                                        </p:tav>
                                      </p:tavLst>
                                    </p:anim>
                                    <p:anim calcmode="lin" valueType="num">
                                      <p:cBhvr>
                                        <p:cTn id="31" dur="5"/>
                                        <p:tgtEl>
                                          <p:spTgt spid="245766"/>
                                        </p:tgtEl>
                                        <p:attrNameLst>
                                          <p:attrName>ppt_h</p:attrName>
                                        </p:attrNameLst>
                                      </p:cBhvr>
                                      <p:tavLst>
                                        <p:tav tm="0">
                                          <p:val>
                                            <p:strVal val="ppt_h"/>
                                          </p:val>
                                        </p:tav>
                                        <p:tav tm="100000">
                                          <p:val>
                                            <p:fltVal val="0"/>
                                          </p:val>
                                        </p:tav>
                                      </p:tavLst>
                                    </p:anim>
                                    <p:animEffect transition="out" filter="fade">
                                      <p:cBhvr>
                                        <p:cTn id="32" dur="5"/>
                                        <p:tgtEl>
                                          <p:spTgt spid="245766"/>
                                        </p:tgtEl>
                                      </p:cBhvr>
                                    </p:animEffect>
                                    <p:set>
                                      <p:cBhvr>
                                        <p:cTn id="33" dur="1" fill="hold">
                                          <p:stCondLst>
                                            <p:cond delay="4"/>
                                          </p:stCondLst>
                                        </p:cTn>
                                        <p:tgtEl>
                                          <p:spTgt spid="245766"/>
                                        </p:tgtEl>
                                        <p:attrNameLst>
                                          <p:attrName>style.visibility</p:attrName>
                                        </p:attrNameLst>
                                      </p:cBhvr>
                                      <p:to>
                                        <p:strVal val="hidden"/>
                                      </p:to>
                                    </p:set>
                                  </p:childTnLst>
                                </p:cTn>
                              </p:par>
                            </p:childTnLst>
                          </p:cTn>
                        </p:par>
                        <p:par>
                          <p:cTn id="34" fill="hold" nodeType="afterGroup">
                            <p:stCondLst>
                              <p:cond delay="2025"/>
                            </p:stCondLst>
                            <p:childTnLst>
                              <p:par>
                                <p:cTn id="35" presetID="53" presetClass="entr" presetSubtype="0" fill="hold" nodeType="afterEffect">
                                  <p:stCondLst>
                                    <p:cond delay="0"/>
                                  </p:stCondLst>
                                  <p:childTnLst>
                                    <p:set>
                                      <p:cBhvr>
                                        <p:cTn id="36" dur="1" fill="hold">
                                          <p:stCondLst>
                                            <p:cond delay="0"/>
                                          </p:stCondLst>
                                        </p:cTn>
                                        <p:tgtEl>
                                          <p:spTgt spid="245767"/>
                                        </p:tgtEl>
                                        <p:attrNameLst>
                                          <p:attrName>style.visibility</p:attrName>
                                        </p:attrNameLst>
                                      </p:cBhvr>
                                      <p:to>
                                        <p:strVal val="visible"/>
                                      </p:to>
                                    </p:set>
                                    <p:anim calcmode="lin" valueType="num">
                                      <p:cBhvr>
                                        <p:cTn id="37" dur="5" fill="hold"/>
                                        <p:tgtEl>
                                          <p:spTgt spid="245767"/>
                                        </p:tgtEl>
                                        <p:attrNameLst>
                                          <p:attrName>ppt_w</p:attrName>
                                        </p:attrNameLst>
                                      </p:cBhvr>
                                      <p:tavLst>
                                        <p:tav tm="0">
                                          <p:val>
                                            <p:fltVal val="0"/>
                                          </p:val>
                                        </p:tav>
                                        <p:tav tm="100000">
                                          <p:val>
                                            <p:strVal val="#ppt_w"/>
                                          </p:val>
                                        </p:tav>
                                      </p:tavLst>
                                    </p:anim>
                                    <p:anim calcmode="lin" valueType="num">
                                      <p:cBhvr>
                                        <p:cTn id="38" dur="5" fill="hold"/>
                                        <p:tgtEl>
                                          <p:spTgt spid="245767"/>
                                        </p:tgtEl>
                                        <p:attrNameLst>
                                          <p:attrName>ppt_h</p:attrName>
                                        </p:attrNameLst>
                                      </p:cBhvr>
                                      <p:tavLst>
                                        <p:tav tm="0">
                                          <p:val>
                                            <p:fltVal val="0"/>
                                          </p:val>
                                        </p:tav>
                                        <p:tav tm="100000">
                                          <p:val>
                                            <p:strVal val="#ppt_h"/>
                                          </p:val>
                                        </p:tav>
                                      </p:tavLst>
                                    </p:anim>
                                    <p:animEffect transition="in" filter="fade">
                                      <p:cBhvr>
                                        <p:cTn id="39" dur="5"/>
                                        <p:tgtEl>
                                          <p:spTgt spid="245767"/>
                                        </p:tgtEl>
                                      </p:cBhvr>
                                    </p:animEffect>
                                  </p:childTnLst>
                                  <p:subTnLst>
                                    <p:audio>
                                      <p:cMediaNode vol="100000">
                                        <p:cTn display="0" masterRel="sameClick">
                                          <p:stCondLst>
                                            <p:cond evt="begin" delay="0">
                                              <p:tn val="35"/>
                                            </p:cond>
                                          </p:stCondLst>
                                          <p:endCondLst>
                                            <p:cond evt="onStopAudio" delay="0">
                                              <p:tgtEl>
                                                <p:sldTgt/>
                                              </p:tgtEl>
                                            </p:cond>
                                          </p:endCondLst>
                                        </p:cTn>
                                        <p:tgtEl>
                                          <p:sndTgt r:embed="rId2" name="DESTROY.WAV"/>
                                        </p:tgtEl>
                                      </p:cMediaNode>
                                    </p:audio>
                                  </p:subTnLst>
                                </p:cTn>
                              </p:par>
                            </p:childTnLst>
                          </p:cTn>
                        </p:par>
                        <p:par>
                          <p:cTn id="40" fill="hold" nodeType="afterGroup">
                            <p:stCondLst>
                              <p:cond delay="2030"/>
                            </p:stCondLst>
                            <p:childTnLst>
                              <p:par>
                                <p:cTn id="41" presetID="53" presetClass="exit" presetSubtype="0" fill="hold" nodeType="afterEffect">
                                  <p:stCondLst>
                                    <p:cond delay="1000"/>
                                  </p:stCondLst>
                                  <p:childTnLst>
                                    <p:anim calcmode="lin" valueType="num">
                                      <p:cBhvr>
                                        <p:cTn id="42" dur="5"/>
                                        <p:tgtEl>
                                          <p:spTgt spid="245767"/>
                                        </p:tgtEl>
                                        <p:attrNameLst>
                                          <p:attrName>ppt_w</p:attrName>
                                        </p:attrNameLst>
                                      </p:cBhvr>
                                      <p:tavLst>
                                        <p:tav tm="0">
                                          <p:val>
                                            <p:strVal val="ppt_w"/>
                                          </p:val>
                                        </p:tav>
                                        <p:tav tm="100000">
                                          <p:val>
                                            <p:fltVal val="0"/>
                                          </p:val>
                                        </p:tav>
                                      </p:tavLst>
                                    </p:anim>
                                    <p:anim calcmode="lin" valueType="num">
                                      <p:cBhvr>
                                        <p:cTn id="43" dur="5"/>
                                        <p:tgtEl>
                                          <p:spTgt spid="245767"/>
                                        </p:tgtEl>
                                        <p:attrNameLst>
                                          <p:attrName>ppt_h</p:attrName>
                                        </p:attrNameLst>
                                      </p:cBhvr>
                                      <p:tavLst>
                                        <p:tav tm="0">
                                          <p:val>
                                            <p:strVal val="ppt_h"/>
                                          </p:val>
                                        </p:tav>
                                        <p:tav tm="100000">
                                          <p:val>
                                            <p:fltVal val="0"/>
                                          </p:val>
                                        </p:tav>
                                      </p:tavLst>
                                    </p:anim>
                                    <p:animEffect transition="out" filter="fade">
                                      <p:cBhvr>
                                        <p:cTn id="44" dur="5"/>
                                        <p:tgtEl>
                                          <p:spTgt spid="245767"/>
                                        </p:tgtEl>
                                      </p:cBhvr>
                                    </p:animEffect>
                                    <p:set>
                                      <p:cBhvr>
                                        <p:cTn id="45" dur="1" fill="hold">
                                          <p:stCondLst>
                                            <p:cond delay="4"/>
                                          </p:stCondLst>
                                        </p:cTn>
                                        <p:tgtEl>
                                          <p:spTgt spid="245767"/>
                                        </p:tgtEl>
                                        <p:attrNameLst>
                                          <p:attrName>style.visibility</p:attrName>
                                        </p:attrNameLst>
                                      </p:cBhvr>
                                      <p:to>
                                        <p:strVal val="hidden"/>
                                      </p:to>
                                    </p:set>
                                  </p:childTnLst>
                                </p:cTn>
                              </p:par>
                            </p:childTnLst>
                          </p:cTn>
                        </p:par>
                        <p:par>
                          <p:cTn id="46" fill="hold" nodeType="afterGroup">
                            <p:stCondLst>
                              <p:cond delay="3035"/>
                            </p:stCondLst>
                            <p:childTnLst>
                              <p:par>
                                <p:cTn id="47" presetID="53" presetClass="entr" presetSubtype="0" fill="hold" nodeType="afterEffect">
                                  <p:stCondLst>
                                    <p:cond delay="0"/>
                                  </p:stCondLst>
                                  <p:childTnLst>
                                    <p:set>
                                      <p:cBhvr>
                                        <p:cTn id="48" dur="1" fill="hold">
                                          <p:stCondLst>
                                            <p:cond delay="0"/>
                                          </p:stCondLst>
                                        </p:cTn>
                                        <p:tgtEl>
                                          <p:spTgt spid="245768"/>
                                        </p:tgtEl>
                                        <p:attrNameLst>
                                          <p:attrName>style.visibility</p:attrName>
                                        </p:attrNameLst>
                                      </p:cBhvr>
                                      <p:to>
                                        <p:strVal val="visible"/>
                                      </p:to>
                                    </p:set>
                                    <p:anim calcmode="lin" valueType="num">
                                      <p:cBhvr>
                                        <p:cTn id="49" dur="5" fill="hold"/>
                                        <p:tgtEl>
                                          <p:spTgt spid="245768"/>
                                        </p:tgtEl>
                                        <p:attrNameLst>
                                          <p:attrName>ppt_w</p:attrName>
                                        </p:attrNameLst>
                                      </p:cBhvr>
                                      <p:tavLst>
                                        <p:tav tm="0">
                                          <p:val>
                                            <p:fltVal val="0"/>
                                          </p:val>
                                        </p:tav>
                                        <p:tav tm="100000">
                                          <p:val>
                                            <p:strVal val="#ppt_w"/>
                                          </p:val>
                                        </p:tav>
                                      </p:tavLst>
                                    </p:anim>
                                    <p:anim calcmode="lin" valueType="num">
                                      <p:cBhvr>
                                        <p:cTn id="50" dur="5" fill="hold"/>
                                        <p:tgtEl>
                                          <p:spTgt spid="245768"/>
                                        </p:tgtEl>
                                        <p:attrNameLst>
                                          <p:attrName>ppt_h</p:attrName>
                                        </p:attrNameLst>
                                      </p:cBhvr>
                                      <p:tavLst>
                                        <p:tav tm="0">
                                          <p:val>
                                            <p:fltVal val="0"/>
                                          </p:val>
                                        </p:tav>
                                        <p:tav tm="100000">
                                          <p:val>
                                            <p:strVal val="#ppt_h"/>
                                          </p:val>
                                        </p:tav>
                                      </p:tavLst>
                                    </p:anim>
                                    <p:animEffect transition="in" filter="fade">
                                      <p:cBhvr>
                                        <p:cTn id="51" dur="5"/>
                                        <p:tgtEl>
                                          <p:spTgt spid="245768"/>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2" name="DESTROY.WAV"/>
                                        </p:tgtEl>
                                      </p:cMediaNode>
                                    </p:audio>
                                  </p:subTnLst>
                                </p:cTn>
                              </p:par>
                            </p:childTnLst>
                          </p:cTn>
                        </p:par>
                        <p:par>
                          <p:cTn id="52" fill="hold" nodeType="afterGroup">
                            <p:stCondLst>
                              <p:cond delay="3040"/>
                            </p:stCondLst>
                            <p:childTnLst>
                              <p:par>
                                <p:cTn id="53" presetID="53" presetClass="exit" presetSubtype="0" fill="hold" nodeType="afterEffect">
                                  <p:stCondLst>
                                    <p:cond delay="1000"/>
                                  </p:stCondLst>
                                  <p:childTnLst>
                                    <p:anim calcmode="lin" valueType="num">
                                      <p:cBhvr>
                                        <p:cTn id="54" dur="5"/>
                                        <p:tgtEl>
                                          <p:spTgt spid="245768"/>
                                        </p:tgtEl>
                                        <p:attrNameLst>
                                          <p:attrName>ppt_w</p:attrName>
                                        </p:attrNameLst>
                                      </p:cBhvr>
                                      <p:tavLst>
                                        <p:tav tm="0">
                                          <p:val>
                                            <p:strVal val="ppt_w"/>
                                          </p:val>
                                        </p:tav>
                                        <p:tav tm="100000">
                                          <p:val>
                                            <p:fltVal val="0"/>
                                          </p:val>
                                        </p:tav>
                                      </p:tavLst>
                                    </p:anim>
                                    <p:anim calcmode="lin" valueType="num">
                                      <p:cBhvr>
                                        <p:cTn id="55" dur="5"/>
                                        <p:tgtEl>
                                          <p:spTgt spid="245768"/>
                                        </p:tgtEl>
                                        <p:attrNameLst>
                                          <p:attrName>ppt_h</p:attrName>
                                        </p:attrNameLst>
                                      </p:cBhvr>
                                      <p:tavLst>
                                        <p:tav tm="0">
                                          <p:val>
                                            <p:strVal val="ppt_h"/>
                                          </p:val>
                                        </p:tav>
                                        <p:tav tm="100000">
                                          <p:val>
                                            <p:fltVal val="0"/>
                                          </p:val>
                                        </p:tav>
                                      </p:tavLst>
                                    </p:anim>
                                    <p:animEffect transition="out" filter="fade">
                                      <p:cBhvr>
                                        <p:cTn id="56" dur="5"/>
                                        <p:tgtEl>
                                          <p:spTgt spid="245768"/>
                                        </p:tgtEl>
                                      </p:cBhvr>
                                    </p:animEffect>
                                    <p:set>
                                      <p:cBhvr>
                                        <p:cTn id="57" dur="1" fill="hold">
                                          <p:stCondLst>
                                            <p:cond delay="4"/>
                                          </p:stCondLst>
                                        </p:cTn>
                                        <p:tgtEl>
                                          <p:spTgt spid="245768"/>
                                        </p:tgtEl>
                                        <p:attrNameLst>
                                          <p:attrName>style.visibility</p:attrName>
                                        </p:attrNameLst>
                                      </p:cBhvr>
                                      <p:to>
                                        <p:strVal val="hidden"/>
                                      </p:to>
                                    </p:set>
                                  </p:childTnLst>
                                </p:cTn>
                              </p:par>
                            </p:childTnLst>
                          </p:cTn>
                        </p:par>
                        <p:par>
                          <p:cTn id="58" fill="hold" nodeType="afterGroup">
                            <p:stCondLst>
                              <p:cond delay="4045"/>
                            </p:stCondLst>
                            <p:childTnLst>
                              <p:par>
                                <p:cTn id="59" presetID="53" presetClass="entr" presetSubtype="0" fill="hold" nodeType="afterEffect">
                                  <p:stCondLst>
                                    <p:cond delay="0"/>
                                  </p:stCondLst>
                                  <p:childTnLst>
                                    <p:set>
                                      <p:cBhvr>
                                        <p:cTn id="60" dur="1" fill="hold">
                                          <p:stCondLst>
                                            <p:cond delay="0"/>
                                          </p:stCondLst>
                                        </p:cTn>
                                        <p:tgtEl>
                                          <p:spTgt spid="245769"/>
                                        </p:tgtEl>
                                        <p:attrNameLst>
                                          <p:attrName>style.visibility</p:attrName>
                                        </p:attrNameLst>
                                      </p:cBhvr>
                                      <p:to>
                                        <p:strVal val="visible"/>
                                      </p:to>
                                    </p:set>
                                    <p:anim calcmode="lin" valueType="num">
                                      <p:cBhvr>
                                        <p:cTn id="61" dur="2000" fill="hold"/>
                                        <p:tgtEl>
                                          <p:spTgt spid="245769"/>
                                        </p:tgtEl>
                                        <p:attrNameLst>
                                          <p:attrName>ppt_w</p:attrName>
                                        </p:attrNameLst>
                                      </p:cBhvr>
                                      <p:tavLst>
                                        <p:tav tm="0">
                                          <p:val>
                                            <p:fltVal val="0"/>
                                          </p:val>
                                        </p:tav>
                                        <p:tav tm="100000">
                                          <p:val>
                                            <p:strVal val="#ppt_w"/>
                                          </p:val>
                                        </p:tav>
                                      </p:tavLst>
                                    </p:anim>
                                    <p:anim calcmode="lin" valueType="num">
                                      <p:cBhvr>
                                        <p:cTn id="62" dur="2000" fill="hold"/>
                                        <p:tgtEl>
                                          <p:spTgt spid="245769"/>
                                        </p:tgtEl>
                                        <p:attrNameLst>
                                          <p:attrName>ppt_h</p:attrName>
                                        </p:attrNameLst>
                                      </p:cBhvr>
                                      <p:tavLst>
                                        <p:tav tm="0">
                                          <p:val>
                                            <p:fltVal val="0"/>
                                          </p:val>
                                        </p:tav>
                                        <p:tav tm="100000">
                                          <p:val>
                                            <p:strVal val="#ppt_h"/>
                                          </p:val>
                                        </p:tav>
                                      </p:tavLst>
                                    </p:anim>
                                    <p:animEffect transition="in" filter="fade">
                                      <p:cBhvr>
                                        <p:cTn id="63" dur="2000"/>
                                        <p:tgtEl>
                                          <p:spTgt spid="245769"/>
                                        </p:tgtEl>
                                      </p:cBhvr>
                                    </p:animEffect>
                                  </p:childTnLst>
                                  <p:subTnLst>
                                    <p:audio>
                                      <p:cMediaNode>
                                        <p:cTn display="0" masterRel="sameClick">
                                          <p:stCondLst>
                                            <p:cond evt="begin" delay="0">
                                              <p:tn val="59"/>
                                            </p:cond>
                                          </p:stCondLst>
                                          <p:endCondLst>
                                            <p:cond evt="onStopAudio" delay="0">
                                              <p:tgtEl>
                                                <p:sldTgt/>
                                              </p:tgtEl>
                                            </p:cond>
                                          </p:endCondLst>
                                        </p:cTn>
                                        <p:tgtEl>
                                          <p:sndTgt r:embed="rId3" name="drumroll.wav"/>
                                        </p:tgtEl>
                                      </p:cMediaNode>
                                    </p:audio>
                                  </p:sub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16" fill="hold" nodeType="clickEffect">
                                  <p:stCondLst>
                                    <p:cond delay="0"/>
                                  </p:stCondLst>
                                  <p:childTnLst>
                                    <p:set>
                                      <p:cBhvr>
                                        <p:cTn id="67" dur="1" fill="hold">
                                          <p:stCondLst>
                                            <p:cond delay="0"/>
                                          </p:stCondLst>
                                        </p:cTn>
                                        <p:tgtEl>
                                          <p:spTgt spid="245771"/>
                                        </p:tgtEl>
                                        <p:attrNameLst>
                                          <p:attrName>style.visibility</p:attrName>
                                        </p:attrNameLst>
                                      </p:cBhvr>
                                      <p:to>
                                        <p:strVal val="visible"/>
                                      </p:to>
                                    </p:set>
                                    <p:animEffect transition="in" filter="box(in)">
                                      <p:cBhvr>
                                        <p:cTn id="68" dur="500"/>
                                        <p:tgtEl>
                                          <p:spTgt spid="245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AnalogousFromLightSeedLeftStep">
      <a:dk1>
        <a:srgbClr val="000000"/>
      </a:dk1>
      <a:lt1>
        <a:srgbClr val="FFFFFF"/>
      </a:lt1>
      <a:dk2>
        <a:srgbClr val="1B2F2C"/>
      </a:dk2>
      <a:lt2>
        <a:srgbClr val="F0F0F3"/>
      </a:lt2>
      <a:accent1>
        <a:srgbClr val="A7A259"/>
      </a:accent1>
      <a:accent2>
        <a:srgbClr val="D99147"/>
      </a:accent2>
      <a:accent3>
        <a:srgbClr val="E38379"/>
      </a:accent3>
      <a:accent4>
        <a:srgbClr val="DD5C85"/>
      </a:accent4>
      <a:accent5>
        <a:srgbClr val="E379C8"/>
      </a:accent5>
      <a:accent6>
        <a:srgbClr val="C95CDD"/>
      </a:accent6>
      <a:hlink>
        <a:srgbClr val="6C71B0"/>
      </a:hlink>
      <a:folHlink>
        <a:srgbClr val="7F7F7F"/>
      </a:folHlink>
    </a:clrScheme>
    <a:fontScheme name="Savon">
      <a:majorFont>
        <a:latin typeface="Century Schoolboo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xmlns=""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B7D4"/>
        </a:solidFill>
        <a:ln w="9525" cap="flat" cmpd="sng" algn="ctr">
          <a:solidFill>
            <a:schemeClr val="tx1"/>
          </a:solidFill>
          <a:prstDash val="solid"/>
          <a:round/>
          <a:headEnd type="none" w="med" len="med"/>
          <a:tailEnd type="none" w="med" len="med"/>
        </a:ln>
        <a:effectLst/>
      </a:spPr>
      <a:bodyPr vert="horz" wrap="square" lIns="100079" tIns="50040" rIns="100079" bIns="50040" numCol="1" anchor="t" anchorCtr="0" compatLnSpc="1">
        <a:prstTxWarp prst="textNoShape">
          <a:avLst/>
        </a:prstTxWarp>
      </a:bodyPr>
      <a:lstStyle>
        <a:defPPr marL="0" marR="0" indent="0" algn="ctr" defTabSz="1001713" rtl="0" eaLnBrk="1" fontAlgn="base" latinLnBrk="0" hangingPunct="1">
          <a:lnSpc>
            <a:spcPct val="100000"/>
          </a:lnSpc>
          <a:spcBef>
            <a:spcPct val="20000"/>
          </a:spcBef>
          <a:spcAft>
            <a:spcPct val="0"/>
          </a:spcAft>
          <a:buClrTx/>
          <a:buSzTx/>
          <a:buFontTx/>
          <a:buNone/>
          <a:tabLst/>
          <a:defRPr kumimoji="0" lang="en-US" sz="2700" b="1" i="0" u="none" strike="noStrike" cap="none" normalizeH="0" baseline="0" smtClean="0">
            <a:ln>
              <a:noFill/>
            </a:ln>
            <a:solidFill>
              <a:srgbClr val="0000FF"/>
            </a:solidFill>
            <a:effectLst/>
            <a:latin typeface="Times New Roman" pitchFamily="18" charset="0"/>
          </a:defRPr>
        </a:defPPr>
      </a:lstStyle>
    </a:spDef>
    <a:lnDef>
      <a:spPr bwMode="auto">
        <a:xfrm>
          <a:off x="0" y="0"/>
          <a:ext cx="1" cy="1"/>
        </a:xfrm>
        <a:custGeom>
          <a:avLst/>
          <a:gdLst/>
          <a:ahLst/>
          <a:cxnLst/>
          <a:rect l="0" t="0" r="0" b="0"/>
          <a:pathLst/>
        </a:custGeom>
        <a:solidFill>
          <a:srgbClr val="FFB7D4"/>
        </a:solidFill>
        <a:ln w="9525" cap="flat" cmpd="sng" algn="ctr">
          <a:solidFill>
            <a:schemeClr val="tx1"/>
          </a:solidFill>
          <a:prstDash val="solid"/>
          <a:round/>
          <a:headEnd type="none" w="med" len="med"/>
          <a:tailEnd type="none" w="med" len="med"/>
        </a:ln>
        <a:effectLst/>
      </a:spPr>
      <a:bodyPr vert="horz" wrap="square" lIns="100079" tIns="50040" rIns="100079" bIns="50040" numCol="1" anchor="t" anchorCtr="0" compatLnSpc="1">
        <a:prstTxWarp prst="textNoShape">
          <a:avLst/>
        </a:prstTxWarp>
      </a:bodyPr>
      <a:lstStyle>
        <a:defPPr marL="0" marR="0" indent="0" algn="ctr" defTabSz="1001713" rtl="0" eaLnBrk="1" fontAlgn="base" latinLnBrk="0" hangingPunct="1">
          <a:lnSpc>
            <a:spcPct val="100000"/>
          </a:lnSpc>
          <a:spcBef>
            <a:spcPct val="20000"/>
          </a:spcBef>
          <a:spcAft>
            <a:spcPct val="0"/>
          </a:spcAft>
          <a:buClrTx/>
          <a:buSzTx/>
          <a:buFontTx/>
          <a:buNone/>
          <a:tabLst/>
          <a:defRPr kumimoji="0" lang="en-US" sz="2700" b="1" i="0" u="none" strike="noStrike" cap="none" normalizeH="0" baseline="0" smtClean="0">
            <a:ln>
              <a:noFill/>
            </a:ln>
            <a:solidFill>
              <a:srgbClr val="0000FF"/>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TotalTime>
  <Words>4656</Words>
  <PresentationFormat>Custom</PresentationFormat>
  <Paragraphs>923</Paragraphs>
  <Slides>68</Slides>
  <Notes>6</Notes>
  <HiddenSlides>0</HiddenSlides>
  <MMClips>31</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68</vt:i4>
      </vt:variant>
    </vt:vector>
  </HeadingPairs>
  <TitlesOfParts>
    <vt:vector size="73" baseType="lpstr">
      <vt:lpstr>SavonVTI</vt:lpstr>
      <vt:lpstr>Office Theme</vt:lpstr>
      <vt:lpstr>Default Design</vt:lpstr>
      <vt:lpstr>3_Office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2023-06-03T12:40:09Z</dcterms:created>
  <dcterms:modified xsi:type="dcterms:W3CDTF">2023-09-21T23:20:05Z</dcterms:modified>
</cp:coreProperties>
</file>