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s/slide30.xml" ContentType="application/vnd.openxmlformats-officedocument.presentationml.slide+xml"/>
  <Override PartName="/ppt/slides/slide32.xml" ContentType="application/vnd.openxmlformats-officedocument.presentationml.slide+xml"/>
  <Override PartName="/ppt/slides/slide34.xml" ContentType="application/vnd.openxmlformats-officedocument.presentationml.slide+xml"/>
  <Override PartName="/ppt/slides/slide36.xml" ContentType="application/vnd.openxmlformats-officedocument.presentationml.slide+xml"/>
  <Override PartName="/ppt/notesSlides/notesSlide30.xml" ContentType="application/vnd.openxmlformats-officedocument.presentationml.notesSlide+xml"/>
  <Override PartName="/ppt/slideLayouts/slideLayout190.xml" ContentType="application/vnd.openxmlformats-officedocument.presentationml.slideLayout+xml"/>
  <Override PartName="/ppt/notesSlides/notesSlide32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6.xml" ContentType="application/vnd.openxmlformats-officedocument.presentationml.notesSlide+xml"/>
  <Override PartName="/ppt/notesMasters/notesMaster10.xml" ContentType="application/vnd.openxmlformats-officedocument.presentationml.notesMaster+xml"/>
  <Override PartName="/ppt/slideMasters/slideMaster10.xml" ContentType="application/vnd.openxmlformats-officedocument.presentationml.slideMaster+xml"/>
  <Override PartName="/ppt/theme/theme20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heme/theme10.xml" ContentType="application/vnd.openxmlformats-officedocument.theme+xml"/>
  <Override PartName="/ppt/slideLayouts/slideLayout110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4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sldIdLst>
    <p:sldId id="340" r:id="rId2"/>
    <p:sldId id="334" r:id="rId3"/>
    <p:sldId id="316" r:id="rId4"/>
    <p:sldId id="335" r:id="rId5"/>
    <p:sldId id="336" r:id="rId6"/>
    <p:sldId id="315" r:id="rId7"/>
    <p:sldId id="289" r:id="rId8"/>
    <p:sldId id="337" r:id="rId9"/>
    <p:sldId id="300" r:id="rId10"/>
    <p:sldId id="338" r:id="rId11"/>
    <p:sldId id="304" r:id="rId12"/>
    <p:sldId id="339" r:id="rId13"/>
    <p:sldId id="317" r:id="rId14"/>
    <p:sldId id="341" r:id="rId15"/>
    <p:sldId id="342" r:id="rId16"/>
    <p:sldId id="343" r:id="rId17"/>
    <p:sldId id="344" r:id="rId18"/>
    <p:sldId id="345" r:id="rId19"/>
    <p:sldId id="346" r:id="rId20"/>
    <p:sldId id="349" r:id="rId21"/>
    <p:sldId id="350" r:id="rId22"/>
    <p:sldId id="351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10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_rels/notesMaster10.xml.rels><?xml version="1.0" encoding="UTF-8" standalone="yes"?>
<Relationships xmlns="http://schemas.openxmlformats.org/package/2006/relationships"><Relationship Id="rId1" Type="http://schemas.openxmlformats.org/officeDocument/2006/relationships/theme" Target="../theme/theme2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43659D-41F7-42FC-A6DB-3269CEDB333C}" type="datetimeFigureOut">
              <a:rPr lang="en-US" smtClean="0"/>
              <a:t>10/5/2023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39D07E-5936-4778-A7FC-0F39E5936D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9069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Masters/notesMaster10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42A439-2E93-48F7-BA51-1A2F721281BF}" type="datetimeFigureOut">
              <a:rPr lang="zh-CN" altLang="en-US" smtClean="0"/>
              <a:t>2023/10/3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1D2EEF-79F3-49F6-B397-8F42843F946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74853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0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0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0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0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1D2EEF-79F3-49F6-B397-8F42843F94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8976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1D2EEF-79F3-49F6-B397-8F42843F94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51698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1D2EEF-79F3-49F6-B397-8F42843F94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11573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1D2EEF-79F3-49F6-B397-8F42843F94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62594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1D2EEF-79F3-49F6-B397-8F42843F94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54891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1D2EEF-79F3-49F6-B397-8F42843F94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528735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1D2EEF-79F3-49F6-B397-8F42843F9462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522984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1D2EEF-79F3-49F6-B397-8F42843F9462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362993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1D2EEF-79F3-49F6-B397-8F42843F9462}" type="slidenum">
              <a:rPr lang="zh-CN" altLang="en-US" smtClean="0"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516983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1D2EEF-79F3-49F6-B397-8F42843F94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62594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1D2EEF-79F3-49F6-B397-8F42843F94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09230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1D2EEF-79F3-49F6-B397-8F42843F94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0029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1D2EEF-79F3-49F6-B397-8F42843F94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52298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1D2EEF-79F3-49F6-B397-8F42843F94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94035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1D2EEF-79F3-49F6-B397-8F42843F94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36299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1D2EEF-79F3-49F6-B397-8F42843F94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37898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0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C8019-963A-480E-8A34-4DE20CC0D549}" type="datetimeFigureOut">
              <a:rPr lang="zh-CN" altLang="en-US" smtClean="0"/>
              <a:t>2023/10/5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66C9D-22F3-433B-BFDD-59E3743987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23944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C8019-963A-480E-8A34-4DE20CC0D549}" type="datetimeFigureOut">
              <a:rPr lang="zh-CN" altLang="en-US" smtClean="0"/>
              <a:t>2023/10/5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66C9D-22F3-433B-BFDD-59E3743987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01015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C8019-963A-480E-8A34-4DE20CC0D549}" type="datetimeFigureOut">
              <a:rPr lang="zh-CN" altLang="en-US" smtClean="0"/>
              <a:t>2023/10/3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66C9D-22F3-433B-BFDD-59E3743987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11638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C8019-963A-480E-8A34-4DE20CC0D549}" type="datetimeFigureOut">
              <a:rPr lang="zh-CN" altLang="en-US" smtClean="0"/>
              <a:t>2023/10/5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66C9D-22F3-433B-BFDD-59E3743987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46582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C8019-963A-480E-8A34-4DE20CC0D549}" type="datetimeFigureOut">
              <a:rPr lang="zh-CN" altLang="en-US" smtClean="0"/>
              <a:t>2023/10/3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66C9D-22F3-433B-BFDD-59E3743987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156153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C8019-963A-480E-8A34-4DE20CC0D549}" type="datetimeFigureOut">
              <a:rPr lang="zh-CN" altLang="en-US" smtClean="0"/>
              <a:t>2023/10/3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66C9D-22F3-433B-BFDD-59E3743987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91504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C8019-963A-480E-8A34-4DE20CC0D549}" type="datetimeFigureOut">
              <a:rPr lang="zh-CN" altLang="en-US" smtClean="0"/>
              <a:t>2023/10/5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66C9D-22F3-433B-BFDD-59E3743987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717571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C8019-963A-480E-8A34-4DE20CC0D549}" type="datetimeFigureOut">
              <a:rPr lang="zh-CN" altLang="en-US" smtClean="0"/>
              <a:t>2023/10/3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66C9D-22F3-433B-BFDD-59E3743987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519207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C8019-963A-480E-8A34-4DE20CC0D549}" type="datetimeFigureOut">
              <a:rPr lang="zh-CN" altLang="en-US" smtClean="0"/>
              <a:t>2023/10/5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66C9D-22F3-433B-BFDD-59E3743987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47297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C8019-963A-480E-8A34-4DE20CC0D549}" type="datetimeFigureOut">
              <a:rPr lang="zh-CN" altLang="en-US" smtClean="0"/>
              <a:t>2023/10/3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66C9D-22F3-433B-BFDD-59E3743987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10308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C8019-963A-480E-8A34-4DE20CC0D549}" type="datetimeFigureOut">
              <a:rPr lang="zh-CN" altLang="en-US" smtClean="0"/>
              <a:t>2023/10/5</a:t>
            </a:fld>
            <a:endParaRPr lang="zh-CN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66C9D-22F3-433B-BFDD-59E3743987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63771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C8019-963A-480E-8A34-4DE20CC0D549}" type="datetimeFigureOut">
              <a:rPr lang="zh-CN" altLang="en-US" smtClean="0"/>
              <a:t>2023/10/3</a:t>
            </a:fld>
            <a:endParaRPr lang="zh-CN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66C9D-22F3-433B-BFDD-59E3743987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42829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C8019-963A-480E-8A34-4DE20CC0D549}" type="datetimeFigureOut">
              <a:rPr lang="zh-CN" altLang="en-US" smtClean="0"/>
              <a:t>2023/10/5</a:t>
            </a:fld>
            <a:endParaRPr lang="zh-CN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66C9D-22F3-433B-BFDD-59E3743987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59547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C8019-963A-480E-8A34-4DE20CC0D549}" type="datetimeFigureOut">
              <a:rPr lang="zh-CN" altLang="en-US" smtClean="0"/>
              <a:t>2023/10/3</a:t>
            </a:fld>
            <a:endParaRPr lang="zh-CN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66C9D-22F3-433B-BFDD-59E3743987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61250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C8019-963A-480E-8A34-4DE20CC0D549}" type="datetimeFigureOut">
              <a:rPr lang="zh-CN" altLang="en-US" smtClean="0"/>
              <a:t>2023/10/5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66C9D-22F3-433B-BFDD-59E3743987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01774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C8019-963A-480E-8A34-4DE20CC0D549}" type="datetimeFigureOut">
              <a:rPr lang="zh-CN" altLang="en-US" smtClean="0"/>
              <a:t>2023/10/3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66C9D-22F3-433B-BFDD-59E3743987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87188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C8019-963A-480E-8A34-4DE20CC0D549}" type="datetimeFigureOut">
              <a:rPr lang="zh-CN" altLang="en-US" smtClean="0"/>
              <a:t>2023/10/5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66C9D-22F3-433B-BFDD-59E3743987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64383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C8019-963A-480E-8A34-4DE20CC0D549}" type="datetimeFigureOut">
              <a:rPr lang="zh-CN" altLang="en-US" smtClean="0"/>
              <a:t>2023/10/3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66C9D-22F3-433B-BFDD-59E3743987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62717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28128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71707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57711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6746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C8019-963A-480E-8A34-4DE20CC0D549}" type="datetimeFigureOut">
              <a:rPr lang="zh-CN" altLang="en-US" smtClean="0"/>
              <a:t>2023/10/5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66C9D-22F3-433B-BFDD-59E3743987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19326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C8019-963A-480E-8A34-4DE20CC0D549}" type="datetimeFigureOut">
              <a:rPr lang="zh-CN" altLang="en-US" smtClean="0"/>
              <a:t>2023/10/3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66C9D-22F3-433B-BFDD-59E3743987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47263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C8019-963A-480E-8A34-4DE20CC0D549}" type="datetimeFigureOut">
              <a:rPr lang="zh-CN" altLang="en-US" smtClean="0"/>
              <a:t>2023/10/5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66C9D-22F3-433B-BFDD-59E3743987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58677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C8019-963A-480E-8A34-4DE20CC0D549}" type="datetimeFigureOut">
              <a:rPr lang="zh-CN" altLang="en-US" smtClean="0"/>
              <a:t>2023/10/3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66C9D-22F3-433B-BFDD-59E3743987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05331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C8019-963A-480E-8A34-4DE20CC0D549}" type="datetimeFigureOut">
              <a:rPr lang="zh-CN" altLang="en-US" smtClean="0"/>
              <a:t>2023/10/5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66C9D-22F3-433B-BFDD-59E3743987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28814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C8019-963A-480E-8A34-4DE20CC0D549}" type="datetimeFigureOut">
              <a:rPr lang="zh-CN" altLang="en-US" smtClean="0"/>
              <a:t>2023/10/3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66C9D-22F3-433B-BFDD-59E3743987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58912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C8019-963A-480E-8A34-4DE20CC0D549}" type="datetimeFigureOut">
              <a:rPr lang="zh-CN" altLang="en-US" smtClean="0"/>
              <a:t>2023/10/5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66C9D-22F3-433B-BFDD-59E3743987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4910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C8019-963A-480E-8A34-4DE20CC0D549}" type="datetimeFigureOut">
              <a:rPr lang="zh-CN" altLang="en-US" smtClean="0"/>
              <a:t>2023/10/3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66C9D-22F3-433B-BFDD-59E3743987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67550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C8019-963A-480E-8A34-4DE20CC0D549}" type="datetimeFigureOut">
              <a:rPr lang="zh-CN" altLang="en-US" smtClean="0"/>
              <a:t>2023/10/5</a:t>
            </a:fld>
            <a:endParaRPr lang="zh-CN" alt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66C9D-22F3-433B-BFDD-59E3743987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63010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C8019-963A-480E-8A34-4DE20CC0D549}" type="datetimeFigureOut">
              <a:rPr lang="zh-CN" altLang="en-US" smtClean="0"/>
              <a:t>2023/10/3</a:t>
            </a:fld>
            <a:endParaRPr lang="zh-CN" alt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66C9D-22F3-433B-BFDD-59E3743987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80620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C8019-963A-480E-8A34-4DE20CC0D549}" type="datetimeFigureOut">
              <a:rPr lang="zh-CN" altLang="en-US" smtClean="0"/>
              <a:t>2023/10/5</a:t>
            </a:fld>
            <a:endParaRPr lang="zh-CN" alt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66C9D-22F3-433B-BFDD-59E3743987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20280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C8019-963A-480E-8A34-4DE20CC0D549}" type="datetimeFigureOut">
              <a:rPr lang="zh-CN" altLang="en-US" smtClean="0"/>
              <a:t>2023/10/3</a:t>
            </a:fld>
            <a:endParaRPr lang="zh-CN" alt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66C9D-22F3-433B-BFDD-59E3743987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325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C8019-963A-480E-8A34-4DE20CC0D549}" type="datetimeFigureOut">
              <a:rPr lang="zh-CN" altLang="en-US" smtClean="0"/>
              <a:t>2023/10/5</a:t>
            </a:fld>
            <a:endParaRPr lang="zh-CN" alt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66C9D-22F3-433B-BFDD-59E3743987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70375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C8019-963A-480E-8A34-4DE20CC0D549}" type="datetimeFigureOut">
              <a:rPr lang="zh-CN" altLang="en-US" smtClean="0"/>
              <a:t>2023/10/3</a:t>
            </a:fld>
            <a:endParaRPr lang="zh-CN" alt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66C9D-22F3-433B-BFDD-59E3743987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1813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C8019-963A-480E-8A34-4DE20CC0D549}" type="datetimeFigureOut">
              <a:rPr lang="zh-CN" altLang="en-US" smtClean="0"/>
              <a:t>2023/10/5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66C9D-22F3-433B-BFDD-59E3743987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76168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4C8019-963A-480E-8A34-4DE20CC0D549}" type="datetimeFigureOut">
              <a:rPr lang="zh-CN" altLang="en-US" smtClean="0"/>
              <a:t>2023/10/3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166C9D-22F3-433B-BFDD-59E3743987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65970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5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4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3.pn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slideLayout" Target="../slideLayouts/slideLayout130.xml"/><Relationship Id="rId18" Type="http://schemas.openxmlformats.org/officeDocument/2006/relationships/slideLayout" Target="../slideLayouts/slideLayout180.xml"/><Relationship Id="rId3" Type="http://schemas.openxmlformats.org/officeDocument/2006/relationships/slideLayout" Target="../slideLayouts/slideLayout30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120.xml"/><Relationship Id="rId17" Type="http://schemas.openxmlformats.org/officeDocument/2006/relationships/slideLayout" Target="../slideLayouts/slideLayout170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160.xml"/><Relationship Id="rId20" Type="http://schemas.openxmlformats.org/officeDocument/2006/relationships/theme" Target="../theme/theme10.xml"/><Relationship Id="rId1" Type="http://schemas.openxmlformats.org/officeDocument/2006/relationships/slideLayout" Target="../slideLayouts/slideLayout110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111.xml"/><Relationship Id="rId24" Type="http://schemas.openxmlformats.org/officeDocument/2006/relationships/image" Target="../media/image5.png"/><Relationship Id="rId5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150.xml"/><Relationship Id="rId23" Type="http://schemas.openxmlformats.org/officeDocument/2006/relationships/image" Target="../media/image4.png"/><Relationship Id="rId10" Type="http://schemas.openxmlformats.org/officeDocument/2006/relationships/slideLayout" Target="../slideLayouts/slideLayout100.xml"/><Relationship Id="rId19" Type="http://schemas.openxmlformats.org/officeDocument/2006/relationships/slideLayout" Target="../slideLayouts/slideLayout190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90.xml"/><Relationship Id="rId14" Type="http://schemas.openxmlformats.org/officeDocument/2006/relationships/slideLayout" Target="../slideLayouts/slideLayout140.xml"/><Relationship Id="rId22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294C8019-963A-480E-8A34-4DE20CC0D549}" type="datetimeFigureOut">
              <a:rPr lang="zh-CN" altLang="en-US" smtClean="0"/>
              <a:t>2023/10/5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166C9D-22F3-433B-BFDD-59E3743987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394305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</p:sldLayoutIdLst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294C8019-963A-480E-8A34-4DE20CC0D549}" type="datetimeFigureOut">
              <a:rPr lang="zh-CN" altLang="en-US" smtClean="0"/>
              <a:t>2023/10/3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166C9D-22F3-433B-BFDD-59E3743987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521109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94" r:id="rId14"/>
    <p:sldLayoutId id="2147483695" r:id="rId15"/>
    <p:sldLayoutId id="2147483696" r:id="rId16"/>
    <p:sldLayoutId id="2147483697" r:id="rId17"/>
    <p:sldLayoutId id="2147483698" r:id="rId18"/>
    <p:sldLayoutId id="2147483699" r:id="rId19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390.png"/><Relationship Id="rId3" Type="http://schemas.openxmlformats.org/officeDocument/2006/relationships/image" Target="../media/image17.png"/><Relationship Id="rId7" Type="http://schemas.openxmlformats.org/officeDocument/2006/relationships/image" Target="../media/image370.png"/><Relationship Id="rId12" Type="http://schemas.openxmlformats.org/officeDocument/2006/relationships/slide" Target="slide34.xml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400.png"/><Relationship Id="rId1" Type="http://schemas.openxmlformats.org/officeDocument/2006/relationships/slideLayout" Target="../slideLayouts/slideLayout19.xml"/><Relationship Id="rId6" Type="http://schemas.openxmlformats.org/officeDocument/2006/relationships/slide" Target="slide30.xml"/><Relationship Id="rId11" Type="http://schemas.openxmlformats.org/officeDocument/2006/relationships/image" Target="../media/image20.png"/><Relationship Id="rId5" Type="http://schemas.openxmlformats.org/officeDocument/2006/relationships/image" Target="../media/image18.png"/><Relationship Id="rId15" Type="http://schemas.openxmlformats.org/officeDocument/2006/relationships/slide" Target="slide36.xml"/><Relationship Id="rId10" Type="http://schemas.openxmlformats.org/officeDocument/2006/relationships/image" Target="../media/image380.png"/><Relationship Id="rId4" Type="http://schemas.openxmlformats.org/officeDocument/2006/relationships/image" Target="../media/image9.png"/><Relationship Id="rId9" Type="http://schemas.openxmlformats.org/officeDocument/2006/relationships/slide" Target="slide32.xml"/><Relationship Id="rId1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390.png"/><Relationship Id="rId3" Type="http://schemas.openxmlformats.org/officeDocument/2006/relationships/image" Target="../media/image17.png"/><Relationship Id="rId7" Type="http://schemas.openxmlformats.org/officeDocument/2006/relationships/image" Target="../media/image370.png"/><Relationship Id="rId12" Type="http://schemas.openxmlformats.org/officeDocument/2006/relationships/slide" Target="slide34.xml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400.png"/><Relationship Id="rId1" Type="http://schemas.openxmlformats.org/officeDocument/2006/relationships/slideLayout" Target="../slideLayouts/slideLayout19.xml"/><Relationship Id="rId6" Type="http://schemas.openxmlformats.org/officeDocument/2006/relationships/slide" Target="slide30.xml"/><Relationship Id="rId11" Type="http://schemas.openxmlformats.org/officeDocument/2006/relationships/image" Target="../media/image20.png"/><Relationship Id="rId5" Type="http://schemas.openxmlformats.org/officeDocument/2006/relationships/image" Target="../media/image18.png"/><Relationship Id="rId15" Type="http://schemas.openxmlformats.org/officeDocument/2006/relationships/slide" Target="slide36.xml"/><Relationship Id="rId10" Type="http://schemas.openxmlformats.org/officeDocument/2006/relationships/image" Target="../media/image380.png"/><Relationship Id="rId4" Type="http://schemas.openxmlformats.org/officeDocument/2006/relationships/image" Target="../media/image9.png"/><Relationship Id="rId9" Type="http://schemas.openxmlformats.org/officeDocument/2006/relationships/slide" Target="slide32.xml"/><Relationship Id="rId1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90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microsoft.com/office/2007/relationships/hdphoto" Target="../media/hdphoto1.wdp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5.pn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90.xml"/><Relationship Id="rId6" Type="http://schemas.microsoft.com/office/2007/relationships/hdphoto" Target="../media/hdphoto1.wdp"/><Relationship Id="rId5" Type="http://schemas.openxmlformats.org/officeDocument/2006/relationships/image" Target="../media/image22.png"/><Relationship Id="rId4" Type="http://schemas.microsoft.com/office/2007/relationships/hdphoto" Target="../media/hdphoto2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90.xml"/><Relationship Id="rId4" Type="http://schemas.openxmlformats.org/officeDocument/2006/relationships/image" Target="../media/image2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90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tags" Target="../tags/tag4.xml"/><Relationship Id="rId7" Type="http://schemas.openxmlformats.org/officeDocument/2006/relationships/image" Target="../media/image13.png"/><Relationship Id="rId12" Type="http://schemas.openxmlformats.org/officeDocument/2006/relationships/image" Target="../media/image16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12.png"/><Relationship Id="rId11" Type="http://schemas.openxmlformats.org/officeDocument/2006/relationships/image" Target="../media/image15.png"/><Relationship Id="rId5" Type="http://schemas.openxmlformats.org/officeDocument/2006/relationships/notesSlide" Target="../notesSlides/notesSlide3.xml"/><Relationship Id="rId10" Type="http://schemas.openxmlformats.org/officeDocument/2006/relationships/image" Target="../media/image8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390.png"/><Relationship Id="rId3" Type="http://schemas.openxmlformats.org/officeDocument/2006/relationships/image" Target="../media/image17.png"/><Relationship Id="rId7" Type="http://schemas.openxmlformats.org/officeDocument/2006/relationships/image" Target="../media/image370.png"/><Relationship Id="rId12" Type="http://schemas.openxmlformats.org/officeDocument/2006/relationships/slide" Target="slide34.xml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400.png"/><Relationship Id="rId1" Type="http://schemas.openxmlformats.org/officeDocument/2006/relationships/slideLayout" Target="../slideLayouts/slideLayout19.xml"/><Relationship Id="rId6" Type="http://schemas.openxmlformats.org/officeDocument/2006/relationships/slide" Target="slide30.xml"/><Relationship Id="rId11" Type="http://schemas.openxmlformats.org/officeDocument/2006/relationships/image" Target="../media/image20.png"/><Relationship Id="rId5" Type="http://schemas.openxmlformats.org/officeDocument/2006/relationships/image" Target="../media/image18.png"/><Relationship Id="rId15" Type="http://schemas.openxmlformats.org/officeDocument/2006/relationships/slide" Target="slide36.xml"/><Relationship Id="rId10" Type="http://schemas.openxmlformats.org/officeDocument/2006/relationships/image" Target="../media/image380.png"/><Relationship Id="rId4" Type="http://schemas.openxmlformats.org/officeDocument/2006/relationships/image" Target="../media/image9.png"/><Relationship Id="rId9" Type="http://schemas.openxmlformats.org/officeDocument/2006/relationships/slide" Target="slide32.xml"/><Relationship Id="rId1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390.png"/><Relationship Id="rId3" Type="http://schemas.openxmlformats.org/officeDocument/2006/relationships/image" Target="../media/image17.png"/><Relationship Id="rId7" Type="http://schemas.openxmlformats.org/officeDocument/2006/relationships/image" Target="../media/image370.png"/><Relationship Id="rId12" Type="http://schemas.openxmlformats.org/officeDocument/2006/relationships/slide" Target="slide34.xml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400.png"/><Relationship Id="rId1" Type="http://schemas.openxmlformats.org/officeDocument/2006/relationships/slideLayout" Target="../slideLayouts/slideLayout19.xml"/><Relationship Id="rId6" Type="http://schemas.openxmlformats.org/officeDocument/2006/relationships/slide" Target="slide30.xml"/><Relationship Id="rId11" Type="http://schemas.openxmlformats.org/officeDocument/2006/relationships/image" Target="../media/image20.png"/><Relationship Id="rId5" Type="http://schemas.openxmlformats.org/officeDocument/2006/relationships/image" Target="../media/image18.png"/><Relationship Id="rId15" Type="http://schemas.openxmlformats.org/officeDocument/2006/relationships/slide" Target="slide36.xml"/><Relationship Id="rId10" Type="http://schemas.openxmlformats.org/officeDocument/2006/relationships/image" Target="../media/image380.png"/><Relationship Id="rId4" Type="http://schemas.openxmlformats.org/officeDocument/2006/relationships/image" Target="../media/image9.png"/><Relationship Id="rId9" Type="http://schemas.openxmlformats.org/officeDocument/2006/relationships/slide" Target="slide32.xml"/><Relationship Id="rId1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5.pn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Relationship Id="rId6" Type="http://schemas.microsoft.com/office/2007/relationships/hdphoto" Target="../media/hdphoto1.wdp"/><Relationship Id="rId5" Type="http://schemas.openxmlformats.org/officeDocument/2006/relationships/image" Target="../media/image22.pn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5A67ABC-CC6F-C3AC-0D8C-82CCA8627F13}"/>
              </a:ext>
            </a:extLst>
          </p:cNvPr>
          <p:cNvSpPr txBox="1"/>
          <p:nvPr/>
        </p:nvSpPr>
        <p:spPr>
          <a:xfrm>
            <a:off x="1074821" y="2705725"/>
            <a:ext cx="1111717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8800" b="1" dirty="0"/>
              <a:t>THƠ ĐƯỜNG LUẬT</a:t>
            </a:r>
            <a:endParaRPr lang="en-US" sz="8800" b="1" dirty="0"/>
          </a:p>
        </p:txBody>
      </p:sp>
    </p:spTree>
    <p:extLst>
      <p:ext uri="{BB962C8B-B14F-4D97-AF65-F5344CB8AC3E}">
        <p14:creationId xmlns:p14="http://schemas.microsoft.com/office/powerpoint/2010/main" val="39479400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D74CCE5-E0D2-4E4B-8507-99C1984C6F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075040"/>
            <a:ext cx="13118976" cy="4782960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E39FB6C1-87D4-40A5-9339-B43EBFEE7E2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10132" y="5399314"/>
            <a:ext cx="4103743" cy="2255163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02B26045-D9A5-43AF-B79D-4877F6AC5D6C}"/>
              </a:ext>
            </a:extLst>
          </p:cNvPr>
          <p:cNvGrpSpPr/>
          <p:nvPr/>
        </p:nvGrpSpPr>
        <p:grpSpPr>
          <a:xfrm>
            <a:off x="1866605" y="1984823"/>
            <a:ext cx="635590" cy="1812477"/>
            <a:chOff x="1866605" y="1984823"/>
            <a:chExt cx="635590" cy="1812477"/>
          </a:xfrm>
        </p:grpSpPr>
        <p:sp>
          <p:nvSpPr>
            <p:cNvPr id="33" name="Oval 18">
              <a:extLst>
                <a:ext uri="{FF2B5EF4-FFF2-40B4-BE49-F238E27FC236}">
                  <a16:creationId xmlns:a16="http://schemas.microsoft.com/office/drawing/2014/main" id="{EE575F8F-376F-40E9-AD02-1B8AC64B51C5}"/>
                </a:ext>
              </a:extLst>
            </p:cNvPr>
            <p:cNvSpPr/>
            <p:nvPr/>
          </p:nvSpPr>
          <p:spPr>
            <a:xfrm>
              <a:off x="1866605" y="1984823"/>
              <a:ext cx="635590" cy="635590"/>
            </a:xfrm>
            <a:prstGeom prst="ellipse">
              <a:avLst/>
            </a:prstGeom>
            <a:solidFill>
              <a:srgbClr val="006666"/>
            </a:solidFill>
            <a:ln w="38100" cap="flat" cmpd="sng" algn="ctr">
              <a:solidFill>
                <a:srgbClr val="D9BA8C"/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cxnSp>
          <p:nvCxnSpPr>
            <p:cNvPr id="5" name="直接连接符 4">
              <a:extLst>
                <a:ext uri="{FF2B5EF4-FFF2-40B4-BE49-F238E27FC236}">
                  <a16:creationId xmlns:a16="http://schemas.microsoft.com/office/drawing/2014/main" id="{010EF3D8-DB0D-4B7C-89BC-6AD90FA80B07}"/>
                </a:ext>
              </a:extLst>
            </p:cNvPr>
            <p:cNvCxnSpPr/>
            <p:nvPr/>
          </p:nvCxnSpPr>
          <p:spPr>
            <a:xfrm>
              <a:off x="2184400" y="2781300"/>
              <a:ext cx="0" cy="1016000"/>
            </a:xfrm>
            <a:prstGeom prst="line">
              <a:avLst/>
            </a:prstGeom>
            <a:noFill/>
            <a:ln w="6350" cap="flat" cmpd="sng" algn="ctr">
              <a:solidFill>
                <a:srgbClr val="7F8C8D"/>
              </a:solidFill>
              <a:prstDash val="dash"/>
              <a:miter lim="800000"/>
              <a:headEnd type="oval"/>
            </a:ln>
            <a:effectLst/>
          </p:spPr>
        </p:cxnSp>
      </p:grpSp>
      <p:grpSp>
        <p:nvGrpSpPr>
          <p:cNvPr id="41" name="组合 40">
            <a:extLst>
              <a:ext uri="{FF2B5EF4-FFF2-40B4-BE49-F238E27FC236}">
                <a16:creationId xmlns:a16="http://schemas.microsoft.com/office/drawing/2014/main" id="{9F1F59C5-2D3B-41EC-9EC8-C5D59BAE9255}"/>
              </a:ext>
            </a:extLst>
          </p:cNvPr>
          <p:cNvGrpSpPr/>
          <p:nvPr/>
        </p:nvGrpSpPr>
        <p:grpSpPr>
          <a:xfrm>
            <a:off x="4005433" y="1093440"/>
            <a:ext cx="635590" cy="2460177"/>
            <a:chOff x="1866605" y="1984823"/>
            <a:chExt cx="635590" cy="2460177"/>
          </a:xfrm>
        </p:grpSpPr>
        <p:sp>
          <p:nvSpPr>
            <p:cNvPr id="42" name="Oval 18">
              <a:extLst>
                <a:ext uri="{FF2B5EF4-FFF2-40B4-BE49-F238E27FC236}">
                  <a16:creationId xmlns:a16="http://schemas.microsoft.com/office/drawing/2014/main" id="{C26B9F6B-28EF-4631-8479-5052F7CE3F3A}"/>
                </a:ext>
              </a:extLst>
            </p:cNvPr>
            <p:cNvSpPr/>
            <p:nvPr/>
          </p:nvSpPr>
          <p:spPr>
            <a:xfrm>
              <a:off x="1866605" y="1984823"/>
              <a:ext cx="635590" cy="635590"/>
            </a:xfrm>
            <a:prstGeom prst="ellipse">
              <a:avLst/>
            </a:prstGeom>
            <a:solidFill>
              <a:srgbClr val="006666"/>
            </a:solidFill>
            <a:ln w="38100" cap="flat" cmpd="sng" algn="ctr">
              <a:solidFill>
                <a:srgbClr val="D9BA8C"/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cxnSp>
          <p:nvCxnSpPr>
            <p:cNvPr id="43" name="直接连接符 42">
              <a:extLst>
                <a:ext uri="{FF2B5EF4-FFF2-40B4-BE49-F238E27FC236}">
                  <a16:creationId xmlns:a16="http://schemas.microsoft.com/office/drawing/2014/main" id="{57E23A63-5176-4D23-A458-9840E0CD3587}"/>
                </a:ext>
              </a:extLst>
            </p:cNvPr>
            <p:cNvCxnSpPr>
              <a:cxnSpLocks/>
            </p:cNvCxnSpPr>
            <p:nvPr/>
          </p:nvCxnSpPr>
          <p:spPr>
            <a:xfrm>
              <a:off x="2184400" y="2781300"/>
              <a:ext cx="0" cy="1663700"/>
            </a:xfrm>
            <a:prstGeom prst="line">
              <a:avLst/>
            </a:prstGeom>
            <a:noFill/>
            <a:ln w="6350" cap="flat" cmpd="sng" algn="ctr">
              <a:solidFill>
                <a:srgbClr val="7F8C8D"/>
              </a:solidFill>
              <a:prstDash val="dash"/>
              <a:miter lim="800000"/>
              <a:headEnd type="oval"/>
            </a:ln>
            <a:effectLst/>
          </p:spPr>
        </p:cxnSp>
      </p:grpSp>
      <p:sp>
        <p:nvSpPr>
          <p:cNvPr id="50" name="Rectangle 10">
            <a:extLst>
              <a:ext uri="{FF2B5EF4-FFF2-40B4-BE49-F238E27FC236}">
                <a16:creationId xmlns:a16="http://schemas.microsoft.com/office/drawing/2014/main" id="{6AF8FC04-F221-409E-A855-94411916CE97}"/>
              </a:ext>
            </a:extLst>
          </p:cNvPr>
          <p:cNvSpPr/>
          <p:nvPr/>
        </p:nvSpPr>
        <p:spPr>
          <a:xfrm>
            <a:off x="607125" y="1360475"/>
            <a:ext cx="2348822" cy="323165"/>
          </a:xfrm>
          <a:prstGeom prst="rect">
            <a:avLst/>
          </a:prstGeom>
        </p:spPr>
        <p:txBody>
          <a:bodyPr wrap="none" lIns="0" tIns="0" rIns="216000" bIns="0" anchor="b" anchorCtr="0">
            <a:normAutofit fontScale="925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D9BA8C"/>
                </a:solidFill>
                <a:effectLst/>
                <a:uLnTx/>
                <a:uFillTx/>
                <a:latin typeface="#9Slide04 SVNSwashington" pitchFamily="2" charset="0"/>
                <a:ea typeface="inpin heiti" panose="00000500000000000000" pitchFamily="2" charset="-122"/>
                <a:cs typeface="+mn-ea"/>
                <a:sym typeface="inpin heiti" panose="00000500000000000000" pitchFamily="2" charset="-122"/>
              </a:rPr>
              <a:t>CẢM HỨNG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D9BA8C"/>
              </a:solidFill>
              <a:effectLst/>
              <a:uLnTx/>
              <a:uFillTx/>
              <a:latin typeface="#9Slide04 SVNSwashington" pitchFamily="2" charset="0"/>
              <a:ea typeface="inpin heiti" panose="00000500000000000000" pitchFamily="2" charset="-122"/>
              <a:cs typeface="+mn-ea"/>
              <a:sym typeface="inpin heiti" panose="00000500000000000000" pitchFamily="2" charset="-122"/>
            </a:endParaRPr>
          </a:p>
        </p:txBody>
      </p:sp>
      <p:sp>
        <p:nvSpPr>
          <p:cNvPr id="53" name="Rectangle 10">
            <a:extLst>
              <a:ext uri="{FF2B5EF4-FFF2-40B4-BE49-F238E27FC236}">
                <a16:creationId xmlns:a16="http://schemas.microsoft.com/office/drawing/2014/main" id="{77CA9145-25B1-40EA-83F9-6E8E71B9A280}"/>
              </a:ext>
            </a:extLst>
          </p:cNvPr>
          <p:cNvSpPr/>
          <p:nvPr/>
        </p:nvSpPr>
        <p:spPr>
          <a:xfrm>
            <a:off x="4641023" y="770275"/>
            <a:ext cx="2348822" cy="323165"/>
          </a:xfrm>
          <a:prstGeom prst="rect">
            <a:avLst/>
          </a:prstGeom>
        </p:spPr>
        <p:txBody>
          <a:bodyPr wrap="none" lIns="0" tIns="0" rIns="216000" bIns="0" anchor="b" anchorCtr="0">
            <a:normAutofit fontScale="925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D9BA8C"/>
                </a:solidFill>
                <a:effectLst/>
                <a:uLnTx/>
                <a:uFillTx/>
                <a:latin typeface="#9Slide04 SVNSwashington" pitchFamily="2" charset="0"/>
                <a:ea typeface="inpin heiti" panose="00000500000000000000" pitchFamily="2" charset="-122"/>
                <a:cs typeface="+mn-ea"/>
                <a:sym typeface="inpin heiti" panose="00000500000000000000" pitchFamily="2" charset="-122"/>
              </a:rPr>
              <a:t>CẤU TRÚC 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D9BA8C"/>
              </a:solidFill>
              <a:effectLst/>
              <a:uLnTx/>
              <a:uFillTx/>
              <a:latin typeface="#9Slide04 SVNSwashington" pitchFamily="2" charset="0"/>
              <a:ea typeface="inpin heiti" panose="00000500000000000000" pitchFamily="2" charset="-122"/>
              <a:cs typeface="+mn-ea"/>
              <a:sym typeface="inpin heiti" panose="00000500000000000000" pitchFamily="2" charset="-122"/>
            </a:endParaRPr>
          </a:p>
        </p:txBody>
      </p:sp>
      <p:grpSp>
        <p:nvGrpSpPr>
          <p:cNvPr id="60" name="组合 59">
            <a:extLst>
              <a:ext uri="{FF2B5EF4-FFF2-40B4-BE49-F238E27FC236}">
                <a16:creationId xmlns:a16="http://schemas.microsoft.com/office/drawing/2014/main" id="{F0C31A5E-1D65-424F-AC44-D80164707CBC}"/>
              </a:ext>
            </a:extLst>
          </p:cNvPr>
          <p:cNvGrpSpPr/>
          <p:nvPr/>
        </p:nvGrpSpPr>
        <p:grpSpPr>
          <a:xfrm>
            <a:off x="6743297" y="2498150"/>
            <a:ext cx="727397" cy="3120688"/>
            <a:chOff x="1866604" y="1984823"/>
            <a:chExt cx="727397" cy="2460177"/>
          </a:xfrm>
        </p:grpSpPr>
        <p:sp>
          <p:nvSpPr>
            <p:cNvPr id="61" name="Oval 18">
              <a:extLst>
                <a:ext uri="{FF2B5EF4-FFF2-40B4-BE49-F238E27FC236}">
                  <a16:creationId xmlns:a16="http://schemas.microsoft.com/office/drawing/2014/main" id="{9A4A9970-A37D-471A-93AA-3C5209AF43E3}"/>
                </a:ext>
              </a:extLst>
            </p:cNvPr>
            <p:cNvSpPr/>
            <p:nvPr/>
          </p:nvSpPr>
          <p:spPr>
            <a:xfrm>
              <a:off x="1866604" y="1984823"/>
              <a:ext cx="727397" cy="635590"/>
            </a:xfrm>
            <a:prstGeom prst="ellipse">
              <a:avLst/>
            </a:prstGeom>
            <a:solidFill>
              <a:srgbClr val="006666"/>
            </a:solidFill>
            <a:ln w="38100" cap="flat" cmpd="sng" algn="ctr">
              <a:solidFill>
                <a:srgbClr val="D9BA8C"/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cxnSp>
          <p:nvCxnSpPr>
            <p:cNvPr id="62" name="直接连接符 61">
              <a:extLst>
                <a:ext uri="{FF2B5EF4-FFF2-40B4-BE49-F238E27FC236}">
                  <a16:creationId xmlns:a16="http://schemas.microsoft.com/office/drawing/2014/main" id="{9AE33551-973F-407B-B496-F8286E5A7752}"/>
                </a:ext>
              </a:extLst>
            </p:cNvPr>
            <p:cNvCxnSpPr>
              <a:cxnSpLocks/>
            </p:cNvCxnSpPr>
            <p:nvPr/>
          </p:nvCxnSpPr>
          <p:spPr>
            <a:xfrm>
              <a:off x="2184400" y="2781300"/>
              <a:ext cx="0" cy="1663700"/>
            </a:xfrm>
            <a:prstGeom prst="line">
              <a:avLst/>
            </a:prstGeom>
            <a:noFill/>
            <a:ln w="6350" cap="flat" cmpd="sng" algn="ctr">
              <a:solidFill>
                <a:srgbClr val="7F8C8D"/>
              </a:solidFill>
              <a:prstDash val="dash"/>
              <a:miter lim="800000"/>
              <a:headEnd type="oval"/>
            </a:ln>
            <a:effectLst/>
          </p:spPr>
        </p:cxnSp>
      </p:grpSp>
      <p:grpSp>
        <p:nvGrpSpPr>
          <p:cNvPr id="63" name="Group 11">
            <a:extLst>
              <a:ext uri="{FF2B5EF4-FFF2-40B4-BE49-F238E27FC236}">
                <a16:creationId xmlns:a16="http://schemas.microsoft.com/office/drawing/2014/main" id="{1B54D26C-3574-4821-B5DA-0124A2ACCA69}"/>
              </a:ext>
            </a:extLst>
          </p:cNvPr>
          <p:cNvGrpSpPr/>
          <p:nvPr/>
        </p:nvGrpSpPr>
        <p:grpSpPr>
          <a:xfrm>
            <a:off x="6964311" y="1984823"/>
            <a:ext cx="2393296" cy="2924133"/>
            <a:chOff x="1668225" y="320462"/>
            <a:chExt cx="2393296" cy="2305224"/>
          </a:xfrm>
        </p:grpSpPr>
        <p:sp>
          <p:nvSpPr>
            <p:cNvPr id="64" name="TextBox 36">
              <a:extLst>
                <a:ext uri="{FF2B5EF4-FFF2-40B4-BE49-F238E27FC236}">
                  <a16:creationId xmlns:a16="http://schemas.microsoft.com/office/drawing/2014/main" id="{4347420C-C935-4A89-AE36-2F4E78E17748}"/>
                </a:ext>
              </a:extLst>
            </p:cNvPr>
            <p:cNvSpPr txBox="1"/>
            <p:nvPr/>
          </p:nvSpPr>
          <p:spPr>
            <a:xfrm>
              <a:off x="1842179" y="2071688"/>
              <a:ext cx="2219342" cy="553998"/>
            </a:xfrm>
            <a:prstGeom prst="rect">
              <a:avLst/>
            </a:prstGeom>
            <a:noFill/>
          </p:spPr>
          <p:txBody>
            <a:bodyPr wrap="square" rIns="216000" anchor="t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ea"/>
                <a:sym typeface="inpin heiti" panose="00000500000000000000" pitchFamily="2" charset="-122"/>
              </a:endParaRPr>
            </a:p>
          </p:txBody>
        </p:sp>
        <p:sp>
          <p:nvSpPr>
            <p:cNvPr id="65" name="Rectangle 10">
              <a:extLst>
                <a:ext uri="{FF2B5EF4-FFF2-40B4-BE49-F238E27FC236}">
                  <a16:creationId xmlns:a16="http://schemas.microsoft.com/office/drawing/2014/main" id="{086F0B1A-749A-4150-8CE8-1A345535C20E}"/>
                </a:ext>
              </a:extLst>
            </p:cNvPr>
            <p:cNvSpPr/>
            <p:nvPr/>
          </p:nvSpPr>
          <p:spPr>
            <a:xfrm>
              <a:off x="1668225" y="320462"/>
              <a:ext cx="2143144" cy="337640"/>
            </a:xfrm>
            <a:prstGeom prst="rect">
              <a:avLst/>
            </a:prstGeom>
          </p:spPr>
          <p:txBody>
            <a:bodyPr wrap="none" lIns="0" tIns="0" rIns="216000" bIns="0" anchor="b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D9BA8C"/>
                  </a:solidFill>
                  <a:effectLst/>
                  <a:uLnTx/>
                  <a:uFillTx/>
                  <a:latin typeface="#9Slide04 SVNSwashington" pitchFamily="2" charset="0"/>
                  <a:ea typeface="inpin heiti" panose="00000500000000000000" pitchFamily="2" charset="-122"/>
                  <a:cs typeface="+mn-ea"/>
                  <a:sym typeface="inpin heiti" panose="00000500000000000000" pitchFamily="2" charset="-122"/>
                </a:rPr>
                <a:t>NIÊM – LUẬT</a:t>
              </a: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D9BA8C"/>
                </a:solidFill>
                <a:effectLst/>
                <a:uLnTx/>
                <a:uFillTx/>
                <a:latin typeface="#9Slide04 SVNSwashington" pitchFamily="2" charset="0"/>
                <a:ea typeface="inpin heiti" panose="00000500000000000000" pitchFamily="2" charset="-122"/>
                <a:cs typeface="+mn-ea"/>
                <a:sym typeface="inpin heiti" panose="00000500000000000000" pitchFamily="2" charset="-122"/>
              </a:endParaRPr>
            </a:p>
          </p:txBody>
        </p:sp>
      </p:grpSp>
      <p:grpSp>
        <p:nvGrpSpPr>
          <p:cNvPr id="28" name="组合 40">
            <a:extLst>
              <a:ext uri="{FF2B5EF4-FFF2-40B4-BE49-F238E27FC236}">
                <a16:creationId xmlns:a16="http://schemas.microsoft.com/office/drawing/2014/main" id="{7246F995-939A-4E84-B1D6-312F45F6164B}"/>
              </a:ext>
            </a:extLst>
          </p:cNvPr>
          <p:cNvGrpSpPr/>
          <p:nvPr/>
        </p:nvGrpSpPr>
        <p:grpSpPr>
          <a:xfrm>
            <a:off x="9802564" y="1402299"/>
            <a:ext cx="770875" cy="3619527"/>
            <a:chOff x="1798962" y="1984823"/>
            <a:chExt cx="770875" cy="2460177"/>
          </a:xfrm>
        </p:grpSpPr>
        <p:sp>
          <p:nvSpPr>
            <p:cNvPr id="29" name="Oval 18">
              <a:extLst>
                <a:ext uri="{FF2B5EF4-FFF2-40B4-BE49-F238E27FC236}">
                  <a16:creationId xmlns:a16="http://schemas.microsoft.com/office/drawing/2014/main" id="{8DAB6567-3F6B-47B9-A60F-C9D89FD82376}"/>
                </a:ext>
              </a:extLst>
            </p:cNvPr>
            <p:cNvSpPr/>
            <p:nvPr/>
          </p:nvSpPr>
          <p:spPr>
            <a:xfrm>
              <a:off x="1798962" y="1984823"/>
              <a:ext cx="770875" cy="635590"/>
            </a:xfrm>
            <a:prstGeom prst="ellipse">
              <a:avLst/>
            </a:prstGeom>
            <a:solidFill>
              <a:srgbClr val="006666"/>
            </a:solidFill>
            <a:ln w="38100" cap="flat" cmpd="sng" algn="ctr">
              <a:solidFill>
                <a:srgbClr val="D9BA8C"/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cxnSp>
          <p:nvCxnSpPr>
            <p:cNvPr id="30" name="直接连接符 42">
              <a:extLst>
                <a:ext uri="{FF2B5EF4-FFF2-40B4-BE49-F238E27FC236}">
                  <a16:creationId xmlns:a16="http://schemas.microsoft.com/office/drawing/2014/main" id="{1735C5B3-03EF-4845-A9A2-3053550598BD}"/>
                </a:ext>
              </a:extLst>
            </p:cNvPr>
            <p:cNvCxnSpPr>
              <a:cxnSpLocks/>
            </p:cNvCxnSpPr>
            <p:nvPr/>
          </p:nvCxnSpPr>
          <p:spPr>
            <a:xfrm>
              <a:off x="2184400" y="2781300"/>
              <a:ext cx="0" cy="1663700"/>
            </a:xfrm>
            <a:prstGeom prst="line">
              <a:avLst/>
            </a:prstGeom>
            <a:noFill/>
            <a:ln w="6350" cap="flat" cmpd="sng" algn="ctr">
              <a:solidFill>
                <a:srgbClr val="7F8C8D"/>
              </a:solidFill>
              <a:prstDash val="dash"/>
              <a:miter lim="800000"/>
              <a:headEnd type="oval"/>
            </a:ln>
            <a:effectLst/>
          </p:spPr>
        </p:cxnSp>
      </p:grpSp>
      <p:sp>
        <p:nvSpPr>
          <p:cNvPr id="31" name="Rectangle 10">
            <a:extLst>
              <a:ext uri="{FF2B5EF4-FFF2-40B4-BE49-F238E27FC236}">
                <a16:creationId xmlns:a16="http://schemas.microsoft.com/office/drawing/2014/main" id="{C296FCFF-66BD-42D0-89F6-8945BF5E7C49}"/>
              </a:ext>
            </a:extLst>
          </p:cNvPr>
          <p:cNvSpPr/>
          <p:nvPr/>
        </p:nvSpPr>
        <p:spPr>
          <a:xfrm>
            <a:off x="10410464" y="992076"/>
            <a:ext cx="2348822" cy="323165"/>
          </a:xfrm>
          <a:prstGeom prst="rect">
            <a:avLst/>
          </a:prstGeom>
        </p:spPr>
        <p:txBody>
          <a:bodyPr wrap="none" lIns="0" tIns="0" rIns="216000" bIns="0" anchor="b" anchorCtr="0">
            <a:normAutofit fontScale="925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D9BA8C"/>
                </a:solidFill>
                <a:effectLst/>
                <a:uLnTx/>
                <a:uFillTx/>
                <a:latin typeface="#9Slide04 SVNSwashington" pitchFamily="2" charset="0"/>
                <a:ea typeface="inpin heiti" panose="00000500000000000000" pitchFamily="2" charset="-122"/>
                <a:cs typeface="+mn-ea"/>
                <a:sym typeface="inpin heiti" panose="00000500000000000000" pitchFamily="2" charset="-122"/>
              </a:rPr>
              <a:t>ĐỐI – VẦN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D9BA8C"/>
              </a:solidFill>
              <a:effectLst/>
              <a:uLnTx/>
              <a:uFillTx/>
              <a:latin typeface="#9Slide04 SVNSwashington" pitchFamily="2" charset="0"/>
              <a:ea typeface="inpin heiti" panose="00000500000000000000" pitchFamily="2" charset="-122"/>
              <a:cs typeface="+mn-ea"/>
              <a:sym typeface="inpin heiti" panose="00000500000000000000" pitchFamily="2" charset="-122"/>
            </a:endParaRP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4" name="Slide Zoom 3">
                <a:extLst>
                  <a:ext uri="{FF2B5EF4-FFF2-40B4-BE49-F238E27FC236}">
                    <a16:creationId xmlns:a16="http://schemas.microsoft.com/office/drawing/2014/main" id="{899747C3-4691-4028-8E3B-1797D399AC82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919813" y="2139110"/>
              <a:ext cx="529174" cy="297660"/>
            </p:xfrm>
            <a:graphic>
              <a:graphicData uri="http://schemas.microsoft.com/office/powerpoint/2016/slidezoom">
                <pslz:sldZm>
                  <pslz:sldZmObj sldId="289" cId="4051410143">
                    <pslz:zmPr id="{A9B19D97-7D96-4A06-AD9E-ED05906DBCEB}" returnToParent="0" transitionDur="1000">
                      <p166:blipFill xmlns:p166="http://schemas.microsoft.com/office/powerpoint/2016/6/main">
                        <a:blip r:embed="rId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529174" cy="29766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4" name="Slide Zoom 3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899747C3-4691-4028-8E3B-1797D399AC8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919813" y="2139110"/>
                <a:ext cx="529174" cy="29766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8" name="Slide Zoom 7">
                <a:extLst>
                  <a:ext uri="{FF2B5EF4-FFF2-40B4-BE49-F238E27FC236}">
                    <a16:creationId xmlns:a16="http://schemas.microsoft.com/office/drawing/2014/main" id="{132895D7-1840-4FC3-97FF-AE58B3F692EE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075990" y="1265658"/>
              <a:ext cx="534820" cy="300836"/>
            </p:xfrm>
            <a:graphic>
              <a:graphicData uri="http://schemas.microsoft.com/office/powerpoint/2016/slidezoom">
                <pslz:sldZm>
                  <pslz:sldZmObj sldId="300" cId="3270808005">
                    <pslz:zmPr id="{1C1E645C-C8E9-42C1-B03C-6CD0233CBB0F}" returnToParent="0" transitionDur="1000">
                      <p166:blipFill xmlns:p166="http://schemas.microsoft.com/office/powerpoint/2016/6/main">
                        <a:blip r:embed="rId8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534820" cy="300836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8" name="Slide Zoom 7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132895D7-1840-4FC3-97FF-AE58B3F692E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075990" y="1265658"/>
                <a:ext cx="534820" cy="300836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0" name="Slide Zoom 9">
                <a:extLst>
                  <a:ext uri="{FF2B5EF4-FFF2-40B4-BE49-F238E27FC236}">
                    <a16:creationId xmlns:a16="http://schemas.microsoft.com/office/drawing/2014/main" id="{ACC6905E-95D2-47A2-B39B-2E07CBF75E02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6816788" y="2731065"/>
              <a:ext cx="580414" cy="326483"/>
            </p:xfrm>
            <a:graphic>
              <a:graphicData uri="http://schemas.microsoft.com/office/powerpoint/2016/slidezoom">
                <pslz:sldZm>
                  <pslz:sldZmObj sldId="304" cId="913896826">
                    <pslz:zmPr id="{4ACC3535-BA3A-488A-B7BE-A95E7C247CD8}" returnToParent="0" transitionDur="1000">
                      <p166:blipFill xmlns:p166="http://schemas.microsoft.com/office/powerpoint/2016/6/main">
                        <a:blip r:embed="rId11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580414" cy="326483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0" name="Slide Zoom 9">
                <a:hlinkClick r:id="rId12" action="ppaction://hlinksldjump"/>
                <a:extLst>
                  <a:ext uri="{FF2B5EF4-FFF2-40B4-BE49-F238E27FC236}">
                    <a16:creationId xmlns:a16="http://schemas.microsoft.com/office/drawing/2014/main" id="{ACC6905E-95D2-47A2-B39B-2E07CBF75E0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6816788" y="2731065"/>
                <a:ext cx="580414" cy="326483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2" name="Slide Zoom 11">
                <a:extLst>
                  <a:ext uri="{FF2B5EF4-FFF2-40B4-BE49-F238E27FC236}">
                    <a16:creationId xmlns:a16="http://schemas.microsoft.com/office/drawing/2014/main" id="{F3C8FCC4-4687-4D9D-92B6-00308C31ECDF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9900743" y="1717758"/>
              <a:ext cx="574516" cy="323165"/>
            </p:xfrm>
            <a:graphic>
              <a:graphicData uri="http://schemas.microsoft.com/office/powerpoint/2016/slidezoom">
                <pslz:sldZm>
                  <pslz:sldZmObj sldId="317" cId="356063557">
                    <pslz:zmPr id="{24265A1C-0C98-4A55-A2C8-4AED9F31BE99}" returnToParent="0" transitionDur="1000">
                      <p166:blipFill xmlns:p166="http://schemas.microsoft.com/office/powerpoint/2016/6/main">
                        <a:blip r:embed="rId1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574516" cy="323165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2" name="Slide Zoom 11">
                <a:hlinkClick r:id="rId15" action="ppaction://hlinksldjump"/>
                <a:extLst>
                  <a:ext uri="{FF2B5EF4-FFF2-40B4-BE49-F238E27FC236}">
                    <a16:creationId xmlns:a16="http://schemas.microsoft.com/office/drawing/2014/main" id="{F3C8FCC4-4687-4D9D-92B6-00308C31ECD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9900743" y="1717758"/>
                <a:ext cx="574516" cy="323165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599831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>
        <p14:flythrough dir="out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9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3">
            <a:extLst>
              <a:ext uri="{FF2B5EF4-FFF2-40B4-BE49-F238E27FC236}">
                <a16:creationId xmlns:a16="http://schemas.microsoft.com/office/drawing/2014/main" id="{8469B14C-3001-4382-8F55-E9C362AEAEA5}"/>
              </a:ext>
            </a:extLst>
          </p:cNvPr>
          <p:cNvSpPr txBox="1"/>
          <p:nvPr/>
        </p:nvSpPr>
        <p:spPr>
          <a:xfrm>
            <a:off x="1752094" y="976220"/>
            <a:ext cx="2473047" cy="492443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/>
          <a:p>
            <a:pPr marL="0" marR="0" lvl="0" indent="0" algn="r" defTabSz="-6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D9BA8C"/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Khái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D9BA8C"/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D9BA8C"/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niệm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D9BA8C"/>
              </a:solidFill>
              <a:effectLst/>
              <a:uLnTx/>
              <a:uFillTx/>
              <a:latin typeface="Calibri" panose="020F0502020204030204" pitchFamily="34" charset="0"/>
              <a:ea typeface="inpin heiti" panose="00000500000000000000" pitchFamily="2" charset="-122"/>
              <a:cs typeface="Calibri" panose="020F0502020204030204" pitchFamily="34" charset="0"/>
              <a:sym typeface="inpin heiti" panose="00000500000000000000" pitchFamily="2" charset="-122"/>
            </a:endParaRPr>
          </a:p>
        </p:txBody>
      </p:sp>
      <p:sp>
        <p:nvSpPr>
          <p:cNvPr id="3" name="TextBox 13">
            <a:extLst>
              <a:ext uri="{FF2B5EF4-FFF2-40B4-BE49-F238E27FC236}">
                <a16:creationId xmlns:a16="http://schemas.microsoft.com/office/drawing/2014/main" id="{98261142-AFCD-46AF-B28B-8F3087F22A77}"/>
              </a:ext>
            </a:extLst>
          </p:cNvPr>
          <p:cNvSpPr txBox="1"/>
          <p:nvPr/>
        </p:nvSpPr>
        <p:spPr>
          <a:xfrm>
            <a:off x="2493043" y="4949622"/>
            <a:ext cx="2473047" cy="492443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/>
          <a:p>
            <a:pPr marL="0" marR="0" lvl="0" indent="0" algn="r" defTabSz="-6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D9BA8C"/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Ví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D9BA8C"/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D9BA8C"/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dụ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D9BA8C"/>
              </a:solidFill>
              <a:effectLst/>
              <a:uLnTx/>
              <a:uFillTx/>
              <a:latin typeface="Calibri" panose="020F0502020204030204" pitchFamily="34" charset="0"/>
              <a:ea typeface="inpin heiti" panose="00000500000000000000" pitchFamily="2" charset="-122"/>
              <a:cs typeface="Calibri" panose="020F0502020204030204" pitchFamily="34" charset="0"/>
              <a:sym typeface="inpin heiti" panose="00000500000000000000" pitchFamily="2" charset="-122"/>
            </a:endParaRPr>
          </a:p>
        </p:txBody>
      </p:sp>
      <p:sp>
        <p:nvSpPr>
          <p:cNvPr id="4" name="TextBox 13">
            <a:extLst>
              <a:ext uri="{FF2B5EF4-FFF2-40B4-BE49-F238E27FC236}">
                <a16:creationId xmlns:a16="http://schemas.microsoft.com/office/drawing/2014/main" id="{5A598515-54A0-424D-9C56-9BA56AA53599}"/>
              </a:ext>
            </a:extLst>
          </p:cNvPr>
          <p:cNvSpPr txBox="1"/>
          <p:nvPr/>
        </p:nvSpPr>
        <p:spPr>
          <a:xfrm>
            <a:off x="8362763" y="1352197"/>
            <a:ext cx="2474727" cy="492443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/>
          <a:p>
            <a:pPr marL="0" marR="0" lvl="0" indent="0" algn="l" defTabSz="-6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D9BA8C"/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Khái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D9BA8C"/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D9BA8C"/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niệm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D9BA8C"/>
              </a:solidFill>
              <a:effectLst/>
              <a:uLnTx/>
              <a:uFillTx/>
              <a:latin typeface="Calibri" panose="020F0502020204030204" pitchFamily="34" charset="0"/>
              <a:ea typeface="inpin heiti" panose="00000500000000000000" pitchFamily="2" charset="-122"/>
              <a:cs typeface="Calibri" panose="020F0502020204030204" pitchFamily="34" charset="0"/>
              <a:sym typeface="inpin heiti" panose="00000500000000000000" pitchFamily="2" charset="-122"/>
            </a:endParaRPr>
          </a:p>
        </p:txBody>
      </p:sp>
      <p:sp>
        <p:nvSpPr>
          <p:cNvPr id="5" name="TextBox 13">
            <a:extLst>
              <a:ext uri="{FF2B5EF4-FFF2-40B4-BE49-F238E27FC236}">
                <a16:creationId xmlns:a16="http://schemas.microsoft.com/office/drawing/2014/main" id="{F53414BB-1775-45C3-8A69-6046C0386C19}"/>
              </a:ext>
            </a:extLst>
          </p:cNvPr>
          <p:cNvSpPr txBox="1"/>
          <p:nvPr/>
        </p:nvSpPr>
        <p:spPr>
          <a:xfrm>
            <a:off x="8149114" y="1998822"/>
            <a:ext cx="3382059" cy="2154436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Là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sự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liên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lạc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về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âm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luật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của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hai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câu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thơ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trong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bài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thơ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Đường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luật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. Hai </a:t>
            </a: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câu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thơ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niêm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với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nhau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khi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nào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chữ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thứ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hai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của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hai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câu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cùng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theo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một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luật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, </a:t>
            </a: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hoặc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là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cùng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bằng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kumimoji="0" lang="vi-VN" altLang="zh-CN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hoặc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cùng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trắc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, </a:t>
            </a: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bằng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niêm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bằng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, </a:t>
            </a: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trắc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niêm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trắc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inpin heiti" panose="00000500000000000000" pitchFamily="2" charset="-122"/>
              <a:cs typeface="Calibri" panose="020F0502020204030204" pitchFamily="34" charset="0"/>
              <a:sym typeface="inpin heiti" panose="00000500000000000000" pitchFamily="2" charset="-122"/>
            </a:endParaRPr>
          </a:p>
        </p:txBody>
      </p:sp>
      <p:sp>
        <p:nvSpPr>
          <p:cNvPr id="6" name="TextBox 13">
            <a:extLst>
              <a:ext uri="{FF2B5EF4-FFF2-40B4-BE49-F238E27FC236}">
                <a16:creationId xmlns:a16="http://schemas.microsoft.com/office/drawing/2014/main" id="{AF151CB7-D2F6-4244-88C1-81F7F0C84E01}"/>
              </a:ext>
            </a:extLst>
          </p:cNvPr>
          <p:cNvSpPr txBox="1"/>
          <p:nvPr/>
        </p:nvSpPr>
        <p:spPr>
          <a:xfrm>
            <a:off x="7238945" y="4949622"/>
            <a:ext cx="2474727" cy="492443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/>
          <a:p>
            <a:pPr marL="0" marR="0" lvl="0" indent="0" algn="l" defTabSz="-6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D9BA8C"/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Ví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D9BA8C"/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D9BA8C"/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dụ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D9BA8C"/>
              </a:solidFill>
              <a:effectLst/>
              <a:uLnTx/>
              <a:uFillTx/>
              <a:latin typeface="Calibri" panose="020F0502020204030204" pitchFamily="34" charset="0"/>
              <a:ea typeface="inpin heiti" panose="00000500000000000000" pitchFamily="2" charset="-122"/>
              <a:cs typeface="Calibri" panose="020F0502020204030204" pitchFamily="34" charset="0"/>
              <a:sym typeface="inpin heiti" panose="00000500000000000000" pitchFamily="2" charset="-122"/>
            </a:endParaRPr>
          </a:p>
        </p:txBody>
      </p:sp>
      <p:sp>
        <p:nvSpPr>
          <p:cNvPr id="7" name="TextBox 13">
            <a:extLst>
              <a:ext uri="{FF2B5EF4-FFF2-40B4-BE49-F238E27FC236}">
                <a16:creationId xmlns:a16="http://schemas.microsoft.com/office/drawing/2014/main" id="{F0C2342C-3FEF-44BE-ABDB-45BC4BD06036}"/>
              </a:ext>
            </a:extLst>
          </p:cNvPr>
          <p:cNvSpPr txBox="1"/>
          <p:nvPr/>
        </p:nvSpPr>
        <p:spPr>
          <a:xfrm>
            <a:off x="8362763" y="4389898"/>
            <a:ext cx="2953945" cy="2462213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B </a:t>
            </a:r>
            <a:r>
              <a:rPr kumimoji="0" lang="en-US" altLang="zh-CN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D9BA8C"/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B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T </a:t>
            </a: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T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B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T </a:t>
            </a:r>
            <a:r>
              <a:rPr kumimoji="0" lang="en-US" altLang="zh-CN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D9BA8C"/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T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T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B </a:t>
            </a: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B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T </a:t>
            </a:r>
            <a:r>
              <a:rPr kumimoji="0" lang="en-US" altLang="zh-CN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D9BA8C"/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T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B </a:t>
            </a: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B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T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B </a:t>
            </a:r>
            <a:r>
              <a:rPr kumimoji="0" lang="en-US" altLang="zh-CN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D9BA8C"/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B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T </a:t>
            </a: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T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B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B </a:t>
            </a:r>
            <a:r>
              <a:rPr kumimoji="0" lang="en-US" altLang="zh-CN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D9BA8C"/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B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B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T </a:t>
            </a: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T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T </a:t>
            </a:r>
            <a:r>
              <a:rPr kumimoji="0" lang="en-US" altLang="zh-CN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D9BA8C"/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T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T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B </a:t>
            </a: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B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T </a:t>
            </a:r>
            <a:r>
              <a:rPr kumimoji="0" lang="en-US" altLang="zh-CN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D9BA8C"/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T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D9BA8C"/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B </a:t>
            </a: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B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B </a:t>
            </a:r>
            <a:r>
              <a:rPr kumimoji="0" lang="en-US" altLang="zh-CN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D9BA8C"/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B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T </a:t>
            </a: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T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B  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inpin heiti" panose="00000500000000000000" pitchFamily="2" charset="-122"/>
              <a:cs typeface="Calibri" panose="020F0502020204030204" pitchFamily="34" charset="0"/>
              <a:sym typeface="inpin heiti" panose="00000500000000000000" pitchFamily="2" charset="-122"/>
            </a:endParaRPr>
          </a:p>
        </p:txBody>
      </p:sp>
      <p:sp>
        <p:nvSpPr>
          <p:cNvPr id="8" name="TextBox 13">
            <a:extLst>
              <a:ext uri="{FF2B5EF4-FFF2-40B4-BE49-F238E27FC236}">
                <a16:creationId xmlns:a16="http://schemas.microsoft.com/office/drawing/2014/main" id="{62D4C9BA-073D-41CE-BD67-37028AC521B8}"/>
              </a:ext>
            </a:extLst>
          </p:cNvPr>
          <p:cNvSpPr txBox="1"/>
          <p:nvPr/>
        </p:nvSpPr>
        <p:spPr>
          <a:xfrm>
            <a:off x="2961467" y="4389899"/>
            <a:ext cx="2898692" cy="2462213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B </a:t>
            </a:r>
            <a:r>
              <a:rPr kumimoji="0" lang="en-US" altLang="zh-CN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D9BA8C"/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B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T </a:t>
            </a: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T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B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T </a:t>
            </a:r>
            <a:r>
              <a:rPr kumimoji="0" lang="en-US" altLang="zh-CN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D9BA8C"/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T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T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B </a:t>
            </a: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B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T </a:t>
            </a:r>
            <a:r>
              <a:rPr kumimoji="0" lang="en-US" altLang="zh-CN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D9BA8C"/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T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B </a:t>
            </a: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B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T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B </a:t>
            </a:r>
            <a:r>
              <a:rPr kumimoji="0" lang="en-US" altLang="zh-CN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D9BA8C"/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B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T </a:t>
            </a: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T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B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B </a:t>
            </a:r>
            <a:r>
              <a:rPr kumimoji="0" lang="en-US" altLang="zh-CN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D9BA8C"/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B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B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T </a:t>
            </a: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T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T </a:t>
            </a:r>
            <a:r>
              <a:rPr kumimoji="0" lang="en-US" altLang="zh-CN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D9BA8C"/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T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T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B </a:t>
            </a: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B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T </a:t>
            </a:r>
            <a:r>
              <a:rPr kumimoji="0" lang="en-US" altLang="zh-CN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D9BA8C"/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T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D9BA8C"/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B </a:t>
            </a: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B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B </a:t>
            </a:r>
            <a:r>
              <a:rPr kumimoji="0" lang="en-US" altLang="zh-CN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D9BA8C"/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B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T </a:t>
            </a: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T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B  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inpin heiti" panose="00000500000000000000" pitchFamily="2" charset="-122"/>
              <a:cs typeface="Calibri" panose="020F0502020204030204" pitchFamily="34" charset="0"/>
              <a:sym typeface="inpin heiti" panose="00000500000000000000" pitchFamily="2" charset="-122"/>
            </a:endParaRPr>
          </a:p>
        </p:txBody>
      </p:sp>
      <p:sp>
        <p:nvSpPr>
          <p:cNvPr id="9" name="TextBox 13">
            <a:extLst>
              <a:ext uri="{FF2B5EF4-FFF2-40B4-BE49-F238E27FC236}">
                <a16:creationId xmlns:a16="http://schemas.microsoft.com/office/drawing/2014/main" id="{88DB765A-E9E3-48CA-81EF-14C71F336632}"/>
              </a:ext>
            </a:extLst>
          </p:cNvPr>
          <p:cNvSpPr txBox="1"/>
          <p:nvPr/>
        </p:nvSpPr>
        <p:spPr>
          <a:xfrm>
            <a:off x="142526" y="1608529"/>
            <a:ext cx="3900816" cy="2954655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>
            <a:spAutoFit/>
          </a:bodyPr>
          <a:lstStyle/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Là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cách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sắp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đặt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tiếng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bằng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tiếng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trắc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trong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các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câu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của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một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bài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altLang="zh-CN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thơ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inpin heiti" panose="00000500000000000000" pitchFamily="2" charset="-122"/>
              <a:cs typeface="Calibri" panose="020F0502020204030204" pitchFamily="34" charset="0"/>
              <a:sym typeface="inpin heiti" panose="00000500000000000000" pitchFamily="2" charset="-122"/>
            </a:endParaRPr>
          </a:p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kumimoji="0" lang="vi-VN" altLang="zh-CN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Luật</a:t>
            </a:r>
            <a:r>
              <a:rPr kumimoji="0" lang="vi-VN" altLang="zh-CN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kumimoji="0" lang="vi-VN" altLang="zh-CN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được</a:t>
            </a:r>
            <a:r>
              <a:rPr kumimoji="0" lang="vi-VN" altLang="zh-CN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kumimoji="0" lang="vi-VN" altLang="zh-CN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bắt</a:t>
            </a:r>
            <a:r>
              <a:rPr kumimoji="0" lang="vi-VN" altLang="zh-CN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kumimoji="0" lang="vi-VN" altLang="zh-CN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đầu</a:t>
            </a:r>
            <a:r>
              <a:rPr kumimoji="0" lang="vi-VN" altLang="zh-CN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kumimoji="0" lang="vi-VN" altLang="zh-CN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bằng</a:t>
            </a:r>
            <a:r>
              <a:rPr kumimoji="0" lang="vi-VN" altLang="zh-CN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âm  thanh </a:t>
            </a:r>
            <a:r>
              <a:rPr kumimoji="0" lang="vi-VN" altLang="zh-CN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của</a:t>
            </a:r>
            <a:r>
              <a:rPr kumimoji="0" lang="vi-VN" altLang="zh-CN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kumimoji="0" lang="vi-VN" altLang="zh-CN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chữ</a:t>
            </a:r>
            <a:r>
              <a:rPr kumimoji="0" lang="vi-VN" altLang="zh-CN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kumimoji="0" lang="vi-VN" altLang="zh-CN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thứ</a:t>
            </a:r>
            <a:r>
              <a:rPr kumimoji="0" lang="vi-VN" altLang="zh-CN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kumimoji="0" lang="vi-VN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hai</a:t>
            </a:r>
            <a:r>
              <a:rPr kumimoji="0" lang="vi-VN" altLang="zh-CN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 </a:t>
            </a:r>
            <a:r>
              <a:rPr kumimoji="0" lang="vi-VN" altLang="zh-CN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của</a:t>
            </a:r>
            <a:r>
              <a:rPr kumimoji="0" lang="vi-VN" altLang="zh-CN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câu </a:t>
            </a:r>
            <a:r>
              <a:rPr kumimoji="0" lang="vi-VN" altLang="zh-CN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thứ</a:t>
            </a:r>
            <a:r>
              <a:rPr kumimoji="0" lang="vi-VN" altLang="zh-CN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kumimoji="0" lang="vi-VN" altLang="zh-CN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nhất</a:t>
            </a:r>
            <a:r>
              <a:rPr kumimoji="0" lang="vi-VN" altLang="zh-CN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.</a:t>
            </a:r>
          </a:p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altLang="zh-CN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Nếu</a:t>
            </a:r>
            <a:r>
              <a:rPr kumimoji="0" lang="vi-VN" altLang="zh-CN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kumimoji="0" lang="vi-VN" altLang="zh-CN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chữ</a:t>
            </a:r>
            <a:r>
              <a:rPr kumimoji="0" lang="vi-VN" altLang="zh-CN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kumimoji="0" lang="vi-VN" altLang="zh-CN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thứ</a:t>
            </a:r>
            <a:r>
              <a:rPr kumimoji="0" lang="vi-VN" altLang="zh-CN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hai </a:t>
            </a:r>
            <a:r>
              <a:rPr kumimoji="0" lang="vi-VN" altLang="zh-CN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là</a:t>
            </a:r>
            <a:r>
              <a:rPr kumimoji="0" lang="vi-VN" altLang="zh-CN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thanh </a:t>
            </a:r>
            <a:r>
              <a:rPr kumimoji="0" lang="vi-VN" altLang="zh-CN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bằng</a:t>
            </a:r>
            <a:r>
              <a:rPr kumimoji="0" lang="vi-VN" altLang="zh-CN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kumimoji="0" lang="vi-VN" altLang="zh-CN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thì</a:t>
            </a:r>
            <a:r>
              <a:rPr kumimoji="0" lang="vi-VN" altLang="zh-CN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kumimoji="0" lang="vi-VN" altLang="zh-CN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gọi</a:t>
            </a:r>
            <a:r>
              <a:rPr kumimoji="0" lang="vi-VN" altLang="zh-CN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kumimoji="0" lang="vi-VN" altLang="zh-CN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bài</a:t>
            </a:r>
            <a:r>
              <a:rPr kumimoji="0" lang="vi-VN" altLang="zh-CN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 thơ </a:t>
            </a:r>
            <a:r>
              <a:rPr kumimoji="0" lang="vi-VN" altLang="zh-CN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luật</a:t>
            </a:r>
            <a:r>
              <a:rPr kumimoji="0" lang="vi-VN" altLang="zh-CN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kumimoji="0" lang="vi-VN" altLang="zh-CN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bằng</a:t>
            </a:r>
            <a:r>
              <a:rPr kumimoji="0" lang="vi-VN" altLang="zh-CN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. </a:t>
            </a:r>
            <a:r>
              <a:rPr kumimoji="0" lang="vi-VN" altLang="zh-CN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Chữ</a:t>
            </a:r>
            <a:r>
              <a:rPr kumimoji="0" lang="vi-VN" altLang="zh-CN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kumimoji="0" lang="vi-VN" altLang="zh-CN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thứ</a:t>
            </a:r>
            <a:r>
              <a:rPr kumimoji="0" lang="vi-VN" altLang="zh-CN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 hai </a:t>
            </a:r>
            <a:r>
              <a:rPr kumimoji="0" lang="vi-VN" altLang="zh-CN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là</a:t>
            </a:r>
            <a:r>
              <a:rPr kumimoji="0" lang="vi-VN" altLang="zh-CN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thanh </a:t>
            </a:r>
            <a:r>
              <a:rPr kumimoji="0" lang="vi-VN" altLang="zh-CN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trắc</a:t>
            </a:r>
            <a:r>
              <a:rPr kumimoji="0" lang="vi-VN" altLang="zh-CN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kumimoji="0" lang="vi-VN" altLang="zh-CN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thì</a:t>
            </a:r>
            <a:r>
              <a:rPr kumimoji="0" lang="vi-VN" altLang="zh-CN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kumimoji="0" lang="vi-VN" altLang="zh-CN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gọi</a:t>
            </a:r>
            <a:r>
              <a:rPr kumimoji="0" lang="vi-VN" altLang="zh-CN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kumimoji="0" lang="vi-VN" altLang="zh-CN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là</a:t>
            </a:r>
            <a:r>
              <a:rPr kumimoji="0" lang="vi-VN" altLang="zh-CN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kumimoji="0" lang="vi-VN" altLang="zh-CN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bài</a:t>
            </a:r>
            <a:r>
              <a:rPr kumimoji="0" lang="vi-VN" altLang="zh-CN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thơ </a:t>
            </a:r>
            <a:r>
              <a:rPr kumimoji="0" lang="vi-VN" altLang="zh-CN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luật</a:t>
            </a:r>
            <a:r>
              <a:rPr kumimoji="0" lang="vi-VN" altLang="zh-CN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kumimoji="0" lang="vi-VN" altLang="zh-CN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trắc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. 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inpin heiti" panose="00000500000000000000" pitchFamily="2" charset="-122"/>
              <a:cs typeface="Calibri" panose="020F0502020204030204" pitchFamily="34" charset="0"/>
              <a:sym typeface="inpin heiti" panose="00000500000000000000" pitchFamily="2" charset="-122"/>
            </a:endParaRPr>
          </a:p>
        </p:txBody>
      </p:sp>
      <p:grpSp>
        <p:nvGrpSpPr>
          <p:cNvPr id="11" name="组合 60">
            <a:extLst>
              <a:ext uri="{FF2B5EF4-FFF2-40B4-BE49-F238E27FC236}">
                <a16:creationId xmlns:a16="http://schemas.microsoft.com/office/drawing/2014/main" id="{7D5F699B-3197-4991-98E4-35DE4362E9AD}"/>
              </a:ext>
            </a:extLst>
          </p:cNvPr>
          <p:cNvGrpSpPr>
            <a:grpSpLocks/>
          </p:cNvGrpSpPr>
          <p:nvPr/>
        </p:nvGrpSpPr>
        <p:grpSpPr bwMode="auto">
          <a:xfrm>
            <a:off x="4153947" y="1918063"/>
            <a:ext cx="481812" cy="481812"/>
            <a:chOff x="0" y="0"/>
            <a:chExt cx="538216" cy="538216"/>
          </a:xfrm>
        </p:grpSpPr>
        <p:sp>
          <p:nvSpPr>
            <p:cNvPr id="12" name="流程图: 联系 61">
              <a:extLst>
                <a:ext uri="{FF2B5EF4-FFF2-40B4-BE49-F238E27FC236}">
                  <a16:creationId xmlns:a16="http://schemas.microsoft.com/office/drawing/2014/main" id="{FB76468F-FEC7-4084-BA7B-1BA7D95016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538216" cy="538216"/>
            </a:xfrm>
            <a:prstGeom prst="flowChartConnector">
              <a:avLst/>
            </a:prstGeom>
            <a:solidFill>
              <a:srgbClr val="00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</a:prstClr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ea"/>
                <a:sym typeface="inpin heiti" panose="00000500000000000000" pitchFamily="2" charset="-122"/>
              </a:endParaRPr>
            </a:p>
          </p:txBody>
        </p:sp>
        <p:sp>
          <p:nvSpPr>
            <p:cNvPr id="13" name="Freeform 105">
              <a:extLst>
                <a:ext uri="{FF2B5EF4-FFF2-40B4-BE49-F238E27FC236}">
                  <a16:creationId xmlns:a16="http://schemas.microsoft.com/office/drawing/2014/main" id="{E9985A73-1DC2-4245-A3FC-771BF5B7B4E5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553" y="168359"/>
              <a:ext cx="291110" cy="214383"/>
            </a:xfrm>
            <a:custGeom>
              <a:avLst/>
              <a:gdLst>
                <a:gd name="T0" fmla="*/ 2147483647 w 290"/>
                <a:gd name="T1" fmla="*/ 2147483647 h 213"/>
                <a:gd name="T2" fmla="*/ 2147483647 w 290"/>
                <a:gd name="T3" fmla="*/ 2147483647 h 213"/>
                <a:gd name="T4" fmla="*/ 2147483647 w 290"/>
                <a:gd name="T5" fmla="*/ 2147483647 h 213"/>
                <a:gd name="T6" fmla="*/ 2147483647 w 290"/>
                <a:gd name="T7" fmla="*/ 2147483647 h 213"/>
                <a:gd name="T8" fmla="*/ 2147483647 w 290"/>
                <a:gd name="T9" fmla="*/ 2147483647 h 213"/>
                <a:gd name="T10" fmla="*/ 2147483647 w 290"/>
                <a:gd name="T11" fmla="*/ 2147483647 h 213"/>
                <a:gd name="T12" fmla="*/ 2147483647 w 290"/>
                <a:gd name="T13" fmla="*/ 2147483647 h 213"/>
                <a:gd name="T14" fmla="*/ 2147483647 w 290"/>
                <a:gd name="T15" fmla="*/ 2147483647 h 213"/>
                <a:gd name="T16" fmla="*/ 2147483647 w 290"/>
                <a:gd name="T17" fmla="*/ 2147483647 h 213"/>
                <a:gd name="T18" fmla="*/ 2147483647 w 290"/>
                <a:gd name="T19" fmla="*/ 2147483647 h 213"/>
                <a:gd name="T20" fmla="*/ 2147483647 w 290"/>
                <a:gd name="T21" fmla="*/ 2147483647 h 213"/>
                <a:gd name="T22" fmla="*/ 2147483647 w 290"/>
                <a:gd name="T23" fmla="*/ 2147483647 h 213"/>
                <a:gd name="T24" fmla="*/ 2147483647 w 290"/>
                <a:gd name="T25" fmla="*/ 2147483647 h 213"/>
                <a:gd name="T26" fmla="*/ 2147483647 w 290"/>
                <a:gd name="T27" fmla="*/ 2147483647 h 213"/>
                <a:gd name="T28" fmla="*/ 2147483647 w 290"/>
                <a:gd name="T29" fmla="*/ 2147483647 h 21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90" h="213">
                  <a:moveTo>
                    <a:pt x="4" y="131"/>
                  </a:moveTo>
                  <a:cubicBezTo>
                    <a:pt x="0" y="127"/>
                    <a:pt x="0" y="120"/>
                    <a:pt x="4" y="115"/>
                  </a:cubicBezTo>
                  <a:cubicBezTo>
                    <a:pt x="33" y="86"/>
                    <a:pt x="33" y="86"/>
                    <a:pt x="33" y="86"/>
                  </a:cubicBezTo>
                  <a:cubicBezTo>
                    <a:pt x="38" y="82"/>
                    <a:pt x="45" y="82"/>
                    <a:pt x="49" y="86"/>
                  </a:cubicBezTo>
                  <a:cubicBezTo>
                    <a:pt x="96" y="133"/>
                    <a:pt x="96" y="133"/>
                    <a:pt x="96" y="133"/>
                  </a:cubicBezTo>
                  <a:cubicBezTo>
                    <a:pt x="101" y="137"/>
                    <a:pt x="108" y="137"/>
                    <a:pt x="113" y="133"/>
                  </a:cubicBezTo>
                  <a:cubicBezTo>
                    <a:pt x="241" y="4"/>
                    <a:pt x="241" y="4"/>
                    <a:pt x="241" y="4"/>
                  </a:cubicBezTo>
                  <a:cubicBezTo>
                    <a:pt x="245" y="0"/>
                    <a:pt x="252" y="0"/>
                    <a:pt x="257" y="4"/>
                  </a:cubicBezTo>
                  <a:cubicBezTo>
                    <a:pt x="286" y="33"/>
                    <a:pt x="286" y="33"/>
                    <a:pt x="286" y="33"/>
                  </a:cubicBezTo>
                  <a:cubicBezTo>
                    <a:pt x="290" y="37"/>
                    <a:pt x="290" y="45"/>
                    <a:pt x="286" y="49"/>
                  </a:cubicBezTo>
                  <a:cubicBezTo>
                    <a:pt x="130" y="205"/>
                    <a:pt x="130" y="205"/>
                    <a:pt x="130" y="205"/>
                  </a:cubicBezTo>
                  <a:cubicBezTo>
                    <a:pt x="126" y="209"/>
                    <a:pt x="117" y="213"/>
                    <a:pt x="111" y="213"/>
                  </a:cubicBezTo>
                  <a:cubicBezTo>
                    <a:pt x="97" y="213"/>
                    <a:pt x="97" y="213"/>
                    <a:pt x="97" y="213"/>
                  </a:cubicBezTo>
                  <a:cubicBezTo>
                    <a:pt x="91" y="213"/>
                    <a:pt x="82" y="209"/>
                    <a:pt x="78" y="205"/>
                  </a:cubicBezTo>
                  <a:lnTo>
                    <a:pt x="4" y="131"/>
                  </a:ln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95000"/>
                  </a:prstClr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ea"/>
                <a:sym typeface="inpin heiti" panose="00000500000000000000" pitchFamily="2" charset="-122"/>
              </a:endParaRPr>
            </a:p>
          </p:txBody>
        </p:sp>
      </p:grpSp>
      <p:grpSp>
        <p:nvGrpSpPr>
          <p:cNvPr id="14" name="组合 63">
            <a:extLst>
              <a:ext uri="{FF2B5EF4-FFF2-40B4-BE49-F238E27FC236}">
                <a16:creationId xmlns:a16="http://schemas.microsoft.com/office/drawing/2014/main" id="{E218882A-98B1-4F3C-A575-7C0247814CC3}"/>
              </a:ext>
            </a:extLst>
          </p:cNvPr>
          <p:cNvGrpSpPr>
            <a:grpSpLocks/>
          </p:cNvGrpSpPr>
          <p:nvPr/>
        </p:nvGrpSpPr>
        <p:grpSpPr bwMode="auto">
          <a:xfrm>
            <a:off x="6785973" y="4552023"/>
            <a:ext cx="481812" cy="481811"/>
            <a:chOff x="0" y="0"/>
            <a:chExt cx="538216" cy="538216"/>
          </a:xfrm>
        </p:grpSpPr>
        <p:sp>
          <p:nvSpPr>
            <p:cNvPr id="15" name="流程图: 联系 64">
              <a:extLst>
                <a:ext uri="{FF2B5EF4-FFF2-40B4-BE49-F238E27FC236}">
                  <a16:creationId xmlns:a16="http://schemas.microsoft.com/office/drawing/2014/main" id="{B405E980-0599-4AC5-9A5C-AE0A1E9CB5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538216" cy="538216"/>
            </a:xfrm>
            <a:prstGeom prst="flowChartConnector">
              <a:avLst/>
            </a:prstGeom>
            <a:solidFill>
              <a:srgbClr val="00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</a:prstClr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ea"/>
                <a:sym typeface="inpin heiti" panose="00000500000000000000" pitchFamily="2" charset="-122"/>
              </a:endParaRPr>
            </a:p>
          </p:txBody>
        </p:sp>
        <p:sp>
          <p:nvSpPr>
            <p:cNvPr id="16" name="Freeform 105">
              <a:extLst>
                <a:ext uri="{FF2B5EF4-FFF2-40B4-BE49-F238E27FC236}">
                  <a16:creationId xmlns:a16="http://schemas.microsoft.com/office/drawing/2014/main" id="{68FF5470-C301-48EF-BD01-F2294E6DFEA6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553" y="168359"/>
              <a:ext cx="291110" cy="214383"/>
            </a:xfrm>
            <a:custGeom>
              <a:avLst/>
              <a:gdLst>
                <a:gd name="T0" fmla="*/ 2147483647 w 290"/>
                <a:gd name="T1" fmla="*/ 2147483647 h 213"/>
                <a:gd name="T2" fmla="*/ 2147483647 w 290"/>
                <a:gd name="T3" fmla="*/ 2147483647 h 213"/>
                <a:gd name="T4" fmla="*/ 2147483647 w 290"/>
                <a:gd name="T5" fmla="*/ 2147483647 h 213"/>
                <a:gd name="T6" fmla="*/ 2147483647 w 290"/>
                <a:gd name="T7" fmla="*/ 2147483647 h 213"/>
                <a:gd name="T8" fmla="*/ 2147483647 w 290"/>
                <a:gd name="T9" fmla="*/ 2147483647 h 213"/>
                <a:gd name="T10" fmla="*/ 2147483647 w 290"/>
                <a:gd name="T11" fmla="*/ 2147483647 h 213"/>
                <a:gd name="T12" fmla="*/ 2147483647 w 290"/>
                <a:gd name="T13" fmla="*/ 2147483647 h 213"/>
                <a:gd name="T14" fmla="*/ 2147483647 w 290"/>
                <a:gd name="T15" fmla="*/ 2147483647 h 213"/>
                <a:gd name="T16" fmla="*/ 2147483647 w 290"/>
                <a:gd name="T17" fmla="*/ 2147483647 h 213"/>
                <a:gd name="T18" fmla="*/ 2147483647 w 290"/>
                <a:gd name="T19" fmla="*/ 2147483647 h 213"/>
                <a:gd name="T20" fmla="*/ 2147483647 w 290"/>
                <a:gd name="T21" fmla="*/ 2147483647 h 213"/>
                <a:gd name="T22" fmla="*/ 2147483647 w 290"/>
                <a:gd name="T23" fmla="*/ 2147483647 h 213"/>
                <a:gd name="T24" fmla="*/ 2147483647 w 290"/>
                <a:gd name="T25" fmla="*/ 2147483647 h 213"/>
                <a:gd name="T26" fmla="*/ 2147483647 w 290"/>
                <a:gd name="T27" fmla="*/ 2147483647 h 213"/>
                <a:gd name="T28" fmla="*/ 2147483647 w 290"/>
                <a:gd name="T29" fmla="*/ 2147483647 h 21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90" h="213">
                  <a:moveTo>
                    <a:pt x="4" y="131"/>
                  </a:moveTo>
                  <a:cubicBezTo>
                    <a:pt x="0" y="127"/>
                    <a:pt x="0" y="120"/>
                    <a:pt x="4" y="115"/>
                  </a:cubicBezTo>
                  <a:cubicBezTo>
                    <a:pt x="33" y="86"/>
                    <a:pt x="33" y="86"/>
                    <a:pt x="33" y="86"/>
                  </a:cubicBezTo>
                  <a:cubicBezTo>
                    <a:pt x="38" y="82"/>
                    <a:pt x="45" y="82"/>
                    <a:pt x="49" y="86"/>
                  </a:cubicBezTo>
                  <a:cubicBezTo>
                    <a:pt x="96" y="133"/>
                    <a:pt x="96" y="133"/>
                    <a:pt x="96" y="133"/>
                  </a:cubicBezTo>
                  <a:cubicBezTo>
                    <a:pt x="101" y="137"/>
                    <a:pt x="108" y="137"/>
                    <a:pt x="113" y="133"/>
                  </a:cubicBezTo>
                  <a:cubicBezTo>
                    <a:pt x="241" y="4"/>
                    <a:pt x="241" y="4"/>
                    <a:pt x="241" y="4"/>
                  </a:cubicBezTo>
                  <a:cubicBezTo>
                    <a:pt x="245" y="0"/>
                    <a:pt x="252" y="0"/>
                    <a:pt x="257" y="4"/>
                  </a:cubicBezTo>
                  <a:cubicBezTo>
                    <a:pt x="286" y="33"/>
                    <a:pt x="286" y="33"/>
                    <a:pt x="286" y="33"/>
                  </a:cubicBezTo>
                  <a:cubicBezTo>
                    <a:pt x="290" y="37"/>
                    <a:pt x="290" y="45"/>
                    <a:pt x="286" y="49"/>
                  </a:cubicBezTo>
                  <a:cubicBezTo>
                    <a:pt x="130" y="205"/>
                    <a:pt x="130" y="205"/>
                    <a:pt x="130" y="205"/>
                  </a:cubicBezTo>
                  <a:cubicBezTo>
                    <a:pt x="126" y="209"/>
                    <a:pt x="117" y="213"/>
                    <a:pt x="111" y="213"/>
                  </a:cubicBezTo>
                  <a:cubicBezTo>
                    <a:pt x="97" y="213"/>
                    <a:pt x="97" y="213"/>
                    <a:pt x="97" y="213"/>
                  </a:cubicBezTo>
                  <a:cubicBezTo>
                    <a:pt x="91" y="213"/>
                    <a:pt x="82" y="209"/>
                    <a:pt x="78" y="205"/>
                  </a:cubicBezTo>
                  <a:lnTo>
                    <a:pt x="4" y="131"/>
                  </a:ln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95000"/>
                  </a:prstClr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ea"/>
                <a:sym typeface="inpin heiti" panose="00000500000000000000" pitchFamily="2" charset="-122"/>
              </a:endParaRPr>
            </a:p>
          </p:txBody>
        </p:sp>
      </p:grpSp>
      <p:grpSp>
        <p:nvGrpSpPr>
          <p:cNvPr id="17" name="组合 69">
            <a:extLst>
              <a:ext uri="{FF2B5EF4-FFF2-40B4-BE49-F238E27FC236}">
                <a16:creationId xmlns:a16="http://schemas.microsoft.com/office/drawing/2014/main" id="{F152F43D-D29A-45D3-BBE7-FB6B5AD0E3FF}"/>
              </a:ext>
            </a:extLst>
          </p:cNvPr>
          <p:cNvGrpSpPr>
            <a:grpSpLocks/>
          </p:cNvGrpSpPr>
          <p:nvPr/>
        </p:nvGrpSpPr>
        <p:grpSpPr bwMode="auto">
          <a:xfrm>
            <a:off x="7667303" y="1857924"/>
            <a:ext cx="481811" cy="481811"/>
            <a:chOff x="0" y="0"/>
            <a:chExt cx="538216" cy="538216"/>
          </a:xfrm>
        </p:grpSpPr>
        <p:sp>
          <p:nvSpPr>
            <p:cNvPr id="18" name="流程图: 联系 70">
              <a:extLst>
                <a:ext uri="{FF2B5EF4-FFF2-40B4-BE49-F238E27FC236}">
                  <a16:creationId xmlns:a16="http://schemas.microsoft.com/office/drawing/2014/main" id="{97A51435-7107-4F60-8520-CAE8B8F228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538216" cy="538216"/>
            </a:xfrm>
            <a:prstGeom prst="flowChartConnector">
              <a:avLst/>
            </a:prstGeom>
            <a:solidFill>
              <a:srgbClr val="00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95000"/>
                  </a:prstClr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ea"/>
                <a:sym typeface="inpin heiti" panose="00000500000000000000" pitchFamily="2" charset="-122"/>
              </a:endParaRPr>
            </a:p>
          </p:txBody>
        </p:sp>
        <p:sp>
          <p:nvSpPr>
            <p:cNvPr id="19" name="Freeform 105">
              <a:extLst>
                <a:ext uri="{FF2B5EF4-FFF2-40B4-BE49-F238E27FC236}">
                  <a16:creationId xmlns:a16="http://schemas.microsoft.com/office/drawing/2014/main" id="{21BB26E7-CA71-4408-8B36-4299423700AF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553" y="168359"/>
              <a:ext cx="291110" cy="214383"/>
            </a:xfrm>
            <a:custGeom>
              <a:avLst/>
              <a:gdLst>
                <a:gd name="T0" fmla="*/ 2147483647 w 290"/>
                <a:gd name="T1" fmla="*/ 2147483647 h 213"/>
                <a:gd name="T2" fmla="*/ 2147483647 w 290"/>
                <a:gd name="T3" fmla="*/ 2147483647 h 213"/>
                <a:gd name="T4" fmla="*/ 2147483647 w 290"/>
                <a:gd name="T5" fmla="*/ 2147483647 h 213"/>
                <a:gd name="T6" fmla="*/ 2147483647 w 290"/>
                <a:gd name="T7" fmla="*/ 2147483647 h 213"/>
                <a:gd name="T8" fmla="*/ 2147483647 w 290"/>
                <a:gd name="T9" fmla="*/ 2147483647 h 213"/>
                <a:gd name="T10" fmla="*/ 2147483647 w 290"/>
                <a:gd name="T11" fmla="*/ 2147483647 h 213"/>
                <a:gd name="T12" fmla="*/ 2147483647 w 290"/>
                <a:gd name="T13" fmla="*/ 2147483647 h 213"/>
                <a:gd name="T14" fmla="*/ 2147483647 w 290"/>
                <a:gd name="T15" fmla="*/ 2147483647 h 213"/>
                <a:gd name="T16" fmla="*/ 2147483647 w 290"/>
                <a:gd name="T17" fmla="*/ 2147483647 h 213"/>
                <a:gd name="T18" fmla="*/ 2147483647 w 290"/>
                <a:gd name="T19" fmla="*/ 2147483647 h 213"/>
                <a:gd name="T20" fmla="*/ 2147483647 w 290"/>
                <a:gd name="T21" fmla="*/ 2147483647 h 213"/>
                <a:gd name="T22" fmla="*/ 2147483647 w 290"/>
                <a:gd name="T23" fmla="*/ 2147483647 h 213"/>
                <a:gd name="T24" fmla="*/ 2147483647 w 290"/>
                <a:gd name="T25" fmla="*/ 2147483647 h 213"/>
                <a:gd name="T26" fmla="*/ 2147483647 w 290"/>
                <a:gd name="T27" fmla="*/ 2147483647 h 213"/>
                <a:gd name="T28" fmla="*/ 2147483647 w 290"/>
                <a:gd name="T29" fmla="*/ 2147483647 h 21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90" h="213">
                  <a:moveTo>
                    <a:pt x="4" y="131"/>
                  </a:moveTo>
                  <a:cubicBezTo>
                    <a:pt x="0" y="127"/>
                    <a:pt x="0" y="120"/>
                    <a:pt x="4" y="115"/>
                  </a:cubicBezTo>
                  <a:cubicBezTo>
                    <a:pt x="33" y="86"/>
                    <a:pt x="33" y="86"/>
                    <a:pt x="33" y="86"/>
                  </a:cubicBezTo>
                  <a:cubicBezTo>
                    <a:pt x="38" y="82"/>
                    <a:pt x="45" y="82"/>
                    <a:pt x="49" y="86"/>
                  </a:cubicBezTo>
                  <a:cubicBezTo>
                    <a:pt x="96" y="133"/>
                    <a:pt x="96" y="133"/>
                    <a:pt x="96" y="133"/>
                  </a:cubicBezTo>
                  <a:cubicBezTo>
                    <a:pt x="101" y="137"/>
                    <a:pt x="108" y="137"/>
                    <a:pt x="113" y="133"/>
                  </a:cubicBezTo>
                  <a:cubicBezTo>
                    <a:pt x="241" y="4"/>
                    <a:pt x="241" y="4"/>
                    <a:pt x="241" y="4"/>
                  </a:cubicBezTo>
                  <a:cubicBezTo>
                    <a:pt x="245" y="0"/>
                    <a:pt x="252" y="0"/>
                    <a:pt x="257" y="4"/>
                  </a:cubicBezTo>
                  <a:cubicBezTo>
                    <a:pt x="286" y="33"/>
                    <a:pt x="286" y="33"/>
                    <a:pt x="286" y="33"/>
                  </a:cubicBezTo>
                  <a:cubicBezTo>
                    <a:pt x="290" y="37"/>
                    <a:pt x="290" y="45"/>
                    <a:pt x="286" y="49"/>
                  </a:cubicBezTo>
                  <a:cubicBezTo>
                    <a:pt x="130" y="205"/>
                    <a:pt x="130" y="205"/>
                    <a:pt x="130" y="205"/>
                  </a:cubicBezTo>
                  <a:cubicBezTo>
                    <a:pt x="126" y="209"/>
                    <a:pt x="117" y="213"/>
                    <a:pt x="111" y="213"/>
                  </a:cubicBezTo>
                  <a:cubicBezTo>
                    <a:pt x="97" y="213"/>
                    <a:pt x="97" y="213"/>
                    <a:pt x="97" y="213"/>
                  </a:cubicBezTo>
                  <a:cubicBezTo>
                    <a:pt x="91" y="213"/>
                    <a:pt x="82" y="209"/>
                    <a:pt x="78" y="205"/>
                  </a:cubicBezTo>
                  <a:lnTo>
                    <a:pt x="4" y="131"/>
                  </a:ln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95000"/>
                  </a:prstClr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ea"/>
                <a:sym typeface="inpin heiti" panose="00000500000000000000" pitchFamily="2" charset="-122"/>
              </a:endParaRPr>
            </a:p>
          </p:txBody>
        </p:sp>
      </p:grpSp>
      <p:grpSp>
        <p:nvGrpSpPr>
          <p:cNvPr id="20" name="组合 72">
            <a:extLst>
              <a:ext uri="{FF2B5EF4-FFF2-40B4-BE49-F238E27FC236}">
                <a16:creationId xmlns:a16="http://schemas.microsoft.com/office/drawing/2014/main" id="{4493CCD7-7644-4B88-83E5-68A8EB0AA9E6}"/>
              </a:ext>
            </a:extLst>
          </p:cNvPr>
          <p:cNvGrpSpPr>
            <a:grpSpLocks/>
          </p:cNvGrpSpPr>
          <p:nvPr/>
        </p:nvGrpSpPr>
        <p:grpSpPr bwMode="auto">
          <a:xfrm>
            <a:off x="4977210" y="4549435"/>
            <a:ext cx="481812" cy="481811"/>
            <a:chOff x="0" y="0"/>
            <a:chExt cx="538216" cy="538216"/>
          </a:xfrm>
        </p:grpSpPr>
        <p:sp>
          <p:nvSpPr>
            <p:cNvPr id="21" name="流程图: 联系 73">
              <a:extLst>
                <a:ext uri="{FF2B5EF4-FFF2-40B4-BE49-F238E27FC236}">
                  <a16:creationId xmlns:a16="http://schemas.microsoft.com/office/drawing/2014/main" id="{293E02B4-D110-43E6-87E6-F510328E15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538216" cy="538216"/>
            </a:xfrm>
            <a:prstGeom prst="flowChartConnector">
              <a:avLst/>
            </a:prstGeom>
            <a:solidFill>
              <a:srgbClr val="00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95000"/>
                  </a:prstClr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ea"/>
                <a:sym typeface="inpin heiti" panose="00000500000000000000" pitchFamily="2" charset="-122"/>
              </a:endParaRPr>
            </a:p>
          </p:txBody>
        </p:sp>
        <p:sp>
          <p:nvSpPr>
            <p:cNvPr id="22" name="Freeform 105">
              <a:extLst>
                <a:ext uri="{FF2B5EF4-FFF2-40B4-BE49-F238E27FC236}">
                  <a16:creationId xmlns:a16="http://schemas.microsoft.com/office/drawing/2014/main" id="{3E47D415-ABFE-42BA-A5D7-F01E90DC91F5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553" y="168359"/>
              <a:ext cx="291110" cy="214383"/>
            </a:xfrm>
            <a:custGeom>
              <a:avLst/>
              <a:gdLst>
                <a:gd name="T0" fmla="*/ 2147483647 w 290"/>
                <a:gd name="T1" fmla="*/ 2147483647 h 213"/>
                <a:gd name="T2" fmla="*/ 2147483647 w 290"/>
                <a:gd name="T3" fmla="*/ 2147483647 h 213"/>
                <a:gd name="T4" fmla="*/ 2147483647 w 290"/>
                <a:gd name="T5" fmla="*/ 2147483647 h 213"/>
                <a:gd name="T6" fmla="*/ 2147483647 w 290"/>
                <a:gd name="T7" fmla="*/ 2147483647 h 213"/>
                <a:gd name="T8" fmla="*/ 2147483647 w 290"/>
                <a:gd name="T9" fmla="*/ 2147483647 h 213"/>
                <a:gd name="T10" fmla="*/ 2147483647 w 290"/>
                <a:gd name="T11" fmla="*/ 2147483647 h 213"/>
                <a:gd name="T12" fmla="*/ 2147483647 w 290"/>
                <a:gd name="T13" fmla="*/ 2147483647 h 213"/>
                <a:gd name="T14" fmla="*/ 2147483647 w 290"/>
                <a:gd name="T15" fmla="*/ 2147483647 h 213"/>
                <a:gd name="T16" fmla="*/ 2147483647 w 290"/>
                <a:gd name="T17" fmla="*/ 2147483647 h 213"/>
                <a:gd name="T18" fmla="*/ 2147483647 w 290"/>
                <a:gd name="T19" fmla="*/ 2147483647 h 213"/>
                <a:gd name="T20" fmla="*/ 2147483647 w 290"/>
                <a:gd name="T21" fmla="*/ 2147483647 h 213"/>
                <a:gd name="T22" fmla="*/ 2147483647 w 290"/>
                <a:gd name="T23" fmla="*/ 2147483647 h 213"/>
                <a:gd name="T24" fmla="*/ 2147483647 w 290"/>
                <a:gd name="T25" fmla="*/ 2147483647 h 213"/>
                <a:gd name="T26" fmla="*/ 2147483647 w 290"/>
                <a:gd name="T27" fmla="*/ 2147483647 h 213"/>
                <a:gd name="T28" fmla="*/ 2147483647 w 290"/>
                <a:gd name="T29" fmla="*/ 2147483647 h 21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90" h="213">
                  <a:moveTo>
                    <a:pt x="4" y="131"/>
                  </a:moveTo>
                  <a:cubicBezTo>
                    <a:pt x="0" y="127"/>
                    <a:pt x="0" y="120"/>
                    <a:pt x="4" y="115"/>
                  </a:cubicBezTo>
                  <a:cubicBezTo>
                    <a:pt x="33" y="86"/>
                    <a:pt x="33" y="86"/>
                    <a:pt x="33" y="86"/>
                  </a:cubicBezTo>
                  <a:cubicBezTo>
                    <a:pt x="38" y="82"/>
                    <a:pt x="45" y="82"/>
                    <a:pt x="49" y="86"/>
                  </a:cubicBezTo>
                  <a:cubicBezTo>
                    <a:pt x="96" y="133"/>
                    <a:pt x="96" y="133"/>
                    <a:pt x="96" y="133"/>
                  </a:cubicBezTo>
                  <a:cubicBezTo>
                    <a:pt x="101" y="137"/>
                    <a:pt x="108" y="137"/>
                    <a:pt x="113" y="133"/>
                  </a:cubicBezTo>
                  <a:cubicBezTo>
                    <a:pt x="241" y="4"/>
                    <a:pt x="241" y="4"/>
                    <a:pt x="241" y="4"/>
                  </a:cubicBezTo>
                  <a:cubicBezTo>
                    <a:pt x="245" y="0"/>
                    <a:pt x="252" y="0"/>
                    <a:pt x="257" y="4"/>
                  </a:cubicBezTo>
                  <a:cubicBezTo>
                    <a:pt x="286" y="33"/>
                    <a:pt x="286" y="33"/>
                    <a:pt x="286" y="33"/>
                  </a:cubicBezTo>
                  <a:cubicBezTo>
                    <a:pt x="290" y="37"/>
                    <a:pt x="290" y="45"/>
                    <a:pt x="286" y="49"/>
                  </a:cubicBezTo>
                  <a:cubicBezTo>
                    <a:pt x="130" y="205"/>
                    <a:pt x="130" y="205"/>
                    <a:pt x="130" y="205"/>
                  </a:cubicBezTo>
                  <a:cubicBezTo>
                    <a:pt x="126" y="209"/>
                    <a:pt x="117" y="213"/>
                    <a:pt x="111" y="213"/>
                  </a:cubicBezTo>
                  <a:cubicBezTo>
                    <a:pt x="97" y="213"/>
                    <a:pt x="97" y="213"/>
                    <a:pt x="97" y="213"/>
                  </a:cubicBezTo>
                  <a:cubicBezTo>
                    <a:pt x="91" y="213"/>
                    <a:pt x="82" y="209"/>
                    <a:pt x="78" y="205"/>
                  </a:cubicBezTo>
                  <a:lnTo>
                    <a:pt x="4" y="131"/>
                  </a:ln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95000"/>
                  </a:prstClr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ea"/>
                <a:sym typeface="inpin heiti" panose="00000500000000000000" pitchFamily="2" charset="-122"/>
              </a:endParaRPr>
            </a:p>
          </p:txBody>
        </p:sp>
      </p:grp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79C0E27D-BF0C-47C0-A101-38D1639D8B5E}"/>
              </a:ext>
            </a:extLst>
          </p:cNvPr>
          <p:cNvGrpSpPr/>
          <p:nvPr/>
        </p:nvGrpSpPr>
        <p:grpSpPr>
          <a:xfrm>
            <a:off x="4509983" y="1489916"/>
            <a:ext cx="3323777" cy="3283096"/>
            <a:chOff x="4503835" y="1659179"/>
            <a:chExt cx="3323777" cy="3283096"/>
          </a:xfrm>
        </p:grpSpPr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6B74C7E3-65C9-4490-A1C1-E3098E5261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44516" y="2328232"/>
              <a:ext cx="3283096" cy="2358398"/>
            </a:xfrm>
            <a:prstGeom prst="rect">
              <a:avLst/>
            </a:prstGeom>
            <a:grpFill/>
          </p:spPr>
        </p:pic>
        <p:pic>
          <p:nvPicPr>
            <p:cNvPr id="32" name="图片 31">
              <a:extLst>
                <a:ext uri="{FF2B5EF4-FFF2-40B4-BE49-F238E27FC236}">
                  <a16:creationId xmlns:a16="http://schemas.microsoft.com/office/drawing/2014/main" id="{C211739F-6EF4-402A-819E-EE5DA7EF90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03835" y="1659179"/>
              <a:ext cx="3283096" cy="3283096"/>
            </a:xfrm>
            <a:prstGeom prst="rect">
              <a:avLst/>
            </a:prstGeom>
            <a:grpFill/>
          </p:spPr>
        </p:pic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F46869B3-AE68-4506-88D6-68B67E25452C}"/>
              </a:ext>
            </a:extLst>
          </p:cNvPr>
          <p:cNvSpPr/>
          <p:nvPr/>
        </p:nvSpPr>
        <p:spPr>
          <a:xfrm>
            <a:off x="452994" y="342002"/>
            <a:ext cx="185178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50" normalizeH="0" baseline="0" noProof="0" dirty="0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#9Slide04 SVNSwashington" pitchFamily="2" charset="0"/>
                <a:ea typeface="+mn-ea"/>
                <a:cs typeface="+mn-cs"/>
              </a:rPr>
              <a:t>LUẬT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5690A70-5830-4BD0-98BE-17ABBF12744E}"/>
              </a:ext>
            </a:extLst>
          </p:cNvPr>
          <p:cNvSpPr/>
          <p:nvPr/>
        </p:nvSpPr>
        <p:spPr>
          <a:xfrm>
            <a:off x="8413904" y="263612"/>
            <a:ext cx="174919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50" normalizeH="0" baseline="0" noProof="0" dirty="0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#9Slide04 SVNSwashington" pitchFamily="2" charset="0"/>
                <a:ea typeface="+mn-ea"/>
                <a:cs typeface="+mn-cs"/>
              </a:rPr>
              <a:t>NIÊM</a:t>
            </a:r>
          </a:p>
        </p:txBody>
      </p:sp>
    </p:spTree>
    <p:extLst>
      <p:ext uri="{BB962C8B-B14F-4D97-AF65-F5344CB8AC3E}">
        <p14:creationId xmlns:p14="http://schemas.microsoft.com/office/powerpoint/2010/main" val="9138968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split orient="vert"/>
      </p:transition>
    </mc:Choice>
    <mc:Fallback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8" grpId="0"/>
      <p:bldP spid="9" grpId="0"/>
      <p:bldP spid="25" grpId="0"/>
      <p:bldP spid="2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D74CCE5-E0D2-4E4B-8507-99C1984C6F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075040"/>
            <a:ext cx="13118976" cy="4782960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E39FB6C1-87D4-40A5-9339-B43EBFEE7E2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10132" y="5399314"/>
            <a:ext cx="4103743" cy="2255163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02B26045-D9A5-43AF-B79D-4877F6AC5D6C}"/>
              </a:ext>
            </a:extLst>
          </p:cNvPr>
          <p:cNvGrpSpPr/>
          <p:nvPr/>
        </p:nvGrpSpPr>
        <p:grpSpPr>
          <a:xfrm>
            <a:off x="1866605" y="1984823"/>
            <a:ext cx="635590" cy="1812477"/>
            <a:chOff x="1866605" y="1984823"/>
            <a:chExt cx="635590" cy="1812477"/>
          </a:xfrm>
        </p:grpSpPr>
        <p:sp>
          <p:nvSpPr>
            <p:cNvPr id="33" name="Oval 18">
              <a:extLst>
                <a:ext uri="{FF2B5EF4-FFF2-40B4-BE49-F238E27FC236}">
                  <a16:creationId xmlns:a16="http://schemas.microsoft.com/office/drawing/2014/main" id="{EE575F8F-376F-40E9-AD02-1B8AC64B51C5}"/>
                </a:ext>
              </a:extLst>
            </p:cNvPr>
            <p:cNvSpPr/>
            <p:nvPr/>
          </p:nvSpPr>
          <p:spPr>
            <a:xfrm>
              <a:off x="1866605" y="1984823"/>
              <a:ext cx="635590" cy="635590"/>
            </a:xfrm>
            <a:prstGeom prst="ellipse">
              <a:avLst/>
            </a:prstGeom>
            <a:solidFill>
              <a:srgbClr val="006666"/>
            </a:solidFill>
            <a:ln w="38100" cap="flat" cmpd="sng" algn="ctr">
              <a:solidFill>
                <a:srgbClr val="D9BA8C"/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cxnSp>
          <p:nvCxnSpPr>
            <p:cNvPr id="5" name="直接连接符 4">
              <a:extLst>
                <a:ext uri="{FF2B5EF4-FFF2-40B4-BE49-F238E27FC236}">
                  <a16:creationId xmlns:a16="http://schemas.microsoft.com/office/drawing/2014/main" id="{010EF3D8-DB0D-4B7C-89BC-6AD90FA80B07}"/>
                </a:ext>
              </a:extLst>
            </p:cNvPr>
            <p:cNvCxnSpPr/>
            <p:nvPr/>
          </p:nvCxnSpPr>
          <p:spPr>
            <a:xfrm>
              <a:off x="2184400" y="2781300"/>
              <a:ext cx="0" cy="1016000"/>
            </a:xfrm>
            <a:prstGeom prst="line">
              <a:avLst/>
            </a:prstGeom>
            <a:noFill/>
            <a:ln w="6350" cap="flat" cmpd="sng" algn="ctr">
              <a:solidFill>
                <a:srgbClr val="7F8C8D"/>
              </a:solidFill>
              <a:prstDash val="dash"/>
              <a:miter lim="800000"/>
              <a:headEnd type="oval"/>
            </a:ln>
            <a:effectLst/>
          </p:spPr>
        </p:cxnSp>
      </p:grpSp>
      <p:grpSp>
        <p:nvGrpSpPr>
          <p:cNvPr id="41" name="组合 40">
            <a:extLst>
              <a:ext uri="{FF2B5EF4-FFF2-40B4-BE49-F238E27FC236}">
                <a16:creationId xmlns:a16="http://schemas.microsoft.com/office/drawing/2014/main" id="{9F1F59C5-2D3B-41EC-9EC8-C5D59BAE9255}"/>
              </a:ext>
            </a:extLst>
          </p:cNvPr>
          <p:cNvGrpSpPr/>
          <p:nvPr/>
        </p:nvGrpSpPr>
        <p:grpSpPr>
          <a:xfrm>
            <a:off x="4005433" y="1093440"/>
            <a:ext cx="635590" cy="2460177"/>
            <a:chOff x="1866605" y="1984823"/>
            <a:chExt cx="635590" cy="2460177"/>
          </a:xfrm>
        </p:grpSpPr>
        <p:sp>
          <p:nvSpPr>
            <p:cNvPr id="42" name="Oval 18">
              <a:extLst>
                <a:ext uri="{FF2B5EF4-FFF2-40B4-BE49-F238E27FC236}">
                  <a16:creationId xmlns:a16="http://schemas.microsoft.com/office/drawing/2014/main" id="{C26B9F6B-28EF-4631-8479-5052F7CE3F3A}"/>
                </a:ext>
              </a:extLst>
            </p:cNvPr>
            <p:cNvSpPr/>
            <p:nvPr/>
          </p:nvSpPr>
          <p:spPr>
            <a:xfrm>
              <a:off x="1866605" y="1984823"/>
              <a:ext cx="635590" cy="635590"/>
            </a:xfrm>
            <a:prstGeom prst="ellipse">
              <a:avLst/>
            </a:prstGeom>
            <a:solidFill>
              <a:srgbClr val="006666"/>
            </a:solidFill>
            <a:ln w="38100" cap="flat" cmpd="sng" algn="ctr">
              <a:solidFill>
                <a:srgbClr val="D9BA8C"/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cxnSp>
          <p:nvCxnSpPr>
            <p:cNvPr id="43" name="直接连接符 42">
              <a:extLst>
                <a:ext uri="{FF2B5EF4-FFF2-40B4-BE49-F238E27FC236}">
                  <a16:creationId xmlns:a16="http://schemas.microsoft.com/office/drawing/2014/main" id="{57E23A63-5176-4D23-A458-9840E0CD3587}"/>
                </a:ext>
              </a:extLst>
            </p:cNvPr>
            <p:cNvCxnSpPr>
              <a:cxnSpLocks/>
            </p:cNvCxnSpPr>
            <p:nvPr/>
          </p:nvCxnSpPr>
          <p:spPr>
            <a:xfrm>
              <a:off x="2184400" y="2781300"/>
              <a:ext cx="0" cy="1663700"/>
            </a:xfrm>
            <a:prstGeom prst="line">
              <a:avLst/>
            </a:prstGeom>
            <a:noFill/>
            <a:ln w="6350" cap="flat" cmpd="sng" algn="ctr">
              <a:solidFill>
                <a:srgbClr val="7F8C8D"/>
              </a:solidFill>
              <a:prstDash val="dash"/>
              <a:miter lim="800000"/>
              <a:headEnd type="oval"/>
            </a:ln>
            <a:effectLst/>
          </p:spPr>
        </p:cxnSp>
      </p:grpSp>
      <p:sp>
        <p:nvSpPr>
          <p:cNvPr id="50" name="Rectangle 10">
            <a:extLst>
              <a:ext uri="{FF2B5EF4-FFF2-40B4-BE49-F238E27FC236}">
                <a16:creationId xmlns:a16="http://schemas.microsoft.com/office/drawing/2014/main" id="{6AF8FC04-F221-409E-A855-94411916CE97}"/>
              </a:ext>
            </a:extLst>
          </p:cNvPr>
          <p:cNvSpPr/>
          <p:nvPr/>
        </p:nvSpPr>
        <p:spPr>
          <a:xfrm>
            <a:off x="607125" y="1360475"/>
            <a:ext cx="2348822" cy="323165"/>
          </a:xfrm>
          <a:prstGeom prst="rect">
            <a:avLst/>
          </a:prstGeom>
        </p:spPr>
        <p:txBody>
          <a:bodyPr wrap="none" lIns="0" tIns="0" rIns="216000" bIns="0" anchor="b" anchorCtr="0">
            <a:normAutofit fontScale="925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D9BA8C"/>
                </a:solidFill>
                <a:effectLst/>
                <a:uLnTx/>
                <a:uFillTx/>
                <a:latin typeface="#9Slide04 SVNSwashington" pitchFamily="2" charset="0"/>
                <a:ea typeface="inpin heiti" panose="00000500000000000000" pitchFamily="2" charset="-122"/>
                <a:cs typeface="+mn-ea"/>
                <a:sym typeface="inpin heiti" panose="00000500000000000000" pitchFamily="2" charset="-122"/>
              </a:rPr>
              <a:t>CẢM HỨNG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D9BA8C"/>
              </a:solidFill>
              <a:effectLst/>
              <a:uLnTx/>
              <a:uFillTx/>
              <a:latin typeface="#9Slide04 SVNSwashington" pitchFamily="2" charset="0"/>
              <a:ea typeface="inpin heiti" panose="00000500000000000000" pitchFamily="2" charset="-122"/>
              <a:cs typeface="+mn-ea"/>
              <a:sym typeface="inpin heiti" panose="00000500000000000000" pitchFamily="2" charset="-122"/>
            </a:endParaRPr>
          </a:p>
        </p:txBody>
      </p:sp>
      <p:sp>
        <p:nvSpPr>
          <p:cNvPr id="53" name="Rectangle 10">
            <a:extLst>
              <a:ext uri="{FF2B5EF4-FFF2-40B4-BE49-F238E27FC236}">
                <a16:creationId xmlns:a16="http://schemas.microsoft.com/office/drawing/2014/main" id="{77CA9145-25B1-40EA-83F9-6E8E71B9A280}"/>
              </a:ext>
            </a:extLst>
          </p:cNvPr>
          <p:cNvSpPr/>
          <p:nvPr/>
        </p:nvSpPr>
        <p:spPr>
          <a:xfrm>
            <a:off x="4641023" y="770275"/>
            <a:ext cx="2348822" cy="323165"/>
          </a:xfrm>
          <a:prstGeom prst="rect">
            <a:avLst/>
          </a:prstGeom>
        </p:spPr>
        <p:txBody>
          <a:bodyPr wrap="none" lIns="0" tIns="0" rIns="216000" bIns="0" anchor="b" anchorCtr="0">
            <a:normAutofit fontScale="925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D9BA8C"/>
                </a:solidFill>
                <a:effectLst/>
                <a:uLnTx/>
                <a:uFillTx/>
                <a:latin typeface="#9Slide04 SVNSwashington" pitchFamily="2" charset="0"/>
                <a:ea typeface="inpin heiti" panose="00000500000000000000" pitchFamily="2" charset="-122"/>
                <a:cs typeface="+mn-ea"/>
                <a:sym typeface="inpin heiti" panose="00000500000000000000" pitchFamily="2" charset="-122"/>
              </a:rPr>
              <a:t>CẤU TRÚC 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D9BA8C"/>
              </a:solidFill>
              <a:effectLst/>
              <a:uLnTx/>
              <a:uFillTx/>
              <a:latin typeface="#9Slide04 SVNSwashington" pitchFamily="2" charset="0"/>
              <a:ea typeface="inpin heiti" panose="00000500000000000000" pitchFamily="2" charset="-122"/>
              <a:cs typeface="+mn-ea"/>
              <a:sym typeface="inpin heiti" panose="00000500000000000000" pitchFamily="2" charset="-122"/>
            </a:endParaRPr>
          </a:p>
        </p:txBody>
      </p:sp>
      <p:grpSp>
        <p:nvGrpSpPr>
          <p:cNvPr id="60" name="组合 59">
            <a:extLst>
              <a:ext uri="{FF2B5EF4-FFF2-40B4-BE49-F238E27FC236}">
                <a16:creationId xmlns:a16="http://schemas.microsoft.com/office/drawing/2014/main" id="{F0C31A5E-1D65-424F-AC44-D80164707CBC}"/>
              </a:ext>
            </a:extLst>
          </p:cNvPr>
          <p:cNvGrpSpPr/>
          <p:nvPr/>
        </p:nvGrpSpPr>
        <p:grpSpPr>
          <a:xfrm>
            <a:off x="6743297" y="2498150"/>
            <a:ext cx="727397" cy="3120688"/>
            <a:chOff x="1866604" y="1984823"/>
            <a:chExt cx="727397" cy="2460177"/>
          </a:xfrm>
        </p:grpSpPr>
        <p:sp>
          <p:nvSpPr>
            <p:cNvPr id="61" name="Oval 18">
              <a:extLst>
                <a:ext uri="{FF2B5EF4-FFF2-40B4-BE49-F238E27FC236}">
                  <a16:creationId xmlns:a16="http://schemas.microsoft.com/office/drawing/2014/main" id="{9A4A9970-A37D-471A-93AA-3C5209AF43E3}"/>
                </a:ext>
              </a:extLst>
            </p:cNvPr>
            <p:cNvSpPr/>
            <p:nvPr/>
          </p:nvSpPr>
          <p:spPr>
            <a:xfrm>
              <a:off x="1866604" y="1984823"/>
              <a:ext cx="727397" cy="635590"/>
            </a:xfrm>
            <a:prstGeom prst="ellipse">
              <a:avLst/>
            </a:prstGeom>
            <a:solidFill>
              <a:srgbClr val="006666"/>
            </a:solidFill>
            <a:ln w="38100" cap="flat" cmpd="sng" algn="ctr">
              <a:solidFill>
                <a:srgbClr val="D9BA8C"/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cxnSp>
          <p:nvCxnSpPr>
            <p:cNvPr id="62" name="直接连接符 61">
              <a:extLst>
                <a:ext uri="{FF2B5EF4-FFF2-40B4-BE49-F238E27FC236}">
                  <a16:creationId xmlns:a16="http://schemas.microsoft.com/office/drawing/2014/main" id="{9AE33551-973F-407B-B496-F8286E5A7752}"/>
                </a:ext>
              </a:extLst>
            </p:cNvPr>
            <p:cNvCxnSpPr>
              <a:cxnSpLocks/>
            </p:cNvCxnSpPr>
            <p:nvPr/>
          </p:nvCxnSpPr>
          <p:spPr>
            <a:xfrm>
              <a:off x="2184400" y="2781300"/>
              <a:ext cx="0" cy="1663700"/>
            </a:xfrm>
            <a:prstGeom prst="line">
              <a:avLst/>
            </a:prstGeom>
            <a:noFill/>
            <a:ln w="6350" cap="flat" cmpd="sng" algn="ctr">
              <a:solidFill>
                <a:srgbClr val="7F8C8D"/>
              </a:solidFill>
              <a:prstDash val="dash"/>
              <a:miter lim="800000"/>
              <a:headEnd type="oval"/>
            </a:ln>
            <a:effectLst/>
          </p:spPr>
        </p:cxnSp>
      </p:grpSp>
      <p:grpSp>
        <p:nvGrpSpPr>
          <p:cNvPr id="63" name="Group 11">
            <a:extLst>
              <a:ext uri="{FF2B5EF4-FFF2-40B4-BE49-F238E27FC236}">
                <a16:creationId xmlns:a16="http://schemas.microsoft.com/office/drawing/2014/main" id="{1B54D26C-3574-4821-B5DA-0124A2ACCA69}"/>
              </a:ext>
            </a:extLst>
          </p:cNvPr>
          <p:cNvGrpSpPr/>
          <p:nvPr/>
        </p:nvGrpSpPr>
        <p:grpSpPr>
          <a:xfrm>
            <a:off x="6964311" y="1984823"/>
            <a:ext cx="2393296" cy="2924133"/>
            <a:chOff x="1668225" y="320462"/>
            <a:chExt cx="2393296" cy="2305224"/>
          </a:xfrm>
        </p:grpSpPr>
        <p:sp>
          <p:nvSpPr>
            <p:cNvPr id="64" name="TextBox 36">
              <a:extLst>
                <a:ext uri="{FF2B5EF4-FFF2-40B4-BE49-F238E27FC236}">
                  <a16:creationId xmlns:a16="http://schemas.microsoft.com/office/drawing/2014/main" id="{4347420C-C935-4A89-AE36-2F4E78E17748}"/>
                </a:ext>
              </a:extLst>
            </p:cNvPr>
            <p:cNvSpPr txBox="1"/>
            <p:nvPr/>
          </p:nvSpPr>
          <p:spPr>
            <a:xfrm>
              <a:off x="1842179" y="2071688"/>
              <a:ext cx="2219342" cy="553998"/>
            </a:xfrm>
            <a:prstGeom prst="rect">
              <a:avLst/>
            </a:prstGeom>
            <a:noFill/>
          </p:spPr>
          <p:txBody>
            <a:bodyPr wrap="square" rIns="216000" anchor="t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ea"/>
                <a:sym typeface="inpin heiti" panose="00000500000000000000" pitchFamily="2" charset="-122"/>
              </a:endParaRPr>
            </a:p>
          </p:txBody>
        </p:sp>
        <p:sp>
          <p:nvSpPr>
            <p:cNvPr id="65" name="Rectangle 10">
              <a:extLst>
                <a:ext uri="{FF2B5EF4-FFF2-40B4-BE49-F238E27FC236}">
                  <a16:creationId xmlns:a16="http://schemas.microsoft.com/office/drawing/2014/main" id="{086F0B1A-749A-4150-8CE8-1A345535C20E}"/>
                </a:ext>
              </a:extLst>
            </p:cNvPr>
            <p:cNvSpPr/>
            <p:nvPr/>
          </p:nvSpPr>
          <p:spPr>
            <a:xfrm>
              <a:off x="1668225" y="320462"/>
              <a:ext cx="2143144" cy="337640"/>
            </a:xfrm>
            <a:prstGeom prst="rect">
              <a:avLst/>
            </a:prstGeom>
          </p:spPr>
          <p:txBody>
            <a:bodyPr wrap="none" lIns="0" tIns="0" rIns="216000" bIns="0" anchor="b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D9BA8C"/>
                  </a:solidFill>
                  <a:effectLst/>
                  <a:uLnTx/>
                  <a:uFillTx/>
                  <a:latin typeface="#9Slide04 SVNSwashington" pitchFamily="2" charset="0"/>
                  <a:ea typeface="inpin heiti" panose="00000500000000000000" pitchFamily="2" charset="-122"/>
                  <a:cs typeface="+mn-ea"/>
                  <a:sym typeface="inpin heiti" panose="00000500000000000000" pitchFamily="2" charset="-122"/>
                </a:rPr>
                <a:t>NIÊM – LUẬT</a:t>
              </a: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D9BA8C"/>
                </a:solidFill>
                <a:effectLst/>
                <a:uLnTx/>
                <a:uFillTx/>
                <a:latin typeface="#9Slide04 SVNSwashington" pitchFamily="2" charset="0"/>
                <a:ea typeface="inpin heiti" panose="00000500000000000000" pitchFamily="2" charset="-122"/>
                <a:cs typeface="+mn-ea"/>
                <a:sym typeface="inpin heiti" panose="00000500000000000000" pitchFamily="2" charset="-122"/>
              </a:endParaRPr>
            </a:p>
          </p:txBody>
        </p:sp>
      </p:grpSp>
      <p:grpSp>
        <p:nvGrpSpPr>
          <p:cNvPr id="28" name="组合 40">
            <a:extLst>
              <a:ext uri="{FF2B5EF4-FFF2-40B4-BE49-F238E27FC236}">
                <a16:creationId xmlns:a16="http://schemas.microsoft.com/office/drawing/2014/main" id="{7246F995-939A-4E84-B1D6-312F45F6164B}"/>
              </a:ext>
            </a:extLst>
          </p:cNvPr>
          <p:cNvGrpSpPr/>
          <p:nvPr/>
        </p:nvGrpSpPr>
        <p:grpSpPr>
          <a:xfrm>
            <a:off x="9802564" y="1402299"/>
            <a:ext cx="770875" cy="3619527"/>
            <a:chOff x="1798962" y="1984823"/>
            <a:chExt cx="770875" cy="2460177"/>
          </a:xfrm>
        </p:grpSpPr>
        <p:sp>
          <p:nvSpPr>
            <p:cNvPr id="29" name="Oval 18">
              <a:extLst>
                <a:ext uri="{FF2B5EF4-FFF2-40B4-BE49-F238E27FC236}">
                  <a16:creationId xmlns:a16="http://schemas.microsoft.com/office/drawing/2014/main" id="{8DAB6567-3F6B-47B9-A60F-C9D89FD82376}"/>
                </a:ext>
              </a:extLst>
            </p:cNvPr>
            <p:cNvSpPr/>
            <p:nvPr/>
          </p:nvSpPr>
          <p:spPr>
            <a:xfrm>
              <a:off x="1798962" y="1984823"/>
              <a:ext cx="770875" cy="635590"/>
            </a:xfrm>
            <a:prstGeom prst="ellipse">
              <a:avLst/>
            </a:prstGeom>
            <a:solidFill>
              <a:srgbClr val="006666"/>
            </a:solidFill>
            <a:ln w="38100" cap="flat" cmpd="sng" algn="ctr">
              <a:solidFill>
                <a:srgbClr val="D9BA8C"/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cxnSp>
          <p:nvCxnSpPr>
            <p:cNvPr id="30" name="直接连接符 42">
              <a:extLst>
                <a:ext uri="{FF2B5EF4-FFF2-40B4-BE49-F238E27FC236}">
                  <a16:creationId xmlns:a16="http://schemas.microsoft.com/office/drawing/2014/main" id="{1735C5B3-03EF-4845-A9A2-3053550598BD}"/>
                </a:ext>
              </a:extLst>
            </p:cNvPr>
            <p:cNvCxnSpPr>
              <a:cxnSpLocks/>
            </p:cNvCxnSpPr>
            <p:nvPr/>
          </p:nvCxnSpPr>
          <p:spPr>
            <a:xfrm>
              <a:off x="2184400" y="2781300"/>
              <a:ext cx="0" cy="1663700"/>
            </a:xfrm>
            <a:prstGeom prst="line">
              <a:avLst/>
            </a:prstGeom>
            <a:noFill/>
            <a:ln w="6350" cap="flat" cmpd="sng" algn="ctr">
              <a:solidFill>
                <a:srgbClr val="7F8C8D"/>
              </a:solidFill>
              <a:prstDash val="dash"/>
              <a:miter lim="800000"/>
              <a:headEnd type="oval"/>
            </a:ln>
            <a:effectLst/>
          </p:spPr>
        </p:cxnSp>
      </p:grpSp>
      <p:sp>
        <p:nvSpPr>
          <p:cNvPr id="31" name="Rectangle 10">
            <a:extLst>
              <a:ext uri="{FF2B5EF4-FFF2-40B4-BE49-F238E27FC236}">
                <a16:creationId xmlns:a16="http://schemas.microsoft.com/office/drawing/2014/main" id="{C296FCFF-66BD-42D0-89F6-8945BF5E7C49}"/>
              </a:ext>
            </a:extLst>
          </p:cNvPr>
          <p:cNvSpPr/>
          <p:nvPr/>
        </p:nvSpPr>
        <p:spPr>
          <a:xfrm>
            <a:off x="10410464" y="1175220"/>
            <a:ext cx="2348822" cy="400899"/>
          </a:xfrm>
          <a:prstGeom prst="rect">
            <a:avLst/>
          </a:prstGeom>
        </p:spPr>
        <p:txBody>
          <a:bodyPr wrap="none" lIns="0" tIns="0" rIns="216000" bIns="0" anchor="b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D9BA8C"/>
                </a:solidFill>
                <a:effectLst/>
                <a:uLnTx/>
                <a:uFillTx/>
                <a:latin typeface="#9Slide04 SVNSwashington" pitchFamily="2" charset="0"/>
                <a:ea typeface="inpin heiti" panose="00000500000000000000" pitchFamily="2" charset="-122"/>
                <a:cs typeface="+mn-ea"/>
                <a:sym typeface="inpin heiti" panose="00000500000000000000" pitchFamily="2" charset="-122"/>
              </a:rPr>
              <a:t>ĐỐI – VẦN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D9BA8C"/>
              </a:solidFill>
              <a:effectLst/>
              <a:uLnTx/>
              <a:uFillTx/>
              <a:latin typeface="#9Slide04 SVNSwashington" pitchFamily="2" charset="0"/>
              <a:ea typeface="inpin heiti" panose="00000500000000000000" pitchFamily="2" charset="-122"/>
              <a:cs typeface="+mn-ea"/>
              <a:sym typeface="inpin heiti" panose="00000500000000000000" pitchFamily="2" charset="-122"/>
            </a:endParaRP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4" name="Slide Zoom 3">
                <a:extLst>
                  <a:ext uri="{FF2B5EF4-FFF2-40B4-BE49-F238E27FC236}">
                    <a16:creationId xmlns:a16="http://schemas.microsoft.com/office/drawing/2014/main" id="{899747C3-4691-4028-8E3B-1797D399AC82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919813" y="2139110"/>
              <a:ext cx="529174" cy="297660"/>
            </p:xfrm>
            <a:graphic>
              <a:graphicData uri="http://schemas.microsoft.com/office/powerpoint/2016/slidezoom">
                <pslz:sldZm>
                  <pslz:sldZmObj sldId="289" cId="4051410143">
                    <pslz:zmPr id="{A9B19D97-7D96-4A06-AD9E-ED05906DBCEB}" returnToParent="0" transitionDur="1000">
                      <p166:blipFill xmlns:p166="http://schemas.microsoft.com/office/powerpoint/2016/6/main">
                        <a:blip r:embed="rId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529174" cy="29766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4" name="Slide Zoom 3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899747C3-4691-4028-8E3B-1797D399AC8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919813" y="2139110"/>
                <a:ext cx="529174" cy="29766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8" name="Slide Zoom 7">
                <a:extLst>
                  <a:ext uri="{FF2B5EF4-FFF2-40B4-BE49-F238E27FC236}">
                    <a16:creationId xmlns:a16="http://schemas.microsoft.com/office/drawing/2014/main" id="{132895D7-1840-4FC3-97FF-AE58B3F692EE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075990" y="1265658"/>
              <a:ext cx="534820" cy="300836"/>
            </p:xfrm>
            <a:graphic>
              <a:graphicData uri="http://schemas.microsoft.com/office/powerpoint/2016/slidezoom">
                <pslz:sldZm>
                  <pslz:sldZmObj sldId="300" cId="3270808005">
                    <pslz:zmPr id="{1C1E645C-C8E9-42C1-B03C-6CD0233CBB0F}" returnToParent="0" transitionDur="1000">
                      <p166:blipFill xmlns:p166="http://schemas.microsoft.com/office/powerpoint/2016/6/main">
                        <a:blip r:embed="rId8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534820" cy="300836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8" name="Slide Zoom 7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132895D7-1840-4FC3-97FF-AE58B3F692E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075990" y="1265658"/>
                <a:ext cx="534820" cy="300836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0" name="Slide Zoom 9">
                <a:extLst>
                  <a:ext uri="{FF2B5EF4-FFF2-40B4-BE49-F238E27FC236}">
                    <a16:creationId xmlns:a16="http://schemas.microsoft.com/office/drawing/2014/main" id="{ACC6905E-95D2-47A2-B39B-2E07CBF75E02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6816788" y="2731065"/>
              <a:ext cx="580414" cy="326483"/>
            </p:xfrm>
            <a:graphic>
              <a:graphicData uri="http://schemas.microsoft.com/office/powerpoint/2016/slidezoom">
                <pslz:sldZm>
                  <pslz:sldZmObj sldId="304" cId="913896826">
                    <pslz:zmPr id="{4ACC3535-BA3A-488A-B7BE-A95E7C247CD8}" returnToParent="0" transitionDur="1000">
                      <p166:blipFill xmlns:p166="http://schemas.microsoft.com/office/powerpoint/2016/6/main">
                        <a:blip r:embed="rId11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580414" cy="326483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0" name="Slide Zoom 9">
                <a:hlinkClick r:id="rId12" action="ppaction://hlinksldjump"/>
                <a:extLst>
                  <a:ext uri="{FF2B5EF4-FFF2-40B4-BE49-F238E27FC236}">
                    <a16:creationId xmlns:a16="http://schemas.microsoft.com/office/drawing/2014/main" id="{ACC6905E-95D2-47A2-B39B-2E07CBF75E0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6816788" y="2731065"/>
                <a:ext cx="580414" cy="326483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2" name="Slide Zoom 11">
                <a:extLst>
                  <a:ext uri="{FF2B5EF4-FFF2-40B4-BE49-F238E27FC236}">
                    <a16:creationId xmlns:a16="http://schemas.microsoft.com/office/drawing/2014/main" id="{F3C8FCC4-4687-4D9D-92B6-00308C31ECDF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9900743" y="1717758"/>
              <a:ext cx="574516" cy="323165"/>
            </p:xfrm>
            <a:graphic>
              <a:graphicData uri="http://schemas.microsoft.com/office/powerpoint/2016/slidezoom">
                <pslz:sldZm>
                  <pslz:sldZmObj sldId="317" cId="356063557">
                    <pslz:zmPr id="{24265A1C-0C98-4A55-A2C8-4AED9F31BE99}" returnToParent="0" transitionDur="1000">
                      <p166:blipFill xmlns:p166="http://schemas.microsoft.com/office/powerpoint/2016/6/main">
                        <a:blip r:embed="rId1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574516" cy="323165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2" name="Slide Zoom 11">
                <a:hlinkClick r:id="rId15" action="ppaction://hlinksldjump"/>
                <a:extLst>
                  <a:ext uri="{FF2B5EF4-FFF2-40B4-BE49-F238E27FC236}">
                    <a16:creationId xmlns:a16="http://schemas.microsoft.com/office/drawing/2014/main" id="{F3C8FCC4-4687-4D9D-92B6-00308C31ECD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9900743" y="1717758"/>
                <a:ext cx="574516" cy="323165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778706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>
        <p14:flythrough dir="out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9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1F0EBA6-F0C1-400F-8F21-B3A8E5BFF6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3066"/>
          <a:stretch/>
        </p:blipFill>
        <p:spPr>
          <a:xfrm>
            <a:off x="-175154" y="2156624"/>
            <a:ext cx="12192000" cy="5299523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E39FB6C1-87D4-40A5-9339-B43EBFEE7E2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10132" y="5399314"/>
            <a:ext cx="4103743" cy="2255163"/>
          </a:xfrm>
          <a:prstGeom prst="rect">
            <a:avLst/>
          </a:prstGeom>
        </p:spPr>
      </p:pic>
      <p:grpSp>
        <p:nvGrpSpPr>
          <p:cNvPr id="26" name="组合 25">
            <a:extLst>
              <a:ext uri="{FF2B5EF4-FFF2-40B4-BE49-F238E27FC236}">
                <a16:creationId xmlns:a16="http://schemas.microsoft.com/office/drawing/2014/main" id="{29560C47-4142-4AAA-ABE3-A7130ED17B32}"/>
              </a:ext>
            </a:extLst>
          </p:cNvPr>
          <p:cNvGrpSpPr/>
          <p:nvPr/>
        </p:nvGrpSpPr>
        <p:grpSpPr>
          <a:xfrm>
            <a:off x="4243871" y="2274193"/>
            <a:ext cx="635590" cy="1812477"/>
            <a:chOff x="1866605" y="1984823"/>
            <a:chExt cx="635590" cy="1812477"/>
          </a:xfrm>
        </p:grpSpPr>
        <p:sp>
          <p:nvSpPr>
            <p:cNvPr id="27" name="Oval 18">
              <a:extLst>
                <a:ext uri="{FF2B5EF4-FFF2-40B4-BE49-F238E27FC236}">
                  <a16:creationId xmlns:a16="http://schemas.microsoft.com/office/drawing/2014/main" id="{64CE2A8E-C487-49BC-A533-2F8554F1A97A}"/>
                </a:ext>
              </a:extLst>
            </p:cNvPr>
            <p:cNvSpPr/>
            <p:nvPr/>
          </p:nvSpPr>
          <p:spPr>
            <a:xfrm>
              <a:off x="1866605" y="1984823"/>
              <a:ext cx="635590" cy="635590"/>
            </a:xfrm>
            <a:prstGeom prst="ellipse">
              <a:avLst/>
            </a:prstGeom>
            <a:solidFill>
              <a:srgbClr val="006666"/>
            </a:solidFill>
            <a:ln w="38100" cap="flat" cmpd="sng" algn="ctr">
              <a:solidFill>
                <a:srgbClr val="D9BA8C"/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cxnSp>
          <p:nvCxnSpPr>
            <p:cNvPr id="28" name="直接连接符 27">
              <a:extLst>
                <a:ext uri="{FF2B5EF4-FFF2-40B4-BE49-F238E27FC236}">
                  <a16:creationId xmlns:a16="http://schemas.microsoft.com/office/drawing/2014/main" id="{B61C9CD4-990E-4346-AEAD-65995F9E6AB0}"/>
                </a:ext>
              </a:extLst>
            </p:cNvPr>
            <p:cNvCxnSpPr/>
            <p:nvPr/>
          </p:nvCxnSpPr>
          <p:spPr>
            <a:xfrm>
              <a:off x="2184400" y="2781300"/>
              <a:ext cx="0" cy="1016000"/>
            </a:xfrm>
            <a:prstGeom prst="line">
              <a:avLst/>
            </a:prstGeom>
            <a:noFill/>
            <a:ln w="6350" cap="flat" cmpd="sng" algn="ctr">
              <a:solidFill>
                <a:srgbClr val="7F8C8D"/>
              </a:solidFill>
              <a:prstDash val="dash"/>
              <a:miter lim="800000"/>
              <a:headEnd type="oval"/>
            </a:ln>
            <a:effectLst/>
          </p:spPr>
        </p:cxnSp>
      </p:grpSp>
      <p:sp>
        <p:nvSpPr>
          <p:cNvPr id="30" name="TextBox 36">
            <a:extLst>
              <a:ext uri="{FF2B5EF4-FFF2-40B4-BE49-F238E27FC236}">
                <a16:creationId xmlns:a16="http://schemas.microsoft.com/office/drawing/2014/main" id="{C0B57F89-FC26-46ED-B4FD-9E508770381D}"/>
              </a:ext>
            </a:extLst>
          </p:cNvPr>
          <p:cNvSpPr txBox="1"/>
          <p:nvPr/>
        </p:nvSpPr>
        <p:spPr>
          <a:xfrm>
            <a:off x="1909823" y="483459"/>
            <a:ext cx="4004245" cy="553998"/>
          </a:xfrm>
          <a:prstGeom prst="rect">
            <a:avLst/>
          </a:prstGeom>
          <a:noFill/>
        </p:spPr>
        <p:txBody>
          <a:bodyPr wrap="square" rIns="216000" anchor="t" anchorCtr="0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Đối</a:t>
            </a:r>
            <a:r>
              <a:rPr kumimoji="1" lang="en-US" altLang="zh-CN" sz="23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kumimoji="1" lang="en-US" altLang="zh-CN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là</a:t>
            </a:r>
            <a:r>
              <a:rPr kumimoji="1" lang="en-US" altLang="zh-CN" sz="23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kumimoji="1" lang="en-US" altLang="zh-CN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đặt</a:t>
            </a:r>
            <a:r>
              <a:rPr kumimoji="1" lang="en-US" altLang="zh-CN" sz="23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kumimoji="1" lang="en-US" altLang="zh-CN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hai</a:t>
            </a:r>
            <a:r>
              <a:rPr kumimoji="1" lang="en-US" altLang="zh-CN" sz="23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kumimoji="1" lang="en-US" altLang="zh-CN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câu</a:t>
            </a:r>
            <a:r>
              <a:rPr kumimoji="1" lang="en-US" altLang="zh-CN" sz="23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kumimoji="1" lang="en-US" altLang="zh-CN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đi</a:t>
            </a:r>
            <a:r>
              <a:rPr kumimoji="1" lang="en-US" altLang="zh-CN" sz="23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song </a:t>
            </a:r>
            <a:r>
              <a:rPr kumimoji="1" lang="en-US" altLang="zh-CN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đôi</a:t>
            </a:r>
            <a:r>
              <a:rPr kumimoji="1" lang="en-US" altLang="zh-CN" sz="23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kumimoji="1" lang="en-US" altLang="zh-CN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cho</a:t>
            </a:r>
            <a:r>
              <a:rPr kumimoji="1" lang="en-US" altLang="zh-CN" sz="23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ý </a:t>
            </a:r>
            <a:r>
              <a:rPr kumimoji="1" lang="en-US" altLang="zh-CN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với</a:t>
            </a:r>
            <a:r>
              <a:rPr kumimoji="1" lang="en-US" altLang="zh-CN" sz="23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kumimoji="1" lang="en-US" altLang="zh-CN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chữ</a:t>
            </a:r>
            <a:r>
              <a:rPr kumimoji="1" lang="en-US" altLang="zh-CN" sz="23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kumimoji="1" lang="en-US" altLang="zh-CN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trong</a:t>
            </a:r>
            <a:r>
              <a:rPr kumimoji="1" lang="en-US" altLang="zh-CN" sz="23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kumimoji="1" lang="en-US" altLang="zh-CN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hai</a:t>
            </a:r>
            <a:r>
              <a:rPr kumimoji="1" lang="en-US" altLang="zh-CN" sz="23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kumimoji="1" lang="en-US" altLang="zh-CN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câu</a:t>
            </a:r>
            <a:r>
              <a:rPr kumimoji="1" lang="en-US" altLang="zh-CN" sz="23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kumimoji="1" lang="en-US" altLang="zh-CN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ấy</a:t>
            </a:r>
            <a:r>
              <a:rPr kumimoji="1" lang="en-US" altLang="zh-CN" sz="23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kumimoji="1" lang="vi-VN" altLang="zh-CN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câ</a:t>
            </a:r>
            <a:r>
              <a:rPr kumimoji="1" lang="en-US" altLang="zh-CN" sz="23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n </a:t>
            </a:r>
            <a:r>
              <a:rPr kumimoji="1" lang="en-US" altLang="zh-CN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xứng</a:t>
            </a:r>
            <a:r>
              <a:rPr kumimoji="1" lang="en-US" altLang="zh-CN" sz="23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kumimoji="1" lang="en-US" altLang="zh-CN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với</a:t>
            </a:r>
            <a:r>
              <a:rPr kumimoji="1" lang="en-US" altLang="zh-CN" sz="23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kumimoji="1" lang="vi-VN" altLang="zh-CN" sz="23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nhau.</a:t>
            </a:r>
            <a:endParaRPr kumimoji="1" lang="en-US" altLang="zh-CN" sz="23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ea typeface="inpin heiti" panose="00000500000000000000" pitchFamily="2" charset="-122"/>
              <a:cs typeface="Calibri" panose="020F0502020204030204" pitchFamily="34" charset="0"/>
              <a:sym typeface="inpin heiti" panose="00000500000000000000" pitchFamily="2" charset="-122"/>
            </a:endParaRPr>
          </a:p>
        </p:txBody>
      </p: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83975294-4A88-4471-AEFA-72AA102B26D5}"/>
              </a:ext>
            </a:extLst>
          </p:cNvPr>
          <p:cNvGrpSpPr/>
          <p:nvPr/>
        </p:nvGrpSpPr>
        <p:grpSpPr>
          <a:xfrm>
            <a:off x="7236244" y="2532075"/>
            <a:ext cx="635590" cy="1812477"/>
            <a:chOff x="1866605" y="1984823"/>
            <a:chExt cx="635590" cy="1812477"/>
          </a:xfrm>
        </p:grpSpPr>
        <p:sp>
          <p:nvSpPr>
            <p:cNvPr id="41" name="Oval 18">
              <a:extLst>
                <a:ext uri="{FF2B5EF4-FFF2-40B4-BE49-F238E27FC236}">
                  <a16:creationId xmlns:a16="http://schemas.microsoft.com/office/drawing/2014/main" id="{AAC15347-7752-4138-AA67-AEB0DE2203D0}"/>
                </a:ext>
              </a:extLst>
            </p:cNvPr>
            <p:cNvSpPr/>
            <p:nvPr/>
          </p:nvSpPr>
          <p:spPr>
            <a:xfrm>
              <a:off x="1866605" y="1984823"/>
              <a:ext cx="635590" cy="635590"/>
            </a:xfrm>
            <a:prstGeom prst="ellipse">
              <a:avLst/>
            </a:prstGeom>
            <a:solidFill>
              <a:srgbClr val="006666"/>
            </a:solidFill>
            <a:ln w="38100" cap="flat" cmpd="sng" algn="ctr">
              <a:solidFill>
                <a:srgbClr val="D9BA8C"/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cxnSp>
          <p:nvCxnSpPr>
            <p:cNvPr id="42" name="直接连接符 41">
              <a:extLst>
                <a:ext uri="{FF2B5EF4-FFF2-40B4-BE49-F238E27FC236}">
                  <a16:creationId xmlns:a16="http://schemas.microsoft.com/office/drawing/2014/main" id="{3F2B7016-F237-4FF7-AC67-80EAA61C1571}"/>
                </a:ext>
              </a:extLst>
            </p:cNvPr>
            <p:cNvCxnSpPr/>
            <p:nvPr/>
          </p:nvCxnSpPr>
          <p:spPr>
            <a:xfrm>
              <a:off x="2184400" y="2781300"/>
              <a:ext cx="0" cy="1016000"/>
            </a:xfrm>
            <a:prstGeom prst="line">
              <a:avLst/>
            </a:prstGeom>
            <a:noFill/>
            <a:ln w="6350" cap="flat" cmpd="sng" algn="ctr">
              <a:solidFill>
                <a:srgbClr val="7F8C8D"/>
              </a:solidFill>
              <a:prstDash val="dash"/>
              <a:miter lim="800000"/>
              <a:headEnd type="oval"/>
            </a:ln>
            <a:effectLst/>
          </p:spPr>
        </p:cxn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24E796A4-F3CD-4817-9569-2955D2C59913}"/>
              </a:ext>
            </a:extLst>
          </p:cNvPr>
          <p:cNvSpPr/>
          <p:nvPr/>
        </p:nvSpPr>
        <p:spPr>
          <a:xfrm>
            <a:off x="493538" y="344489"/>
            <a:ext cx="1298752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50" normalizeH="0" baseline="0" noProof="0" dirty="0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#9Slide04 SVNSwashington" pitchFamily="2" charset="0"/>
                <a:ea typeface="+mn-ea"/>
                <a:cs typeface="+mn-cs"/>
              </a:rPr>
              <a:t>ĐỐI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129CB98-0380-400C-A760-A09A440B3276}"/>
              </a:ext>
            </a:extLst>
          </p:cNvPr>
          <p:cNvSpPr/>
          <p:nvPr/>
        </p:nvSpPr>
        <p:spPr>
          <a:xfrm>
            <a:off x="8516844" y="197244"/>
            <a:ext cx="150233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50" normalizeH="0" baseline="0" noProof="0" dirty="0">
                <a:ln w="0"/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#9Slide04 SVNSwashington" pitchFamily="2" charset="0"/>
                <a:ea typeface="+mn-ea"/>
                <a:cs typeface="+mn-cs"/>
              </a:rPr>
              <a:t>VẦN</a:t>
            </a:r>
          </a:p>
        </p:txBody>
      </p:sp>
      <p:sp>
        <p:nvSpPr>
          <p:cNvPr id="18" name="TextBox 36">
            <a:extLst>
              <a:ext uri="{FF2B5EF4-FFF2-40B4-BE49-F238E27FC236}">
                <a16:creationId xmlns:a16="http://schemas.microsoft.com/office/drawing/2014/main" id="{3B06696E-4C6E-4668-850F-D9B99D6AF5BE}"/>
              </a:ext>
            </a:extLst>
          </p:cNvPr>
          <p:cNvSpPr txBox="1"/>
          <p:nvPr/>
        </p:nvSpPr>
        <p:spPr>
          <a:xfrm>
            <a:off x="7522819" y="2187779"/>
            <a:ext cx="4590570" cy="553998"/>
          </a:xfrm>
          <a:prstGeom prst="rect">
            <a:avLst/>
          </a:prstGeom>
          <a:noFill/>
        </p:spPr>
        <p:txBody>
          <a:bodyPr wrap="square" rIns="216000" anchor="t" anchorCtr="0">
            <a:no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vi-VN" altLang="zh-CN" sz="22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Thơ </a:t>
            </a:r>
            <a:r>
              <a:rPr kumimoji="1" lang="vi-VN" altLang="zh-CN" sz="22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Ðường</a:t>
            </a:r>
            <a:r>
              <a:rPr kumimoji="1" lang="vi-VN" altLang="zh-CN" sz="22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luật chỉ gieo  một vần là vần bằng (bình), hiếm khi gieo vần trắc. Gieo vần vào chữ cuối của câu 1, 2, 4, 6, 8 với thể Bát cú và 1,2,4 với thể Tứ tuyệt. (ngoại lệ: riêng chữ cuối của câu 1 ngũ ngôn bát cú có thể không cần gieo vần cũng được).</a:t>
            </a:r>
            <a:r>
              <a:rPr kumimoji="1" lang="en-US" altLang="zh-CN" sz="22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endParaRPr kumimoji="1" lang="zh-CN" altLang="en-US" sz="22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20000"/>
                  <a:lumOff val="80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inpin heiti" panose="00000500000000000000" pitchFamily="2" charset="-122"/>
              <a:cs typeface="Calibri" panose="020F0502020204030204" pitchFamily="34" charset="0"/>
              <a:sym typeface="inpin heiti" panose="00000500000000000000" pitchFamily="2" charset="-122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A78B30-1649-1507-2EB3-8F163573AA1C}"/>
              </a:ext>
            </a:extLst>
          </p:cNvPr>
          <p:cNvSpPr txBox="1"/>
          <p:nvPr/>
        </p:nvSpPr>
        <p:spPr>
          <a:xfrm>
            <a:off x="240548" y="1736941"/>
            <a:ext cx="4004245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Vị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trí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đối</a:t>
            </a:r>
            <a:r>
              <a:rPr lang="en-US" dirty="0">
                <a:solidFill>
                  <a:srgbClr val="FFFF00"/>
                </a:solidFill>
              </a:rPr>
              <a:t>: </a:t>
            </a:r>
            <a:r>
              <a:rPr lang="en-US" dirty="0" err="1">
                <a:solidFill>
                  <a:srgbClr val="FFFF00"/>
                </a:solidFill>
              </a:rPr>
              <a:t>Thường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sử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dụng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trong</a:t>
            </a:r>
            <a:r>
              <a:rPr lang="en-US" dirty="0">
                <a:solidFill>
                  <a:srgbClr val="FFFF00"/>
                </a:solidFill>
              </a:rPr>
              <a:t> 2 </a:t>
            </a:r>
            <a:r>
              <a:rPr lang="en-US" dirty="0" err="1">
                <a:solidFill>
                  <a:srgbClr val="FFFF00"/>
                </a:solidFill>
              </a:rPr>
              <a:t>câu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thơ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thực</a:t>
            </a:r>
            <a:r>
              <a:rPr lang="en-US" dirty="0">
                <a:solidFill>
                  <a:srgbClr val="FFFF00"/>
                </a:solidFill>
              </a:rPr>
              <a:t>, </a:t>
            </a:r>
            <a:r>
              <a:rPr lang="en-US" dirty="0" err="1">
                <a:solidFill>
                  <a:srgbClr val="FFFF00"/>
                </a:solidFill>
              </a:rPr>
              <a:t>luận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trong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bát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cú</a:t>
            </a:r>
            <a:r>
              <a:rPr lang="en-US" dirty="0">
                <a:solidFill>
                  <a:srgbClr val="FFFF00"/>
                </a:solidFill>
              </a:rPr>
              <a:t>, </a:t>
            </a:r>
            <a:r>
              <a:rPr lang="en-US" dirty="0" err="1">
                <a:solidFill>
                  <a:srgbClr val="FFFF00"/>
                </a:solidFill>
              </a:rPr>
              <a:t>từ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đối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cùng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thể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loại</a:t>
            </a:r>
            <a:r>
              <a:rPr lang="en-US" dirty="0">
                <a:solidFill>
                  <a:srgbClr val="FFFF00"/>
                </a:solidFill>
              </a:rPr>
              <a:t> (</a:t>
            </a:r>
            <a:r>
              <a:rPr lang="en-US" dirty="0" err="1">
                <a:solidFill>
                  <a:srgbClr val="FFFF00"/>
                </a:solidFill>
              </a:rPr>
              <a:t>tính</a:t>
            </a:r>
            <a:r>
              <a:rPr lang="en-US" dirty="0">
                <a:solidFill>
                  <a:srgbClr val="FFFF00"/>
                </a:solidFill>
              </a:rPr>
              <a:t>, </a:t>
            </a:r>
            <a:r>
              <a:rPr lang="en-US" dirty="0" err="1">
                <a:solidFill>
                  <a:srgbClr val="FFFF00"/>
                </a:solidFill>
              </a:rPr>
              <a:t>danh</a:t>
            </a:r>
            <a:r>
              <a:rPr lang="en-US" dirty="0">
                <a:solidFill>
                  <a:srgbClr val="FFFF00"/>
                </a:solidFill>
              </a:rPr>
              <a:t>, </a:t>
            </a:r>
            <a:r>
              <a:rPr lang="en-US" dirty="0" err="1">
                <a:solidFill>
                  <a:srgbClr val="FFFF00"/>
                </a:solidFill>
              </a:rPr>
              <a:t>động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từ</a:t>
            </a:r>
            <a:r>
              <a:rPr lang="en-US" dirty="0">
                <a:solidFill>
                  <a:srgbClr val="FFFF00"/>
                </a:solidFill>
              </a:rPr>
              <a:t>, </a:t>
            </a:r>
            <a:r>
              <a:rPr lang="en-US" dirty="0" err="1">
                <a:solidFill>
                  <a:srgbClr val="FFFF00"/>
                </a:solidFill>
              </a:rPr>
              <a:t>số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từ</a:t>
            </a:r>
            <a:r>
              <a:rPr lang="en-US" dirty="0">
                <a:solidFill>
                  <a:srgbClr val="FFFF00"/>
                </a:solidFill>
              </a:rPr>
              <a:t>..)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Các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cách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đối</a:t>
            </a:r>
            <a:r>
              <a:rPr lang="en-US" dirty="0">
                <a:solidFill>
                  <a:srgbClr val="FFFF00"/>
                </a:solidFill>
              </a:rPr>
              <a:t>:</a:t>
            </a:r>
          </a:p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en-US" dirty="0" err="1">
                <a:solidFill>
                  <a:srgbClr val="FFFF00"/>
                </a:solidFill>
              </a:rPr>
              <a:t>Đối</a:t>
            </a:r>
            <a:r>
              <a:rPr lang="en-US" dirty="0">
                <a:solidFill>
                  <a:srgbClr val="FFFF00"/>
                </a:solidFill>
              </a:rPr>
              <a:t> 2 </a:t>
            </a:r>
            <a:r>
              <a:rPr lang="en-US" dirty="0" err="1">
                <a:solidFill>
                  <a:srgbClr val="FFFF00"/>
                </a:solidFill>
              </a:rPr>
              <a:t>vế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trong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cùng</a:t>
            </a:r>
            <a:r>
              <a:rPr lang="en-US" dirty="0">
                <a:solidFill>
                  <a:srgbClr val="FFFF00"/>
                </a:solidFill>
              </a:rPr>
              <a:t> 1 </a:t>
            </a:r>
            <a:r>
              <a:rPr lang="en-US" dirty="0" err="1">
                <a:solidFill>
                  <a:srgbClr val="FFFF00"/>
                </a:solidFill>
              </a:rPr>
              <a:t>câu</a:t>
            </a:r>
            <a:r>
              <a:rPr lang="en-US" dirty="0">
                <a:solidFill>
                  <a:srgbClr val="FFFF00"/>
                </a:solidFill>
              </a:rPr>
              <a:t> </a:t>
            </a:r>
          </a:p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en-US" dirty="0" err="1">
                <a:solidFill>
                  <a:srgbClr val="FFFF00"/>
                </a:solidFill>
              </a:rPr>
              <a:t>Đối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câu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trên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và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dưới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theo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từ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ngữ</a:t>
            </a:r>
            <a:r>
              <a:rPr lang="en-US" dirty="0">
                <a:solidFill>
                  <a:srgbClr val="FFFF00"/>
                </a:solidFill>
              </a:rPr>
              <a:t>, </a:t>
            </a:r>
            <a:r>
              <a:rPr lang="en-US" dirty="0" err="1">
                <a:solidFill>
                  <a:srgbClr val="FFFF00"/>
                </a:solidFill>
              </a:rPr>
              <a:t>các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vế</a:t>
            </a:r>
            <a:r>
              <a:rPr lang="en-US" dirty="0">
                <a:solidFill>
                  <a:srgbClr val="FFFF00"/>
                </a:solidFill>
              </a:rPr>
              <a:t> (</a:t>
            </a:r>
            <a:r>
              <a:rPr lang="en-US" dirty="0" err="1">
                <a:solidFill>
                  <a:srgbClr val="FFFF00"/>
                </a:solidFill>
              </a:rPr>
              <a:t>phổ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biến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nhất</a:t>
            </a:r>
            <a:r>
              <a:rPr lang="en-US" dirty="0">
                <a:solidFill>
                  <a:srgbClr val="FFFF00"/>
                </a:solidFill>
              </a:rPr>
              <a:t>)</a:t>
            </a:r>
          </a:p>
          <a:p>
            <a:pPr marL="285750" indent="-285750" algn="just">
              <a:buFont typeface="Courier New" panose="02070309020205020404" pitchFamily="49" charset="0"/>
              <a:buChar char="o"/>
            </a:pPr>
            <a:r>
              <a:rPr lang="en-US" dirty="0" err="1">
                <a:solidFill>
                  <a:srgbClr val="FFFF00"/>
                </a:solidFill>
              </a:rPr>
              <a:t>Đối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giữa</a:t>
            </a:r>
            <a:r>
              <a:rPr lang="en-US" dirty="0">
                <a:solidFill>
                  <a:srgbClr val="FFFF00"/>
                </a:solidFill>
              </a:rPr>
              <a:t> 2 </a:t>
            </a:r>
            <a:r>
              <a:rPr lang="en-US" dirty="0" err="1">
                <a:solidFill>
                  <a:srgbClr val="FFFF00"/>
                </a:solidFill>
              </a:rPr>
              <a:t>câu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thực</a:t>
            </a:r>
            <a:r>
              <a:rPr lang="en-US" dirty="0">
                <a:solidFill>
                  <a:srgbClr val="FFFF00"/>
                </a:solidFill>
              </a:rPr>
              <a:t> - </a:t>
            </a:r>
            <a:r>
              <a:rPr lang="en-US" dirty="0" err="1">
                <a:solidFill>
                  <a:srgbClr val="FFFF00"/>
                </a:solidFill>
              </a:rPr>
              <a:t>luận</a:t>
            </a:r>
            <a:endParaRPr lang="en-US" dirty="0">
              <a:solidFill>
                <a:srgbClr val="FFFF00"/>
              </a:solidFill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Các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dạng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đối</a:t>
            </a:r>
            <a:r>
              <a:rPr lang="en-US" dirty="0">
                <a:solidFill>
                  <a:srgbClr val="FFFF00"/>
                </a:solidFill>
              </a:rPr>
              <a:t> ý: </a:t>
            </a:r>
            <a:r>
              <a:rPr lang="en-US" dirty="0" err="1">
                <a:solidFill>
                  <a:srgbClr val="FFFF00"/>
                </a:solidFill>
              </a:rPr>
              <a:t>đối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tương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đồng</a:t>
            </a:r>
            <a:r>
              <a:rPr lang="en-US" dirty="0">
                <a:solidFill>
                  <a:srgbClr val="FFFF00"/>
                </a:solidFill>
              </a:rPr>
              <a:t>, </a:t>
            </a:r>
            <a:r>
              <a:rPr lang="en-US" dirty="0" err="1">
                <a:solidFill>
                  <a:srgbClr val="FFFF00"/>
                </a:solidFill>
              </a:rPr>
              <a:t>đối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tương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phản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7AC1322-531E-11F9-F0E7-A117CF3557C7}"/>
              </a:ext>
            </a:extLst>
          </p:cNvPr>
          <p:cNvSpPr txBox="1"/>
          <p:nvPr/>
        </p:nvSpPr>
        <p:spPr>
          <a:xfrm>
            <a:off x="6277934" y="869158"/>
            <a:ext cx="407995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Vần</a:t>
            </a:r>
            <a:r>
              <a:rPr kumimoji="1" lang="en-US" altLang="zh-CN" sz="22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(</a:t>
            </a:r>
            <a:r>
              <a:rPr kumimoji="1" lang="en-US" altLang="zh-CN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Chữ</a:t>
            </a:r>
            <a:r>
              <a:rPr kumimoji="1" lang="en-US" altLang="zh-CN" sz="22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kumimoji="1" lang="en-US" altLang="zh-CN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Nho</a:t>
            </a:r>
            <a:r>
              <a:rPr kumimoji="1" lang="en-US" altLang="zh-CN" sz="22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kumimoji="1" lang="en-US" altLang="zh-CN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là</a:t>
            </a:r>
            <a:r>
              <a:rPr kumimoji="1" lang="en-US" altLang="zh-CN" sz="22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kumimoji="1" lang="en-US" altLang="zh-CN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vận</a:t>
            </a:r>
            <a:r>
              <a:rPr kumimoji="1" lang="en-US" altLang="zh-CN" sz="22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) </a:t>
            </a:r>
            <a:r>
              <a:rPr kumimoji="1" lang="en-US" altLang="zh-CN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là</a:t>
            </a:r>
            <a:r>
              <a:rPr kumimoji="1" lang="en-US" altLang="zh-CN" sz="22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kumimoji="1" lang="en-US" altLang="zh-CN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những</a:t>
            </a:r>
            <a:r>
              <a:rPr kumimoji="1" lang="en-US" altLang="zh-CN" sz="22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kumimoji="1" lang="en-US" altLang="zh-CN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tiếng</a:t>
            </a:r>
            <a:r>
              <a:rPr kumimoji="1" lang="en-US" altLang="zh-CN" sz="22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kumimoji="1" lang="en-US" altLang="zh-CN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thanh</a:t>
            </a:r>
            <a:r>
              <a:rPr kumimoji="1" lang="en-US" altLang="zh-CN" sz="22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kumimoji="1" lang="en-US" altLang="zh-CN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âm</a:t>
            </a:r>
            <a:r>
              <a:rPr kumimoji="1" lang="en-US" altLang="zh-CN" sz="22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kumimoji="1" lang="en-US" altLang="zh-CN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hòa</a:t>
            </a:r>
            <a:r>
              <a:rPr kumimoji="1" lang="en-US" altLang="zh-CN" sz="22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kumimoji="1" lang="en-US" altLang="zh-CN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hiệp</a:t>
            </a:r>
            <a:r>
              <a:rPr kumimoji="1" lang="en-US" altLang="zh-CN" sz="22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kumimoji="1" lang="en-US" altLang="zh-CN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đặt</a:t>
            </a:r>
            <a:r>
              <a:rPr kumimoji="1" lang="en-US" altLang="zh-CN" sz="22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kumimoji="1" lang="en-US" altLang="zh-CN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vào</a:t>
            </a:r>
            <a:r>
              <a:rPr kumimoji="1" lang="en-US" altLang="zh-CN" sz="22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kumimoji="1" lang="en-US" altLang="zh-CN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hai</a:t>
            </a:r>
            <a:r>
              <a:rPr kumimoji="1" lang="en-US" altLang="zh-CN" sz="22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kumimoji="1" lang="en-US" altLang="zh-CN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hoặc</a:t>
            </a:r>
            <a:r>
              <a:rPr kumimoji="1" lang="en-US" altLang="zh-CN" sz="22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kumimoji="1" lang="en-US" altLang="zh-CN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nhiều</a:t>
            </a:r>
            <a:r>
              <a:rPr kumimoji="1" lang="en-US" altLang="zh-CN" sz="22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kumimoji="1" lang="en-US" altLang="zh-CN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câu</a:t>
            </a:r>
            <a:r>
              <a:rPr kumimoji="1" lang="en-US" altLang="zh-CN" sz="22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kumimoji="1" lang="en-US" altLang="zh-CN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văn</a:t>
            </a:r>
            <a:r>
              <a:rPr kumimoji="1" lang="en-US" altLang="zh-CN" sz="22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kumimoji="1" lang="en-US" altLang="zh-CN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để</a:t>
            </a:r>
            <a:r>
              <a:rPr kumimoji="1" lang="en-US" altLang="zh-CN" sz="22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kumimoji="1" lang="en-US" altLang="zh-CN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hưởng</a:t>
            </a:r>
            <a:r>
              <a:rPr kumimoji="1" lang="en-US" altLang="zh-CN" sz="22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kumimoji="1" lang="en-US" altLang="zh-CN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ứng</a:t>
            </a:r>
            <a:r>
              <a:rPr kumimoji="1" lang="en-US" altLang="zh-CN" sz="22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kumimoji="1" lang="en-US" altLang="zh-CN" sz="2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nhau</a:t>
            </a:r>
            <a:r>
              <a:rPr kumimoji="1" lang="en-US" altLang="zh-CN" sz="22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20000"/>
                    <a:lumOff val="8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. </a:t>
            </a:r>
            <a:endParaRPr kumimoji="1" lang="en-US" altLang="zh-CN" sz="22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20000"/>
                  <a:lumOff val="80000"/>
                </a:schemeClr>
              </a:solidFill>
              <a:effectLst/>
              <a:uLnTx/>
              <a:uFillTx/>
              <a:latin typeface="Calibri" panose="020F0502020204030204" pitchFamily="34" charset="0"/>
              <a:ea typeface="inpin heiti" panose="00000500000000000000" pitchFamily="2" charset="-122"/>
              <a:cs typeface="Calibri" panose="020F0502020204030204" pitchFamily="34" charset="0"/>
              <a:sym typeface="inpin heiti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60635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split orient="vert"/>
      </p:transition>
    </mc:Choice>
    <mc:Fallback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16" grpId="0"/>
      <p:bldP spid="17" grpId="0"/>
      <p:bldP spid="18" grpId="0"/>
      <p:bldP spid="4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>
            <a:extLst>
              <a:ext uri="{FF2B5EF4-FFF2-40B4-BE49-F238E27FC236}">
                <a16:creationId xmlns:a16="http://schemas.microsoft.com/office/drawing/2014/main" id="{3237DC3E-4AE4-DBDF-61B1-013C426F38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1695" y="849633"/>
            <a:ext cx="7569467" cy="317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2800" i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ÔNG PHỖNG ĐÁ</a:t>
            </a:r>
            <a:endParaRPr lang="vi-VN" altLang="en-US" sz="2800" i="1" dirty="0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just"/>
            <a:endParaRPr lang="en-US" altLang="en-US" sz="2800" i="1" dirty="0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/>
            <a:r>
              <a:rPr lang="en-US" altLang="en-US" sz="28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Ông</a:t>
            </a:r>
            <a:r>
              <a:rPr lang="en-US" altLang="en-US" sz="28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altLang="en-US" sz="2800" i="1" dirty="0" err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đứng</a:t>
            </a:r>
            <a:r>
              <a:rPr lang="en-US" altLang="en-US" sz="28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altLang="en-US" sz="28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làm</a:t>
            </a:r>
            <a:r>
              <a:rPr lang="en-US" altLang="en-US" sz="28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chi</a:t>
            </a:r>
            <a:r>
              <a:rPr lang="vi-VN" altLang="en-US" sz="28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altLang="en-US" sz="28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/ </a:t>
            </a:r>
            <a:r>
              <a:rPr lang="en-US" altLang="en-US" sz="28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đó</a:t>
            </a:r>
            <a:r>
              <a:rPr lang="en-US" altLang="en-US" sz="28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altLang="en-US" sz="28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hỡi</a:t>
            </a:r>
            <a:r>
              <a:rPr lang="en-US" altLang="en-US" sz="28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altLang="en-US" sz="3200" i="1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ông</a:t>
            </a:r>
            <a:r>
              <a:rPr lang="en-US" altLang="en-US" sz="28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?</a:t>
            </a:r>
          </a:p>
          <a:p>
            <a:pPr algn="ctr"/>
            <a:r>
              <a:rPr lang="en-US" altLang="en-US" sz="28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Trơ</a:t>
            </a:r>
            <a:r>
              <a:rPr lang="en-US" altLang="en-US" sz="28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altLang="en-US" sz="28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trơ</a:t>
            </a:r>
            <a:r>
              <a:rPr lang="en-US" altLang="en-US" sz="28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altLang="en-US" sz="28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như</a:t>
            </a:r>
            <a:r>
              <a:rPr lang="en-US" altLang="en-US" sz="28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altLang="en-US" sz="28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đá</a:t>
            </a:r>
            <a:r>
              <a:rPr lang="vi-VN" altLang="en-US" sz="28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altLang="en-US" sz="28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/, </a:t>
            </a:r>
            <a:r>
              <a:rPr lang="en-US" altLang="en-US" sz="28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vững</a:t>
            </a:r>
            <a:r>
              <a:rPr lang="en-US" altLang="en-US" sz="28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altLang="en-US" sz="28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như</a:t>
            </a:r>
            <a:r>
              <a:rPr lang="en-US" altLang="en-US" sz="28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altLang="en-US" sz="2800" i="1" u="sng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đ</a:t>
            </a:r>
            <a:r>
              <a:rPr lang="en-US" altLang="en-US" sz="2800" b="1" i="1" u="sng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ồng</a:t>
            </a:r>
            <a:endParaRPr lang="en-US" altLang="en-US" sz="2800" i="1" dirty="0"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/>
            <a:r>
              <a:rPr lang="en-US" altLang="en-US" sz="28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Đêm</a:t>
            </a:r>
            <a:r>
              <a:rPr lang="en-US" altLang="en-US" sz="28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altLang="en-US" sz="28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ngày</a:t>
            </a:r>
            <a:r>
              <a:rPr lang="en-US" altLang="en-US" sz="28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altLang="en-US" sz="28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gìn</a:t>
            </a:r>
            <a:r>
              <a:rPr lang="en-US" altLang="en-US" sz="28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altLang="en-US" sz="28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giữ</a:t>
            </a:r>
            <a:r>
              <a:rPr lang="vi-VN" altLang="en-US" sz="28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altLang="en-US" sz="28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/ </a:t>
            </a:r>
            <a:r>
              <a:rPr lang="en-US" altLang="en-US" sz="28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cho</a:t>
            </a:r>
            <a:r>
              <a:rPr lang="en-US" altLang="en-US" sz="28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ai </a:t>
            </a:r>
            <a:r>
              <a:rPr lang="en-US" altLang="en-US" sz="28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đó</a:t>
            </a:r>
            <a:r>
              <a:rPr lang="en-US" altLang="en-US" sz="28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?</a:t>
            </a:r>
          </a:p>
          <a:p>
            <a:pPr algn="ctr"/>
            <a:r>
              <a:rPr lang="en-US" altLang="en-US" sz="28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Non </a:t>
            </a:r>
            <a:r>
              <a:rPr lang="en-US" altLang="en-US" sz="28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nước</a:t>
            </a:r>
            <a:r>
              <a:rPr lang="en-US" altLang="en-US" sz="28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altLang="en-US" sz="28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đầy</a:t>
            </a:r>
            <a:r>
              <a:rPr lang="en-US" altLang="en-US" sz="28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altLang="en-US" sz="28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vơi</a:t>
            </a:r>
            <a:r>
              <a:rPr lang="vi-VN" altLang="en-US" sz="28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altLang="en-US" sz="28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/ </a:t>
            </a:r>
            <a:r>
              <a:rPr lang="en-US" altLang="en-US" sz="28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có</a:t>
            </a:r>
            <a:r>
              <a:rPr lang="en-US" altLang="en-US" sz="28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altLang="en-US" sz="28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biết</a:t>
            </a:r>
            <a:r>
              <a:rPr lang="en-US" altLang="en-US" sz="28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altLang="en-US" sz="2800" i="1" u="sng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kh</a:t>
            </a:r>
            <a:r>
              <a:rPr lang="en-US" altLang="en-US" sz="2800" b="1" i="1" u="sng" dirty="0" err="1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ông</a:t>
            </a:r>
            <a:endParaRPr lang="vi-VN" altLang="en-US" sz="2800" b="1" i="1" u="sng" dirty="0">
              <a:solidFill>
                <a:schemeClr val="accent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r"/>
            <a:r>
              <a:rPr lang="vi-VN" altLang="en-US" sz="2800" i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(Nguyễn Khuyến)</a:t>
            </a:r>
            <a:r>
              <a:rPr lang="en-US" altLang="en-US" sz="2800" dirty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</p:txBody>
      </p:sp>
      <p:sp>
        <p:nvSpPr>
          <p:cNvPr id="3" name="Text Box 4">
            <a:extLst>
              <a:ext uri="{FF2B5EF4-FFF2-40B4-BE49-F238E27FC236}">
                <a16:creationId xmlns:a16="http://schemas.microsoft.com/office/drawing/2014/main" id="{190ACE45-61EC-F294-F1C9-E33281EB14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599" y="3946264"/>
            <a:ext cx="9123948" cy="2554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3200" dirty="0"/>
              <a:t>- </a:t>
            </a:r>
            <a:r>
              <a:rPr lang="en-US" altLang="en-US" sz="3200" dirty="0" err="1"/>
              <a:t>Số</a:t>
            </a:r>
            <a:r>
              <a:rPr lang="en-US" altLang="en-US" sz="3200" dirty="0"/>
              <a:t> </a:t>
            </a:r>
            <a:r>
              <a:rPr lang="en-US" altLang="en-US" sz="3200" dirty="0" err="1"/>
              <a:t>tiếng</a:t>
            </a:r>
            <a:r>
              <a:rPr lang="en-US" altLang="en-US" sz="3200" dirty="0"/>
              <a:t>: 7, </a:t>
            </a:r>
            <a:r>
              <a:rPr lang="en-US" altLang="en-US" sz="3200" dirty="0" err="1"/>
              <a:t>số</a:t>
            </a:r>
            <a:r>
              <a:rPr lang="en-US" altLang="en-US" sz="3200" dirty="0"/>
              <a:t> </a:t>
            </a:r>
            <a:r>
              <a:rPr lang="en-US" altLang="en-US" sz="3200" dirty="0" err="1"/>
              <a:t>dòng</a:t>
            </a:r>
            <a:r>
              <a:rPr lang="en-US" altLang="en-US" sz="3200" dirty="0"/>
              <a:t>: </a:t>
            </a:r>
            <a:r>
              <a:rPr lang="vi-VN" altLang="en-US" sz="3200" dirty="0"/>
              <a:t>4</a:t>
            </a:r>
            <a:r>
              <a:rPr lang="vi-VN" altLang="en-US" sz="3200" dirty="0">
                <a:sym typeface="Wingdings" panose="05000000000000000000" pitchFamily="2" charset="2"/>
              </a:rPr>
              <a:t> Thất ngôn tứ tuyệt</a:t>
            </a:r>
            <a:endParaRPr lang="en-US" altLang="en-US" sz="3200" dirty="0"/>
          </a:p>
          <a:p>
            <a:r>
              <a:rPr lang="en-US" altLang="en-US" sz="3200" dirty="0"/>
              <a:t>- </a:t>
            </a:r>
            <a:r>
              <a:rPr lang="en-US" altLang="en-US" sz="3200" dirty="0" err="1"/>
              <a:t>Vần</a:t>
            </a:r>
            <a:r>
              <a:rPr lang="en-US" altLang="en-US" sz="3200" dirty="0"/>
              <a:t>: </a:t>
            </a:r>
            <a:r>
              <a:rPr lang="en-US" altLang="en-US" sz="3200" dirty="0" err="1"/>
              <a:t>vần</a:t>
            </a:r>
            <a:r>
              <a:rPr lang="en-US" altLang="en-US" sz="3200" dirty="0"/>
              <a:t> </a:t>
            </a:r>
            <a:r>
              <a:rPr lang="en-US" altLang="en-US" sz="3200" dirty="0" err="1"/>
              <a:t>chân</a:t>
            </a:r>
            <a:r>
              <a:rPr lang="en-US" altLang="en-US" sz="3200" dirty="0"/>
              <a:t>, </a:t>
            </a:r>
            <a:r>
              <a:rPr lang="en-US" altLang="en-US" sz="3200" dirty="0" err="1"/>
              <a:t>độc</a:t>
            </a:r>
            <a:r>
              <a:rPr lang="en-US" altLang="en-US" sz="3200" dirty="0"/>
              <a:t> </a:t>
            </a:r>
            <a:r>
              <a:rPr lang="en-US" altLang="en-US" sz="3200" dirty="0" err="1"/>
              <a:t>vận</a:t>
            </a:r>
            <a:r>
              <a:rPr lang="en-US" altLang="en-US" sz="3200" dirty="0"/>
              <a:t>, </a:t>
            </a:r>
            <a:r>
              <a:rPr lang="en-US" altLang="en-US" sz="3200" dirty="0" err="1"/>
              <a:t>vần</a:t>
            </a:r>
            <a:r>
              <a:rPr lang="en-US" altLang="en-US" sz="3200" dirty="0"/>
              <a:t> </a:t>
            </a:r>
            <a:r>
              <a:rPr lang="en-US" altLang="en-US" sz="3200" dirty="0" err="1"/>
              <a:t>cách</a:t>
            </a:r>
            <a:endParaRPr lang="en-US" altLang="en-US" sz="3200" dirty="0"/>
          </a:p>
          <a:p>
            <a:r>
              <a:rPr lang="en-US" altLang="en-US" sz="3200" dirty="0"/>
              <a:t>- </a:t>
            </a:r>
            <a:r>
              <a:rPr lang="en-US" altLang="en-US" sz="3200" dirty="0" err="1"/>
              <a:t>Nhịp</a:t>
            </a:r>
            <a:r>
              <a:rPr lang="en-US" altLang="en-US" sz="3200" dirty="0"/>
              <a:t>: 4/3</a:t>
            </a:r>
            <a:endParaRPr lang="vi-VN" altLang="en-US" sz="3200" dirty="0"/>
          </a:p>
          <a:p>
            <a:r>
              <a:rPr lang="vi-VN" altLang="en-US" sz="3200" dirty="0"/>
              <a:t>- Luật trắc.</a:t>
            </a:r>
            <a:endParaRPr lang="en-US" altLang="en-US" sz="3200" dirty="0"/>
          </a:p>
          <a:p>
            <a:r>
              <a:rPr lang="en-US" altLang="en-US" sz="3200" dirty="0"/>
              <a:t>- </a:t>
            </a:r>
            <a:r>
              <a:rPr lang="en-US" altLang="en-US" sz="3200" dirty="0" err="1"/>
              <a:t>Hài</a:t>
            </a:r>
            <a:r>
              <a:rPr lang="en-US" altLang="en-US" sz="3200" dirty="0"/>
              <a:t> </a:t>
            </a:r>
            <a:r>
              <a:rPr lang="vi-VN" altLang="en-US" sz="3200" dirty="0"/>
              <a:t>thanh:</a:t>
            </a:r>
            <a:r>
              <a:rPr lang="en-US" altLang="en-US" sz="3200" dirty="0"/>
              <a:t>  (</a:t>
            </a:r>
            <a:r>
              <a:rPr lang="en-US" altLang="en-US" sz="3200" dirty="0" err="1"/>
              <a:t>theo</a:t>
            </a:r>
            <a:r>
              <a:rPr lang="en-US" altLang="en-US" sz="3200" dirty="0"/>
              <a:t> </a:t>
            </a:r>
            <a:r>
              <a:rPr lang="en-US" altLang="en-US" sz="3200" dirty="0" err="1"/>
              <a:t>mô</a:t>
            </a:r>
            <a:r>
              <a:rPr lang="en-US" altLang="en-US" sz="3200" dirty="0"/>
              <a:t> </a:t>
            </a:r>
            <a:r>
              <a:rPr lang="en-US" altLang="en-US" sz="3200" dirty="0" err="1"/>
              <a:t>hình</a:t>
            </a:r>
            <a:r>
              <a:rPr lang="en-US" altLang="en-US" sz="3200" dirty="0"/>
              <a:t>)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DC4722C2-C73C-A1C9-21E6-E361602A6FE2}"/>
              </a:ext>
            </a:extLst>
          </p:cNvPr>
          <p:cNvSpPr txBox="1">
            <a:spLocks noRot="1" noChangeArrowheads="1"/>
          </p:cNvSpPr>
          <p:nvPr/>
        </p:nvSpPr>
        <p:spPr>
          <a:xfrm>
            <a:off x="341696" y="111008"/>
            <a:ext cx="7569467" cy="11430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altLang="en-US" sz="3200" dirty="0">
                <a:solidFill>
                  <a:schemeClr val="tx1"/>
                </a:solidFill>
              </a:rPr>
              <a:t>4. </a:t>
            </a:r>
            <a:r>
              <a:rPr lang="en-US" altLang="en-US" sz="3200" dirty="0" err="1">
                <a:solidFill>
                  <a:schemeClr val="tx1"/>
                </a:solidFill>
              </a:rPr>
              <a:t>Các</a:t>
            </a:r>
            <a:r>
              <a:rPr lang="en-US" altLang="en-US" sz="3200" dirty="0">
                <a:solidFill>
                  <a:schemeClr val="tx1"/>
                </a:solidFill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</a:rPr>
              <a:t>thể</a:t>
            </a:r>
            <a:r>
              <a:rPr lang="en-US" altLang="en-US" sz="3200" dirty="0">
                <a:solidFill>
                  <a:schemeClr val="tx1"/>
                </a:solidFill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</a:rPr>
              <a:t>thất</a:t>
            </a:r>
            <a:r>
              <a:rPr lang="en-US" altLang="en-US" sz="3200" dirty="0">
                <a:solidFill>
                  <a:schemeClr val="tx1"/>
                </a:solidFill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</a:rPr>
              <a:t>ngôn</a:t>
            </a:r>
            <a:r>
              <a:rPr lang="en-US" altLang="en-US" sz="3200" dirty="0">
                <a:solidFill>
                  <a:schemeClr val="tx1"/>
                </a:solidFill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</a:rPr>
              <a:t>Đường</a:t>
            </a:r>
            <a:r>
              <a:rPr lang="en-US" altLang="en-US" sz="3200" dirty="0">
                <a:solidFill>
                  <a:schemeClr val="tx1"/>
                </a:solidFill>
              </a:rPr>
              <a:t> </a:t>
            </a:r>
            <a:r>
              <a:rPr lang="en-US" altLang="en-US" sz="3200" dirty="0" err="1">
                <a:solidFill>
                  <a:schemeClr val="tx1"/>
                </a:solidFill>
              </a:rPr>
              <a:t>luật</a:t>
            </a:r>
            <a:r>
              <a:rPr lang="en-US" altLang="en-US" sz="3200" dirty="0">
                <a:solidFill>
                  <a:schemeClr val="tx1"/>
                </a:solidFill>
              </a:rPr>
              <a:t>:</a:t>
            </a:r>
            <a:endParaRPr lang="en-US" altLang="en-US" sz="2800" dirty="0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E136749-35E3-6D7C-9C0E-F74A3E2BE106}"/>
              </a:ext>
            </a:extLst>
          </p:cNvPr>
          <p:cNvSpPr txBox="1"/>
          <p:nvPr/>
        </p:nvSpPr>
        <p:spPr>
          <a:xfrm>
            <a:off x="644089" y="849633"/>
            <a:ext cx="609760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800" i="1" dirty="0"/>
              <a:t>a. </a:t>
            </a:r>
            <a:r>
              <a:rPr lang="en-US" altLang="en-US" sz="2800" i="1" dirty="0" err="1"/>
              <a:t>Thất</a:t>
            </a:r>
            <a:r>
              <a:rPr lang="en-US" altLang="en-US" sz="2800" i="1" dirty="0"/>
              <a:t> </a:t>
            </a:r>
            <a:r>
              <a:rPr lang="en-US" altLang="en-US" sz="2800" i="1" dirty="0" err="1"/>
              <a:t>ngôn</a:t>
            </a:r>
            <a:r>
              <a:rPr lang="en-US" altLang="en-US" sz="2800" i="1" dirty="0"/>
              <a:t> </a:t>
            </a:r>
            <a:r>
              <a:rPr lang="en-US" altLang="en-US" sz="2800" i="1" dirty="0" err="1"/>
              <a:t>tứ</a:t>
            </a:r>
            <a:r>
              <a:rPr lang="en-US" altLang="en-US" sz="2800" i="1" dirty="0"/>
              <a:t> </a:t>
            </a:r>
            <a:r>
              <a:rPr lang="en-US" altLang="en-US" sz="2800" i="1" dirty="0" err="1"/>
              <a:t>tuyệt</a:t>
            </a:r>
            <a:r>
              <a:rPr lang="en-US" altLang="en-US" sz="2800" dirty="0"/>
              <a:t>: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0905933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4" grpId="1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oup 3">
            <a:extLst>
              <a:ext uri="{FF2B5EF4-FFF2-40B4-BE49-F238E27FC236}">
                <a16:creationId xmlns:a16="http://schemas.microsoft.com/office/drawing/2014/main" id="{A14C0A93-2963-BA03-B5E1-73B7C8EBD71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7155117"/>
              </p:ext>
            </p:extLst>
          </p:nvPr>
        </p:nvGraphicFramePr>
        <p:xfrm>
          <a:off x="808522" y="914401"/>
          <a:ext cx="9366986" cy="5197031"/>
        </p:xfrm>
        <a:graphic>
          <a:graphicData uri="http://schemas.openxmlformats.org/drawingml/2006/table">
            <a:tbl>
              <a:tblPr/>
              <a:tblGrid>
                <a:gridCol w="1561164">
                  <a:extLst>
                    <a:ext uri="{9D8B030D-6E8A-4147-A177-3AD203B41FA5}">
                      <a16:colId xmlns:a16="http://schemas.microsoft.com/office/drawing/2014/main" val="473725025"/>
                    </a:ext>
                  </a:extLst>
                </a:gridCol>
                <a:gridCol w="1672925">
                  <a:extLst>
                    <a:ext uri="{9D8B030D-6E8A-4147-A177-3AD203B41FA5}">
                      <a16:colId xmlns:a16="http://schemas.microsoft.com/office/drawing/2014/main" val="4198794338"/>
                    </a:ext>
                  </a:extLst>
                </a:gridCol>
                <a:gridCol w="1136498">
                  <a:extLst>
                    <a:ext uri="{9D8B030D-6E8A-4147-A177-3AD203B41FA5}">
                      <a16:colId xmlns:a16="http://schemas.microsoft.com/office/drawing/2014/main" val="1284269643"/>
                    </a:ext>
                  </a:extLst>
                </a:gridCol>
                <a:gridCol w="703197">
                  <a:extLst>
                    <a:ext uri="{9D8B030D-6E8A-4147-A177-3AD203B41FA5}">
                      <a16:colId xmlns:a16="http://schemas.microsoft.com/office/drawing/2014/main" val="2519446307"/>
                    </a:ext>
                  </a:extLst>
                </a:gridCol>
                <a:gridCol w="624130">
                  <a:extLst>
                    <a:ext uri="{9D8B030D-6E8A-4147-A177-3AD203B41FA5}">
                      <a16:colId xmlns:a16="http://schemas.microsoft.com/office/drawing/2014/main" val="2482561286"/>
                    </a:ext>
                  </a:extLst>
                </a:gridCol>
                <a:gridCol w="703197">
                  <a:extLst>
                    <a:ext uri="{9D8B030D-6E8A-4147-A177-3AD203B41FA5}">
                      <a16:colId xmlns:a16="http://schemas.microsoft.com/office/drawing/2014/main" val="2358975645"/>
                    </a:ext>
                  </a:extLst>
                </a:gridCol>
                <a:gridCol w="624129">
                  <a:extLst>
                    <a:ext uri="{9D8B030D-6E8A-4147-A177-3AD203B41FA5}">
                      <a16:colId xmlns:a16="http://schemas.microsoft.com/office/drawing/2014/main" val="767102341"/>
                    </a:ext>
                  </a:extLst>
                </a:gridCol>
                <a:gridCol w="703197">
                  <a:extLst>
                    <a:ext uri="{9D8B030D-6E8A-4147-A177-3AD203B41FA5}">
                      <a16:colId xmlns:a16="http://schemas.microsoft.com/office/drawing/2014/main" val="2639535128"/>
                    </a:ext>
                  </a:extLst>
                </a:gridCol>
                <a:gridCol w="701515">
                  <a:extLst>
                    <a:ext uri="{9D8B030D-6E8A-4147-A177-3AD203B41FA5}">
                      <a16:colId xmlns:a16="http://schemas.microsoft.com/office/drawing/2014/main" val="2874145753"/>
                    </a:ext>
                  </a:extLst>
                </a:gridCol>
                <a:gridCol w="937034">
                  <a:extLst>
                    <a:ext uri="{9D8B030D-6E8A-4147-A177-3AD203B41FA5}">
                      <a16:colId xmlns:a16="http://schemas.microsoft.com/office/drawing/2014/main" val="2742250439"/>
                    </a:ext>
                  </a:extLst>
                </a:gridCol>
              </a:tblGrid>
              <a:tr h="896938">
                <a:tc grid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rPr>
                        <a:t>                   </a:t>
                      </a:r>
                      <a:r>
                        <a:rPr kumimoji="0" lang="en-US" alt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rPr>
                        <a:t>Tiếng</a:t>
                      </a:r>
                      <a:endParaRPr kumimoji="0" lang="en-US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anose="02020404030301010803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anose="02020404030301010803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rPr>
                        <a:t>Niêm</a:t>
                      </a: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rPr>
                        <a:t> </a:t>
                      </a:r>
                      <a:r>
                        <a:rPr kumimoji="0" lang="en-US" alt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rPr>
                        <a:t>và</a:t>
                      </a: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rPr>
                        <a:t> </a:t>
                      </a:r>
                      <a:r>
                        <a:rPr kumimoji="0" lang="en-US" alt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rPr>
                        <a:t>đối</a:t>
                      </a: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rPr>
                        <a:t>, </a:t>
                      </a:r>
                      <a:r>
                        <a:rPr kumimoji="0" lang="en-US" alt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rPr>
                        <a:t>dòng</a:t>
                      </a:r>
                      <a:endParaRPr kumimoji="0" lang="en-US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anose="02020404030301010803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rPr>
                        <a:t>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rPr>
                        <a:t>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rPr>
                        <a:t>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59604268"/>
                  </a:ext>
                </a:extLst>
              </a:tr>
              <a:tr h="936625">
                <a:tc rowSpan="4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rPr>
                        <a:t>Dòng</a:t>
                      </a: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rPr>
                        <a:t> 1, 4 </a:t>
                      </a:r>
                      <a:r>
                        <a:rPr kumimoji="0" lang="en-US" alt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rPr>
                        <a:t>niêm</a:t>
                      </a: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rPr>
                        <a:t> </a:t>
                      </a:r>
                      <a:r>
                        <a:rPr kumimoji="0" lang="en-US" alt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rPr>
                        <a:t>nhau</a:t>
                      </a: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rPr>
                        <a:t>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anose="02020404030301010803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anose="02020404030301010803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vi-VN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anose="02020404030301010803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vi-VN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anose="02020404030301010803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anose="02020404030301010803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rPr>
                        <a:t>Dòng</a:t>
                      </a: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rPr>
                        <a:t> 2,3 </a:t>
                      </a:r>
                      <a:r>
                        <a:rPr kumimoji="0" lang="en-US" alt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rPr>
                        <a:t>niêm</a:t>
                      </a: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rPr>
                        <a:t> </a:t>
                      </a:r>
                      <a:r>
                        <a:rPr kumimoji="0" lang="en-US" alt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rPr>
                        <a:t>nhau</a:t>
                      </a:r>
                      <a:endParaRPr kumimoji="0" lang="en-US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anose="02020404030301010803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anose="02020404030301010803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anose="02020404030301010803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rPr>
                        <a:t>Đối</a:t>
                      </a: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rPr>
                        <a:t> (</a:t>
                      </a:r>
                      <a:r>
                        <a:rPr kumimoji="0" lang="en-US" alt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rPr>
                        <a:t>Câu</a:t>
                      </a: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rPr>
                        <a:t> </a:t>
                      </a:r>
                      <a:r>
                        <a:rPr kumimoji="0" lang="vi-VN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rPr>
                        <a:t>1,</a:t>
                      </a: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rPr>
                        <a:t>2 </a:t>
                      </a:r>
                      <a:r>
                        <a:rPr kumimoji="0" lang="en-US" alt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rPr>
                        <a:t>đối</a:t>
                      </a: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rPr>
                        <a:t> </a:t>
                      </a:r>
                      <a:r>
                        <a:rPr kumimoji="0" lang="en-US" alt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rPr>
                        <a:t>nhau</a:t>
                      </a: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rPr>
                        <a:t>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rPr>
                        <a:t>Dòng 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anose="02020404030301010803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rPr>
                        <a:t>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anose="02020404030301010803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rPr>
                        <a:t>B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anose="02020404030301010803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rPr>
                        <a:t>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anose="02020404030301010803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93400081"/>
                  </a:ext>
                </a:extLst>
              </a:tr>
              <a:tr h="89693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rPr>
                        <a:t>Dòng 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anose="02020404030301010803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rPr>
                        <a:t>B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anose="02020404030301010803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rPr>
                        <a:t>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anose="02020404030301010803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rPr>
                        <a:t>B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rPr>
                        <a:t>Vần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98054735"/>
                  </a:ext>
                </a:extLst>
              </a:tr>
              <a:tr h="8985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anose="02020404030301010803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rPr>
                        <a:t>Đối</a:t>
                      </a: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rPr>
                        <a:t> (</a:t>
                      </a:r>
                      <a:r>
                        <a:rPr kumimoji="0" lang="en-US" alt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rPr>
                        <a:t>Câu</a:t>
                      </a: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rPr>
                        <a:t> 3,4 </a:t>
                      </a:r>
                      <a:r>
                        <a:rPr kumimoji="0" lang="en-US" alt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rPr>
                        <a:t>đối</a:t>
                      </a: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rPr>
                        <a:t> </a:t>
                      </a:r>
                      <a:r>
                        <a:rPr kumimoji="0" lang="vi-VN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rPr>
                        <a:t>nhau)</a:t>
                      </a:r>
                      <a:endParaRPr kumimoji="0" lang="en-US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anose="02020404030301010803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rPr>
                        <a:t>Dòng 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anose="02020404030301010803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rPr>
                        <a:t>B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anose="02020404030301010803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rPr>
                        <a:t>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anose="02020404030301010803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rPr>
                        <a:t>B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anose="02020404030301010803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34103228"/>
                  </a:ext>
                </a:extLst>
              </a:tr>
              <a:tr h="89693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rPr>
                        <a:t>Dòng 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anose="02020404030301010803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rPr>
                        <a:t>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anose="02020404030301010803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rPr>
                        <a:t>B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anose="02020404030301010803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rPr>
                        <a:t>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rPr>
                        <a:t>Vần</a:t>
                      </a:r>
                      <a:endParaRPr kumimoji="0" lang="en-US" alt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anose="02020404030301010803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18088933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EA513F65-2925-6141-0B1B-30BD88589693}"/>
              </a:ext>
            </a:extLst>
          </p:cNvPr>
          <p:cNvSpPr txBox="1"/>
          <p:nvPr/>
        </p:nvSpPr>
        <p:spPr>
          <a:xfrm>
            <a:off x="729113" y="196142"/>
            <a:ext cx="609760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000" b="1" dirty="0" err="1">
                <a:solidFill>
                  <a:schemeClr val="accent2">
                    <a:lumMod val="20000"/>
                    <a:lumOff val="80000"/>
                  </a:schemeClr>
                </a:solidFill>
              </a:rPr>
              <a:t>Hài</a:t>
            </a:r>
            <a:r>
              <a:rPr lang="en-US" altLang="en-US" sz="2000" b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  <a:r>
              <a:rPr lang="vi-VN" altLang="en-US" sz="2000" b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thanh:</a:t>
            </a:r>
            <a:endParaRPr lang="en-US" sz="2000" b="1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5493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4357EDF0-6929-ED2E-F7A7-5BA0CEF9C24C}"/>
              </a:ext>
            </a:extLst>
          </p:cNvPr>
          <p:cNvSpPr txBox="1">
            <a:spLocks noRot="1" noChangeArrowheads="1"/>
          </p:cNvSpPr>
          <p:nvPr/>
        </p:nvSpPr>
        <p:spPr>
          <a:xfrm>
            <a:off x="476451" y="318293"/>
            <a:ext cx="4724400" cy="1143000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altLang="en-US" sz="3200" i="1" dirty="0"/>
              <a:t>b. </a:t>
            </a:r>
            <a:r>
              <a:rPr lang="en-US" altLang="en-US" sz="3200" i="1" dirty="0" err="1"/>
              <a:t>Thất</a:t>
            </a:r>
            <a:r>
              <a:rPr lang="en-US" altLang="en-US" sz="3200" i="1" dirty="0"/>
              <a:t> </a:t>
            </a:r>
            <a:r>
              <a:rPr lang="en-US" altLang="en-US" sz="3200" i="1" dirty="0" err="1"/>
              <a:t>ngôn</a:t>
            </a:r>
            <a:r>
              <a:rPr lang="en-US" altLang="en-US" sz="3200" i="1" dirty="0"/>
              <a:t> </a:t>
            </a:r>
            <a:r>
              <a:rPr lang="en-US" altLang="en-US" sz="3200" i="1" dirty="0" err="1"/>
              <a:t>bát</a:t>
            </a:r>
            <a:r>
              <a:rPr lang="en-US" altLang="en-US" sz="3200" i="1" dirty="0"/>
              <a:t> </a:t>
            </a:r>
            <a:r>
              <a:rPr lang="en-US" altLang="en-US" sz="3200" i="1" dirty="0" err="1"/>
              <a:t>cú</a:t>
            </a:r>
            <a:r>
              <a:rPr lang="en-US" altLang="en-US" sz="3200" i="1" dirty="0"/>
              <a:t>:</a:t>
            </a:r>
          </a:p>
        </p:txBody>
      </p:sp>
      <p:sp>
        <p:nvSpPr>
          <p:cNvPr id="3" name="Text Box 4">
            <a:extLst>
              <a:ext uri="{FF2B5EF4-FFF2-40B4-BE49-F238E27FC236}">
                <a16:creationId xmlns:a16="http://schemas.microsoft.com/office/drawing/2014/main" id="{7B1677A6-7DB8-6710-2173-3C91ACD7AC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47823" y="2337192"/>
            <a:ext cx="5120640" cy="3539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2800" dirty="0"/>
              <a:t>- </a:t>
            </a:r>
            <a:r>
              <a:rPr lang="en-US" altLang="en-US" sz="2800" dirty="0" err="1"/>
              <a:t>Số</a:t>
            </a:r>
            <a:r>
              <a:rPr lang="en-US" altLang="en-US" sz="2800" dirty="0"/>
              <a:t> </a:t>
            </a:r>
            <a:r>
              <a:rPr lang="en-US" altLang="en-US" sz="2800" dirty="0" err="1"/>
              <a:t>tiếng</a:t>
            </a:r>
            <a:r>
              <a:rPr lang="en-US" altLang="en-US" sz="2800" dirty="0"/>
              <a:t>: 7, </a:t>
            </a:r>
            <a:r>
              <a:rPr lang="en-US" altLang="en-US" sz="2800" dirty="0" err="1"/>
              <a:t>số</a:t>
            </a:r>
            <a:r>
              <a:rPr lang="en-US" altLang="en-US" sz="2800" dirty="0"/>
              <a:t> </a:t>
            </a:r>
            <a:r>
              <a:rPr lang="en-US" altLang="en-US" sz="2800" dirty="0" err="1"/>
              <a:t>dòng</a:t>
            </a:r>
            <a:r>
              <a:rPr lang="en-US" altLang="en-US" sz="2800" dirty="0"/>
              <a:t>: 8 </a:t>
            </a:r>
            <a:endParaRPr lang="vi-VN" altLang="en-US" sz="2800" dirty="0"/>
          </a:p>
          <a:p>
            <a:r>
              <a:rPr lang="vi-VN" altLang="en-US" sz="2800" dirty="0"/>
              <a:t>- Bố cục: </a:t>
            </a:r>
            <a:r>
              <a:rPr lang="en-US" altLang="en-US" sz="2800" dirty="0"/>
              <a:t>(4 </a:t>
            </a:r>
            <a:r>
              <a:rPr lang="en-US" altLang="en-US" sz="2800" dirty="0" err="1"/>
              <a:t>phần</a:t>
            </a:r>
            <a:r>
              <a:rPr lang="en-US" altLang="en-US" sz="2800" dirty="0"/>
              <a:t>: </a:t>
            </a:r>
            <a:r>
              <a:rPr lang="en-US" altLang="en-US" sz="2800" dirty="0" err="1"/>
              <a:t>đề</a:t>
            </a:r>
            <a:r>
              <a:rPr lang="en-US" altLang="en-US" sz="2800" dirty="0"/>
              <a:t>, </a:t>
            </a:r>
            <a:r>
              <a:rPr lang="en-US" altLang="en-US" sz="2800" dirty="0" err="1"/>
              <a:t>thực</a:t>
            </a:r>
            <a:r>
              <a:rPr lang="en-US" altLang="en-US" sz="2800" dirty="0"/>
              <a:t>, </a:t>
            </a:r>
            <a:r>
              <a:rPr lang="en-US" altLang="en-US" sz="2800" dirty="0" err="1"/>
              <a:t>luận</a:t>
            </a:r>
            <a:r>
              <a:rPr lang="en-US" altLang="en-US" sz="2800" dirty="0"/>
              <a:t>, </a:t>
            </a:r>
            <a:r>
              <a:rPr lang="en-US" altLang="en-US" sz="2800" dirty="0" err="1"/>
              <a:t>kết</a:t>
            </a:r>
            <a:r>
              <a:rPr lang="en-US" altLang="en-US" sz="2800" dirty="0"/>
              <a:t>). </a:t>
            </a:r>
          </a:p>
          <a:p>
            <a:r>
              <a:rPr lang="en-US" altLang="en-US" sz="2800" dirty="0"/>
              <a:t>- </a:t>
            </a:r>
            <a:r>
              <a:rPr lang="en-US" altLang="en-US" sz="2800" dirty="0" err="1"/>
              <a:t>Vần</a:t>
            </a:r>
            <a:r>
              <a:rPr lang="en-US" altLang="en-US" sz="2800" dirty="0"/>
              <a:t>: </a:t>
            </a:r>
            <a:r>
              <a:rPr lang="en-US" altLang="en-US" sz="2800" dirty="0" err="1"/>
              <a:t>vần</a:t>
            </a:r>
            <a:r>
              <a:rPr lang="en-US" altLang="en-US" sz="2800" dirty="0"/>
              <a:t> </a:t>
            </a:r>
            <a:r>
              <a:rPr lang="en-US" altLang="en-US" sz="2800" dirty="0" err="1"/>
              <a:t>chân</a:t>
            </a:r>
            <a:r>
              <a:rPr lang="en-US" altLang="en-US" sz="2800" dirty="0"/>
              <a:t>, </a:t>
            </a:r>
            <a:r>
              <a:rPr lang="en-US" altLang="en-US" sz="2800" dirty="0" err="1"/>
              <a:t>độc</a:t>
            </a:r>
            <a:r>
              <a:rPr lang="en-US" altLang="en-US" sz="2800" dirty="0"/>
              <a:t> </a:t>
            </a:r>
            <a:r>
              <a:rPr lang="en-US" altLang="en-US" sz="2800" dirty="0" err="1"/>
              <a:t>vận</a:t>
            </a:r>
            <a:r>
              <a:rPr lang="en-US" altLang="en-US" sz="2800" dirty="0"/>
              <a:t> ở </a:t>
            </a:r>
            <a:r>
              <a:rPr lang="vi-VN" altLang="en-US" sz="2800" dirty="0"/>
              <a:t>cuối </a:t>
            </a:r>
            <a:r>
              <a:rPr lang="en-US" altLang="en-US" sz="2800" dirty="0" err="1"/>
              <a:t>các</a:t>
            </a:r>
            <a:r>
              <a:rPr lang="en-US" altLang="en-US" sz="2800" dirty="0"/>
              <a:t> </a:t>
            </a:r>
            <a:r>
              <a:rPr lang="en-US" altLang="en-US" sz="2800" dirty="0" err="1"/>
              <a:t>câu</a:t>
            </a:r>
            <a:r>
              <a:rPr lang="en-US" altLang="en-US" sz="2800" dirty="0"/>
              <a:t> 1, 2, 4, 6, 8</a:t>
            </a:r>
          </a:p>
          <a:p>
            <a:r>
              <a:rPr lang="en-US" altLang="en-US" sz="2800" dirty="0"/>
              <a:t>- </a:t>
            </a:r>
            <a:r>
              <a:rPr lang="en-US" altLang="en-US" sz="2800" dirty="0" err="1"/>
              <a:t>Nhịp</a:t>
            </a:r>
            <a:r>
              <a:rPr lang="en-US" altLang="en-US" sz="2800" dirty="0"/>
              <a:t>: 4/3</a:t>
            </a:r>
            <a:endParaRPr lang="vi-VN" altLang="en-US" sz="2800" dirty="0"/>
          </a:p>
          <a:p>
            <a:r>
              <a:rPr lang="vi-VN" altLang="en-US" sz="2800" dirty="0"/>
              <a:t>- Luật trắc.</a:t>
            </a:r>
            <a:endParaRPr lang="en-US" altLang="en-US" sz="2800" dirty="0"/>
          </a:p>
          <a:p>
            <a:r>
              <a:rPr lang="en-US" altLang="en-US" sz="2800" dirty="0"/>
              <a:t>- </a:t>
            </a:r>
            <a:r>
              <a:rPr lang="en-US" altLang="en-US" sz="2800" dirty="0" err="1"/>
              <a:t>Hài</a:t>
            </a:r>
            <a:r>
              <a:rPr lang="en-US" altLang="en-US" sz="2800" dirty="0"/>
              <a:t> </a:t>
            </a:r>
            <a:r>
              <a:rPr lang="en-US" altLang="en-US" sz="2800" dirty="0" err="1"/>
              <a:t>thanh</a:t>
            </a:r>
            <a:r>
              <a:rPr lang="en-US" altLang="en-US" sz="2800" dirty="0"/>
              <a:t>: (</a:t>
            </a:r>
            <a:r>
              <a:rPr lang="en-US" altLang="en-US" sz="2800" dirty="0" err="1"/>
              <a:t>theo</a:t>
            </a:r>
            <a:r>
              <a:rPr lang="en-US" altLang="en-US" sz="2800" dirty="0"/>
              <a:t> </a:t>
            </a:r>
            <a:r>
              <a:rPr lang="en-US" altLang="en-US" sz="2800" dirty="0" err="1"/>
              <a:t>mô</a:t>
            </a:r>
            <a:r>
              <a:rPr lang="en-US" altLang="en-US" sz="2800" dirty="0"/>
              <a:t> </a:t>
            </a:r>
            <a:r>
              <a:rPr lang="en-US" altLang="en-US" sz="2800" dirty="0" err="1"/>
              <a:t>hình</a:t>
            </a:r>
            <a:r>
              <a:rPr lang="en-US" altLang="en-US" sz="2800" dirty="0"/>
              <a:t>)</a:t>
            </a:r>
          </a:p>
        </p:txBody>
      </p:sp>
      <p:sp>
        <p:nvSpPr>
          <p:cNvPr id="4" name="Text Box 5">
            <a:extLst>
              <a:ext uri="{FF2B5EF4-FFF2-40B4-BE49-F238E27FC236}">
                <a16:creationId xmlns:a16="http://schemas.microsoft.com/office/drawing/2014/main" id="{D48940A6-B47D-AEE9-2589-56EF0A9948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451" y="1140618"/>
            <a:ext cx="6893292" cy="4576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2800" i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QUA ĐÈO NGANG</a:t>
            </a:r>
          </a:p>
          <a:p>
            <a:r>
              <a:rPr lang="en-US" altLang="en-US" sz="28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Bước</a:t>
            </a:r>
            <a:r>
              <a:rPr lang="en-US" altLang="en-US" sz="28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altLang="en-US" sz="28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tới</a:t>
            </a:r>
            <a:r>
              <a:rPr lang="en-US" altLang="en-US" sz="28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altLang="en-US" sz="28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Đèo</a:t>
            </a:r>
            <a:r>
              <a:rPr lang="en-US" altLang="en-US" sz="28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altLang="en-US" sz="28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Ngang</a:t>
            </a:r>
            <a:r>
              <a:rPr lang="en-US" altLang="en-US" sz="28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/ </a:t>
            </a:r>
            <a:r>
              <a:rPr lang="en-US" altLang="en-US" sz="28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bóng</a:t>
            </a:r>
            <a:r>
              <a:rPr lang="en-US" altLang="en-US" sz="28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altLang="en-US" sz="28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xế</a:t>
            </a:r>
            <a:r>
              <a:rPr lang="en-US" altLang="en-US" sz="28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altLang="en-US" sz="2800" i="1" u="sng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tà</a:t>
            </a:r>
            <a:endParaRPr lang="en-US" altLang="en-US" sz="2800" i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r>
              <a:rPr lang="en-US" altLang="en-US" sz="28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Cỏ</a:t>
            </a:r>
            <a:r>
              <a:rPr lang="en-US" altLang="en-US" sz="28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altLang="en-US" sz="28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cây</a:t>
            </a:r>
            <a:r>
              <a:rPr lang="en-US" altLang="en-US" sz="28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altLang="en-US" sz="28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chen</a:t>
            </a:r>
            <a:r>
              <a:rPr lang="en-US" altLang="en-US" sz="28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altLang="en-US" sz="28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đá</a:t>
            </a:r>
            <a:r>
              <a:rPr lang="en-US" altLang="en-US" sz="28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/, </a:t>
            </a:r>
            <a:r>
              <a:rPr lang="en-US" altLang="en-US" sz="28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lá</a:t>
            </a:r>
            <a:r>
              <a:rPr lang="en-US" altLang="en-US" sz="28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altLang="en-US" sz="28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chen</a:t>
            </a:r>
            <a:r>
              <a:rPr lang="en-US" altLang="en-US" sz="28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altLang="en-US" sz="2800" i="1" u="sng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hoa</a:t>
            </a:r>
            <a:endParaRPr lang="en-US" altLang="en-US" sz="2800" i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r>
              <a:rPr lang="en-US" altLang="en-US" sz="28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Lom </a:t>
            </a:r>
            <a:r>
              <a:rPr lang="en-US" altLang="en-US" sz="28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khom</a:t>
            </a:r>
            <a:r>
              <a:rPr lang="en-US" altLang="en-US" sz="28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altLang="en-US" sz="28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dưới</a:t>
            </a:r>
            <a:r>
              <a:rPr lang="en-US" altLang="en-US" sz="28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altLang="en-US" sz="28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núi</a:t>
            </a:r>
            <a:r>
              <a:rPr lang="en-US" altLang="en-US" sz="28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/, </a:t>
            </a:r>
            <a:r>
              <a:rPr lang="en-US" altLang="en-US" sz="28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tiều</a:t>
            </a:r>
            <a:r>
              <a:rPr lang="en-US" altLang="en-US" sz="28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altLang="en-US" sz="28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vài</a:t>
            </a:r>
            <a:r>
              <a:rPr lang="en-US" altLang="en-US" sz="28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altLang="en-US" sz="28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chú</a:t>
            </a:r>
            <a:r>
              <a:rPr lang="en-US" altLang="en-US" sz="28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</a:t>
            </a:r>
          </a:p>
          <a:p>
            <a:r>
              <a:rPr lang="en-US" altLang="en-US" sz="28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Lác</a:t>
            </a:r>
            <a:r>
              <a:rPr lang="en-US" altLang="en-US" sz="28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altLang="en-US" sz="28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đác</a:t>
            </a:r>
            <a:r>
              <a:rPr lang="en-US" altLang="en-US" sz="28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altLang="en-US" sz="28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bên</a:t>
            </a:r>
            <a:r>
              <a:rPr lang="en-US" altLang="en-US" sz="28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altLang="en-US" sz="28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sông</a:t>
            </a:r>
            <a:r>
              <a:rPr lang="en-US" altLang="en-US" sz="28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/, </a:t>
            </a:r>
            <a:r>
              <a:rPr lang="en-US" altLang="en-US" sz="28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chợ</a:t>
            </a:r>
            <a:r>
              <a:rPr lang="en-US" altLang="en-US" sz="28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altLang="en-US" sz="28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mấy</a:t>
            </a:r>
            <a:r>
              <a:rPr lang="en-US" altLang="en-US" sz="28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altLang="en-US" sz="2800" i="1" u="sng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nhà</a:t>
            </a:r>
            <a:r>
              <a:rPr lang="en-US" altLang="en-US" sz="28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</a:t>
            </a:r>
          </a:p>
          <a:p>
            <a:r>
              <a:rPr lang="en-US" altLang="en-US" sz="28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Nhớ</a:t>
            </a:r>
            <a:r>
              <a:rPr lang="en-US" altLang="en-US" sz="28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altLang="en-US" sz="28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nước</a:t>
            </a:r>
            <a:r>
              <a:rPr lang="en-US" altLang="en-US" sz="28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altLang="en-US" sz="28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đau</a:t>
            </a:r>
            <a:r>
              <a:rPr lang="en-US" altLang="en-US" sz="28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altLang="en-US" sz="28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lòng</a:t>
            </a:r>
            <a:r>
              <a:rPr lang="en-US" altLang="en-US" sz="28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/, con </a:t>
            </a:r>
            <a:r>
              <a:rPr lang="en-US" altLang="en-US" sz="28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quốc</a:t>
            </a:r>
            <a:r>
              <a:rPr lang="en-US" altLang="en-US" sz="28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altLang="en-US" sz="28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quốc</a:t>
            </a:r>
            <a:r>
              <a:rPr lang="en-US" altLang="en-US" sz="28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</a:t>
            </a:r>
          </a:p>
          <a:p>
            <a:r>
              <a:rPr lang="en-US" altLang="en-US" sz="28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Thương</a:t>
            </a:r>
            <a:r>
              <a:rPr lang="en-US" altLang="en-US" sz="28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altLang="en-US" sz="28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nhà</a:t>
            </a:r>
            <a:r>
              <a:rPr lang="en-US" altLang="en-US" sz="28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altLang="en-US" sz="28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mỏi</a:t>
            </a:r>
            <a:r>
              <a:rPr lang="en-US" altLang="en-US" sz="28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altLang="en-US" sz="28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miệng</a:t>
            </a:r>
            <a:r>
              <a:rPr lang="en-US" altLang="en-US" sz="28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/ </a:t>
            </a:r>
            <a:r>
              <a:rPr lang="en-US" altLang="en-US" sz="28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cái</a:t>
            </a:r>
            <a:r>
              <a:rPr lang="en-US" altLang="en-US" sz="28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altLang="en-US" sz="28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gia</a:t>
            </a:r>
            <a:r>
              <a:rPr lang="en-US" altLang="en-US" sz="28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altLang="en-US" sz="2800" i="1" u="sng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gia</a:t>
            </a:r>
            <a:r>
              <a:rPr lang="en-US" altLang="en-US" sz="28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</a:t>
            </a:r>
          </a:p>
          <a:p>
            <a:r>
              <a:rPr lang="en-US" altLang="en-US" sz="28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Dừng</a:t>
            </a:r>
            <a:r>
              <a:rPr lang="en-US" altLang="en-US" sz="28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altLang="en-US" sz="28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chân</a:t>
            </a:r>
            <a:r>
              <a:rPr lang="en-US" altLang="en-US" sz="28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altLang="en-US" sz="28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đứng</a:t>
            </a:r>
            <a:r>
              <a:rPr lang="en-US" altLang="en-US" sz="28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altLang="en-US" sz="28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lại</a:t>
            </a:r>
            <a:r>
              <a:rPr lang="en-US" altLang="en-US" sz="28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/, </a:t>
            </a:r>
            <a:r>
              <a:rPr lang="en-US" altLang="en-US" sz="28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trời</a:t>
            </a:r>
            <a:r>
              <a:rPr lang="en-US" altLang="en-US" sz="28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 non, </a:t>
            </a:r>
            <a:r>
              <a:rPr lang="en-US" altLang="en-US" sz="28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nước</a:t>
            </a:r>
            <a:r>
              <a:rPr lang="en-US" altLang="en-US" sz="28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</a:t>
            </a:r>
          </a:p>
          <a:p>
            <a:r>
              <a:rPr lang="en-US" altLang="en-US" sz="28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Môt</a:t>
            </a:r>
            <a:r>
              <a:rPr lang="en-US" altLang="en-US" sz="28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altLang="en-US" sz="28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mảnh</a:t>
            </a:r>
            <a:r>
              <a:rPr lang="en-US" altLang="en-US" sz="28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altLang="en-US" sz="28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tình</a:t>
            </a:r>
            <a:r>
              <a:rPr lang="en-US" altLang="en-US" sz="28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altLang="en-US" sz="28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riêng</a:t>
            </a:r>
            <a:r>
              <a:rPr lang="en-US" altLang="en-US" sz="28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/, ta </a:t>
            </a:r>
            <a:r>
              <a:rPr lang="en-US" altLang="en-US" sz="2800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với</a:t>
            </a:r>
            <a:r>
              <a:rPr lang="en-US" altLang="en-US" sz="28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altLang="en-US" sz="2800" i="1" u="sng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ta</a:t>
            </a:r>
          </a:p>
          <a:p>
            <a:pPr>
              <a:spcBef>
                <a:spcPct val="50000"/>
              </a:spcBef>
            </a:pPr>
            <a:r>
              <a:rPr lang="en-US" altLang="en-US" sz="2800" dirty="0">
                <a:solidFill>
                  <a:srgbClr val="FFFF00"/>
                </a:solidFill>
              </a:rPr>
              <a:t>          </a:t>
            </a:r>
            <a:r>
              <a:rPr lang="en-US" altLang="en-US" sz="2800" dirty="0">
                <a:solidFill>
                  <a:schemeClr val="accent2"/>
                </a:solidFill>
              </a:rPr>
              <a:t>(</a:t>
            </a:r>
            <a:r>
              <a:rPr lang="en-US" altLang="en-US" sz="2800" dirty="0" err="1">
                <a:solidFill>
                  <a:schemeClr val="accent2"/>
                </a:solidFill>
              </a:rPr>
              <a:t>Bà</a:t>
            </a:r>
            <a:r>
              <a:rPr lang="en-US" altLang="en-US" sz="2800" dirty="0">
                <a:solidFill>
                  <a:schemeClr val="accent2"/>
                </a:solidFill>
              </a:rPr>
              <a:t> </a:t>
            </a:r>
            <a:r>
              <a:rPr lang="en-US" altLang="en-US" sz="2800" dirty="0" err="1">
                <a:solidFill>
                  <a:schemeClr val="accent2"/>
                </a:solidFill>
              </a:rPr>
              <a:t>Huyện</a:t>
            </a:r>
            <a:r>
              <a:rPr lang="en-US" altLang="en-US" sz="2800" dirty="0">
                <a:solidFill>
                  <a:schemeClr val="accent2"/>
                </a:solidFill>
              </a:rPr>
              <a:t> Thanh Quan)</a:t>
            </a:r>
          </a:p>
        </p:txBody>
      </p:sp>
    </p:spTree>
    <p:extLst>
      <p:ext uri="{BB962C8B-B14F-4D97-AF65-F5344CB8AC3E}">
        <p14:creationId xmlns:p14="http://schemas.microsoft.com/office/powerpoint/2010/main" val="39921426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oup 108">
            <a:extLst>
              <a:ext uri="{FF2B5EF4-FFF2-40B4-BE49-F238E27FC236}">
                <a16:creationId xmlns:a16="http://schemas.microsoft.com/office/drawing/2014/main" id="{0E890B47-906C-2F29-C9C5-A3FF13BD679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68612688"/>
              </p:ext>
            </p:extLst>
          </p:nvPr>
        </p:nvGraphicFramePr>
        <p:xfrm>
          <a:off x="596767" y="851836"/>
          <a:ext cx="10125775" cy="5446395"/>
        </p:xfrm>
        <a:graphic>
          <a:graphicData uri="http://schemas.openxmlformats.org/drawingml/2006/table">
            <a:tbl>
              <a:tblPr/>
              <a:tblGrid>
                <a:gridCol w="1519997">
                  <a:extLst>
                    <a:ext uri="{9D8B030D-6E8A-4147-A177-3AD203B41FA5}">
                      <a16:colId xmlns:a16="http://schemas.microsoft.com/office/drawing/2014/main" val="3233458433"/>
                    </a:ext>
                  </a:extLst>
                </a:gridCol>
                <a:gridCol w="1179080">
                  <a:extLst>
                    <a:ext uri="{9D8B030D-6E8A-4147-A177-3AD203B41FA5}">
                      <a16:colId xmlns:a16="http://schemas.microsoft.com/office/drawing/2014/main" val="3259140570"/>
                    </a:ext>
                  </a:extLst>
                </a:gridCol>
                <a:gridCol w="1352364">
                  <a:extLst>
                    <a:ext uri="{9D8B030D-6E8A-4147-A177-3AD203B41FA5}">
                      <a16:colId xmlns:a16="http://schemas.microsoft.com/office/drawing/2014/main" val="613311595"/>
                    </a:ext>
                  </a:extLst>
                </a:gridCol>
                <a:gridCol w="926689">
                  <a:extLst>
                    <a:ext uri="{9D8B030D-6E8A-4147-A177-3AD203B41FA5}">
                      <a16:colId xmlns:a16="http://schemas.microsoft.com/office/drawing/2014/main" val="1807587543"/>
                    </a:ext>
                  </a:extLst>
                </a:gridCol>
                <a:gridCol w="674298">
                  <a:extLst>
                    <a:ext uri="{9D8B030D-6E8A-4147-A177-3AD203B41FA5}">
                      <a16:colId xmlns:a16="http://schemas.microsoft.com/office/drawing/2014/main" val="4187908586"/>
                    </a:ext>
                  </a:extLst>
                </a:gridCol>
                <a:gridCol w="843814">
                  <a:extLst>
                    <a:ext uri="{9D8B030D-6E8A-4147-A177-3AD203B41FA5}">
                      <a16:colId xmlns:a16="http://schemas.microsoft.com/office/drawing/2014/main" val="3262001150"/>
                    </a:ext>
                  </a:extLst>
                </a:gridCol>
                <a:gridCol w="760940">
                  <a:extLst>
                    <a:ext uri="{9D8B030D-6E8A-4147-A177-3AD203B41FA5}">
                      <a16:colId xmlns:a16="http://schemas.microsoft.com/office/drawing/2014/main" val="3590903712"/>
                    </a:ext>
                  </a:extLst>
                </a:gridCol>
                <a:gridCol w="759056">
                  <a:extLst>
                    <a:ext uri="{9D8B030D-6E8A-4147-A177-3AD203B41FA5}">
                      <a16:colId xmlns:a16="http://schemas.microsoft.com/office/drawing/2014/main" val="2039463120"/>
                    </a:ext>
                  </a:extLst>
                </a:gridCol>
                <a:gridCol w="759057">
                  <a:extLst>
                    <a:ext uri="{9D8B030D-6E8A-4147-A177-3AD203B41FA5}">
                      <a16:colId xmlns:a16="http://schemas.microsoft.com/office/drawing/2014/main" val="2329604767"/>
                    </a:ext>
                  </a:extLst>
                </a:gridCol>
                <a:gridCol w="1350480">
                  <a:extLst>
                    <a:ext uri="{9D8B030D-6E8A-4147-A177-3AD203B41FA5}">
                      <a16:colId xmlns:a16="http://schemas.microsoft.com/office/drawing/2014/main" val="943545221"/>
                    </a:ext>
                  </a:extLst>
                </a:gridCol>
              </a:tblGrid>
              <a:tr h="984250">
                <a:tc grid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rPr>
                        <a:t>                   </a:t>
                      </a: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rPr>
                        <a:t>Tiếng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rPr>
                        <a:t>Niên và đối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rPr>
                        <a:t>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rPr>
                        <a:t>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rPr>
                        <a:t>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rPr>
                        <a:t>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6442426"/>
                  </a:ext>
                </a:extLst>
              </a:tr>
              <a:tr h="449263">
                <a:tc rowSpan="8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rPr>
                        <a:t>Các</a:t>
                      </a: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rPr>
                        <a:t> </a:t>
                      </a:r>
                      <a:r>
                        <a:rPr kumimoji="0" lang="en-US" alt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rPr>
                        <a:t>cặp</a:t>
                      </a: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rPr>
                        <a:t> </a:t>
                      </a:r>
                      <a:r>
                        <a:rPr kumimoji="0" lang="en-US" alt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rPr>
                        <a:t>câu</a:t>
                      </a: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rPr>
                        <a:t> </a:t>
                      </a:r>
                      <a:r>
                        <a:rPr kumimoji="0" lang="en-US" alt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rPr>
                        <a:t>niêm</a:t>
                      </a: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rPr>
                        <a:t> </a:t>
                      </a:r>
                      <a:r>
                        <a:rPr kumimoji="0" lang="en-US" alt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rPr>
                        <a:t>nhau</a:t>
                      </a: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rPr>
                        <a:t>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rPr>
                        <a:t>1,8.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rPr>
                        <a:t>2,3.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rPr>
                        <a:t>4,5.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rPr>
                        <a:t>6,7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anose="02020404030301010803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rPr>
                        <a:t>Dòng</a:t>
                      </a: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rPr>
                        <a:t> 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anose="02020404030301010803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rPr>
                        <a:t>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anose="02020404030301010803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rPr>
                        <a:t>B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anose="02020404030301010803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rPr>
                        <a:t>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rPr>
                        <a:t>VẦN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89062538"/>
                  </a:ext>
                </a:extLst>
              </a:tr>
              <a:tr h="42386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rPr>
                        <a:t>Dòng</a:t>
                      </a: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rPr>
                        <a:t> 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anose="02020404030301010803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rPr>
                        <a:t>B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anose="02020404030301010803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rPr>
                        <a:t>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anose="02020404030301010803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rPr>
                        <a:t>B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rPr>
                        <a:t>VẦN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12677656"/>
                  </a:ext>
                </a:extLst>
              </a:tr>
              <a:tr h="42386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rPr>
                        <a:t>2 dòng đối nhau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rPr>
                        <a:t>Dòng 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anose="02020404030301010803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rPr>
                        <a:t>B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anose="02020404030301010803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rPr>
                        <a:t>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anose="02020404030301010803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rPr>
                        <a:t>B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anose="02020404030301010803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73435374"/>
                  </a:ext>
                </a:extLst>
              </a:tr>
              <a:tr h="58737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rPr>
                        <a:t>Dòng</a:t>
                      </a: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rPr>
                        <a:t> 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anose="02020404030301010803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rPr>
                        <a:t>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anose="02020404030301010803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rPr>
                        <a:t>B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anose="02020404030301010803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rPr>
                        <a:t>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rPr>
                        <a:t>VẦN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91971708"/>
                  </a:ext>
                </a:extLst>
              </a:tr>
              <a:tr h="42386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rPr>
                        <a:t>2 </a:t>
                      </a: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rPr>
                        <a:t>dòng đối nhau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rPr>
                        <a:t>Dòng 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anose="02020404030301010803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rPr>
                        <a:t>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anose="02020404030301010803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rPr>
                        <a:t>B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anose="02020404030301010803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rPr>
                        <a:t>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anose="02020404030301010803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87009839"/>
                  </a:ext>
                </a:extLst>
              </a:tr>
              <a:tr h="54768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rPr>
                        <a:t>Dòng</a:t>
                      </a: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rPr>
                        <a:t> 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anose="02020404030301010803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rPr>
                        <a:t>B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anose="02020404030301010803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rPr>
                        <a:t>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anose="02020404030301010803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rPr>
                        <a:t>B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rPr>
                        <a:t>VẦN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0624841"/>
                  </a:ext>
                </a:extLst>
              </a:tr>
              <a:tr h="47625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anose="02020404030301010803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rPr>
                        <a:t>Dòng 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anose="02020404030301010803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rPr>
                        <a:t>B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anose="02020404030301010803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rPr>
                        <a:t>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anose="02020404030301010803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rPr>
                        <a:t>B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anose="02020404030301010803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23599557"/>
                  </a:ext>
                </a:extLst>
              </a:tr>
              <a:tr h="53022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rPr>
                        <a:t>Dòng</a:t>
                      </a:r>
                      <a:r>
                        <a:rPr kumimoji="0" lang="en-US" alt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rPr>
                        <a:t> 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anose="02020404030301010803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rPr>
                        <a:t>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anose="02020404030301010803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rPr>
                        <a:t>B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Garamond" panose="02020404030301010803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rPr>
                        <a:t>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Garamond" panose="02020404030301010803" pitchFamily="18" charset="0"/>
                        </a:rPr>
                        <a:t>VẦN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420267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749099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C32FF16-C5D4-3EC8-67FB-1D2F29F802DB}"/>
              </a:ext>
            </a:extLst>
          </p:cNvPr>
          <p:cNvSpPr/>
          <p:nvPr/>
        </p:nvSpPr>
        <p:spPr>
          <a:xfrm>
            <a:off x="-240632" y="2550694"/>
            <a:ext cx="12432632" cy="1963553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9600" dirty="0"/>
              <a:t>LUYỆN TẬP</a:t>
            </a:r>
            <a:endParaRPr lang="en-US" sz="9600" dirty="0"/>
          </a:p>
        </p:txBody>
      </p:sp>
    </p:spTree>
    <p:extLst>
      <p:ext uri="{BB962C8B-B14F-4D97-AF65-F5344CB8AC3E}">
        <p14:creationId xmlns:p14="http://schemas.microsoft.com/office/powerpoint/2010/main" val="22599247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1E488807-A6F0-839E-4A45-DB6F757BD5D1}"/>
              </a:ext>
            </a:extLst>
          </p:cNvPr>
          <p:cNvSpPr txBox="1">
            <a:spLocks noChangeArrowheads="1"/>
          </p:cNvSpPr>
          <p:nvPr/>
        </p:nvSpPr>
        <p:spPr>
          <a:xfrm>
            <a:off x="6801852" y="1540042"/>
            <a:ext cx="6105625" cy="4525963"/>
          </a:xfrm>
          <a:prstGeom prst="rect">
            <a:avLst/>
          </a:prstGeom>
          <a:noFill/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>
              <a:buFontTx/>
              <a:buNone/>
            </a:pPr>
            <a:r>
              <a:rPr lang="en-US" altLang="en-US" sz="2600" i="1" dirty="0">
                <a:solidFill>
                  <a:srgbClr val="FFFF00"/>
                </a:solidFill>
                <a:latin typeface="Nebraska" pitchFamily="18" charset="0"/>
              </a:rPr>
              <a:t>Ao </a:t>
            </a:r>
            <a:r>
              <a:rPr lang="en-US" altLang="en-US" sz="2600" i="1" dirty="0" err="1">
                <a:solidFill>
                  <a:srgbClr val="FFFF00"/>
                </a:solidFill>
                <a:latin typeface="Nebraska" pitchFamily="18" charset="0"/>
              </a:rPr>
              <a:t>thu</a:t>
            </a:r>
            <a:r>
              <a:rPr lang="en-US" altLang="en-US" sz="2600" i="1" dirty="0">
                <a:solidFill>
                  <a:srgbClr val="FFFF00"/>
                </a:solidFill>
                <a:latin typeface="Nebraska" pitchFamily="18" charset="0"/>
              </a:rPr>
              <a:t> </a:t>
            </a:r>
            <a:r>
              <a:rPr lang="en-US" altLang="en-US" sz="2600" i="1" dirty="0" err="1">
                <a:solidFill>
                  <a:srgbClr val="FFFF00"/>
                </a:solidFill>
                <a:latin typeface="Nebraska" pitchFamily="18" charset="0"/>
              </a:rPr>
              <a:t>lạnh</a:t>
            </a:r>
            <a:r>
              <a:rPr lang="en-US" altLang="en-US" sz="2600" i="1" dirty="0">
                <a:solidFill>
                  <a:srgbClr val="FFFF00"/>
                </a:solidFill>
                <a:latin typeface="Nebraska" pitchFamily="18" charset="0"/>
              </a:rPr>
              <a:t> </a:t>
            </a:r>
            <a:r>
              <a:rPr lang="en-US" altLang="en-US" sz="2600" i="1" dirty="0" err="1">
                <a:solidFill>
                  <a:srgbClr val="FFFF00"/>
                </a:solidFill>
                <a:latin typeface="Nebraska" pitchFamily="18" charset="0"/>
              </a:rPr>
              <a:t>lẽo</a:t>
            </a:r>
            <a:r>
              <a:rPr lang="en-US" altLang="en-US" sz="2600" i="1" dirty="0">
                <a:solidFill>
                  <a:srgbClr val="FFFF00"/>
                </a:solidFill>
                <a:latin typeface="Nebraska" pitchFamily="18" charset="0"/>
              </a:rPr>
              <a:t> </a:t>
            </a:r>
            <a:r>
              <a:rPr lang="en-US" altLang="en-US" sz="2600" i="1" dirty="0" err="1">
                <a:solidFill>
                  <a:srgbClr val="FFFF00"/>
                </a:solidFill>
                <a:latin typeface="Nebraska" pitchFamily="18" charset="0"/>
              </a:rPr>
              <a:t>nước</a:t>
            </a:r>
            <a:r>
              <a:rPr lang="en-US" altLang="en-US" sz="2600" i="1" dirty="0">
                <a:solidFill>
                  <a:srgbClr val="FFFF00"/>
                </a:solidFill>
                <a:latin typeface="Nebraska" pitchFamily="18" charset="0"/>
              </a:rPr>
              <a:t> </a:t>
            </a:r>
            <a:r>
              <a:rPr lang="en-US" altLang="en-US" sz="2600" i="1" dirty="0" err="1">
                <a:solidFill>
                  <a:srgbClr val="FFFF00"/>
                </a:solidFill>
                <a:latin typeface="Nebraska" pitchFamily="18" charset="0"/>
              </a:rPr>
              <a:t>trong</a:t>
            </a:r>
            <a:r>
              <a:rPr lang="en-US" altLang="en-US" sz="2600" i="1" dirty="0">
                <a:solidFill>
                  <a:srgbClr val="FFFF00"/>
                </a:solidFill>
                <a:latin typeface="Nebraska" pitchFamily="18" charset="0"/>
              </a:rPr>
              <a:t> </a:t>
            </a:r>
            <a:r>
              <a:rPr lang="en-US" altLang="en-US" sz="2600" i="1" dirty="0" err="1">
                <a:solidFill>
                  <a:srgbClr val="FFFF00"/>
                </a:solidFill>
                <a:latin typeface="Nebraska" pitchFamily="18" charset="0"/>
              </a:rPr>
              <a:t>veo</a:t>
            </a:r>
            <a:endParaRPr lang="en-US" altLang="en-US" sz="2600" i="1" dirty="0">
              <a:solidFill>
                <a:srgbClr val="FFFF00"/>
              </a:solidFill>
              <a:latin typeface="Nebraska" pitchFamily="18" charset="0"/>
            </a:endParaRPr>
          </a:p>
          <a:p>
            <a:pPr>
              <a:buFontTx/>
              <a:buNone/>
            </a:pPr>
            <a:r>
              <a:rPr lang="en-US" altLang="en-US" sz="2600" i="1" dirty="0" err="1">
                <a:solidFill>
                  <a:srgbClr val="FFFF00"/>
                </a:solidFill>
                <a:latin typeface="Nebraska" pitchFamily="18" charset="0"/>
              </a:rPr>
              <a:t>Một</a:t>
            </a:r>
            <a:r>
              <a:rPr lang="en-US" altLang="en-US" sz="2600" i="1" dirty="0">
                <a:solidFill>
                  <a:srgbClr val="FFFF00"/>
                </a:solidFill>
                <a:latin typeface="Nebraska" pitchFamily="18" charset="0"/>
              </a:rPr>
              <a:t> </a:t>
            </a:r>
            <a:r>
              <a:rPr lang="en-US" altLang="en-US" sz="2600" i="1" dirty="0" err="1">
                <a:solidFill>
                  <a:srgbClr val="FFFF00"/>
                </a:solidFill>
                <a:latin typeface="Nebraska" pitchFamily="18" charset="0"/>
              </a:rPr>
              <a:t>chiếc</a:t>
            </a:r>
            <a:r>
              <a:rPr lang="en-US" altLang="en-US" sz="2600" i="1" dirty="0">
                <a:solidFill>
                  <a:srgbClr val="FFFF00"/>
                </a:solidFill>
                <a:latin typeface="Nebraska" pitchFamily="18" charset="0"/>
              </a:rPr>
              <a:t> </a:t>
            </a:r>
            <a:r>
              <a:rPr lang="en-US" altLang="en-US" sz="2600" i="1" dirty="0" err="1">
                <a:solidFill>
                  <a:srgbClr val="FFFF00"/>
                </a:solidFill>
                <a:latin typeface="Nebraska" pitchFamily="18" charset="0"/>
              </a:rPr>
              <a:t>thuyền</a:t>
            </a:r>
            <a:r>
              <a:rPr lang="en-US" altLang="en-US" sz="2600" i="1" dirty="0">
                <a:solidFill>
                  <a:srgbClr val="FFFF00"/>
                </a:solidFill>
                <a:latin typeface="Nebraska" pitchFamily="18" charset="0"/>
              </a:rPr>
              <a:t> </a:t>
            </a:r>
            <a:r>
              <a:rPr lang="en-US" altLang="en-US" sz="2600" i="1" dirty="0" err="1">
                <a:solidFill>
                  <a:srgbClr val="FFFF00"/>
                </a:solidFill>
                <a:latin typeface="Nebraska" pitchFamily="18" charset="0"/>
              </a:rPr>
              <a:t>câu</a:t>
            </a:r>
            <a:r>
              <a:rPr lang="en-US" altLang="en-US" sz="2600" i="1" dirty="0">
                <a:solidFill>
                  <a:srgbClr val="FFFF00"/>
                </a:solidFill>
                <a:latin typeface="Nebraska" pitchFamily="18" charset="0"/>
              </a:rPr>
              <a:t> </a:t>
            </a:r>
            <a:r>
              <a:rPr lang="en-US" altLang="en-US" sz="2600" i="1" dirty="0" err="1">
                <a:solidFill>
                  <a:srgbClr val="FFFF00"/>
                </a:solidFill>
                <a:latin typeface="Nebraska" pitchFamily="18" charset="0"/>
              </a:rPr>
              <a:t>bé</a:t>
            </a:r>
            <a:r>
              <a:rPr lang="en-US" altLang="en-US" sz="2600" i="1" dirty="0">
                <a:solidFill>
                  <a:srgbClr val="FFFF00"/>
                </a:solidFill>
                <a:latin typeface="Nebraska" pitchFamily="18" charset="0"/>
              </a:rPr>
              <a:t> </a:t>
            </a:r>
            <a:r>
              <a:rPr lang="en-US" altLang="en-US" sz="2600" i="1" dirty="0" err="1">
                <a:solidFill>
                  <a:srgbClr val="FFFF00"/>
                </a:solidFill>
                <a:latin typeface="Nebraska" pitchFamily="18" charset="0"/>
              </a:rPr>
              <a:t>tẻo</a:t>
            </a:r>
            <a:r>
              <a:rPr lang="en-US" altLang="en-US" sz="2600" i="1" dirty="0">
                <a:solidFill>
                  <a:srgbClr val="FFFF00"/>
                </a:solidFill>
                <a:latin typeface="Nebraska" pitchFamily="18" charset="0"/>
              </a:rPr>
              <a:t> </a:t>
            </a:r>
            <a:r>
              <a:rPr lang="en-US" altLang="en-US" sz="2600" i="1" dirty="0" err="1">
                <a:solidFill>
                  <a:srgbClr val="FFFF00"/>
                </a:solidFill>
                <a:latin typeface="Nebraska" pitchFamily="18" charset="0"/>
              </a:rPr>
              <a:t>teo</a:t>
            </a:r>
            <a:endParaRPr lang="en-US" altLang="en-US" sz="2600" i="1" dirty="0">
              <a:solidFill>
                <a:srgbClr val="FFFF00"/>
              </a:solidFill>
              <a:latin typeface="Nebraska" pitchFamily="18" charset="0"/>
            </a:endParaRPr>
          </a:p>
          <a:p>
            <a:pPr>
              <a:buFontTx/>
              <a:buNone/>
            </a:pPr>
            <a:r>
              <a:rPr lang="en-US" altLang="en-US" sz="2600" i="1" dirty="0" err="1">
                <a:solidFill>
                  <a:srgbClr val="FFFF00"/>
                </a:solidFill>
                <a:latin typeface="Nebraska" pitchFamily="18" charset="0"/>
              </a:rPr>
              <a:t>Sóng</a:t>
            </a:r>
            <a:r>
              <a:rPr lang="en-US" altLang="en-US" sz="2600" i="1" dirty="0">
                <a:solidFill>
                  <a:srgbClr val="FFFF00"/>
                </a:solidFill>
                <a:latin typeface="Nebraska" pitchFamily="18" charset="0"/>
              </a:rPr>
              <a:t> </a:t>
            </a:r>
            <a:r>
              <a:rPr lang="en-US" altLang="en-US" sz="2600" i="1" dirty="0" err="1">
                <a:solidFill>
                  <a:srgbClr val="FFFF00"/>
                </a:solidFill>
                <a:latin typeface="Nebraska" pitchFamily="18" charset="0"/>
              </a:rPr>
              <a:t>biếc</a:t>
            </a:r>
            <a:r>
              <a:rPr lang="en-US" altLang="en-US" sz="2600" i="1" dirty="0">
                <a:solidFill>
                  <a:srgbClr val="FFFF00"/>
                </a:solidFill>
                <a:latin typeface="Nebraska" pitchFamily="18" charset="0"/>
              </a:rPr>
              <a:t> </a:t>
            </a:r>
            <a:r>
              <a:rPr lang="en-US" altLang="en-US" sz="2600" i="1" dirty="0" err="1">
                <a:solidFill>
                  <a:srgbClr val="FFFF00"/>
                </a:solidFill>
                <a:latin typeface="Nebraska" pitchFamily="18" charset="0"/>
              </a:rPr>
              <a:t>theo</a:t>
            </a:r>
            <a:r>
              <a:rPr lang="en-US" altLang="en-US" sz="2600" i="1" dirty="0">
                <a:solidFill>
                  <a:srgbClr val="FFFF00"/>
                </a:solidFill>
                <a:latin typeface="Nebraska" pitchFamily="18" charset="0"/>
              </a:rPr>
              <a:t> </a:t>
            </a:r>
            <a:r>
              <a:rPr lang="en-US" altLang="en-US" sz="2600" i="1" dirty="0" err="1">
                <a:solidFill>
                  <a:srgbClr val="FFFF00"/>
                </a:solidFill>
                <a:latin typeface="Nebraska" pitchFamily="18" charset="0"/>
              </a:rPr>
              <a:t>làn</a:t>
            </a:r>
            <a:r>
              <a:rPr lang="en-US" altLang="en-US" sz="2600" i="1" dirty="0">
                <a:solidFill>
                  <a:srgbClr val="FFFF00"/>
                </a:solidFill>
                <a:latin typeface="Nebraska" pitchFamily="18" charset="0"/>
              </a:rPr>
              <a:t> </a:t>
            </a:r>
            <a:r>
              <a:rPr lang="en-US" altLang="en-US" sz="2600" i="1" dirty="0" err="1">
                <a:solidFill>
                  <a:srgbClr val="FFFF00"/>
                </a:solidFill>
                <a:latin typeface="Nebraska" pitchFamily="18" charset="0"/>
              </a:rPr>
              <a:t>hơi</a:t>
            </a:r>
            <a:r>
              <a:rPr lang="en-US" altLang="en-US" sz="2600" i="1" dirty="0">
                <a:solidFill>
                  <a:srgbClr val="FFFF00"/>
                </a:solidFill>
                <a:latin typeface="Nebraska" pitchFamily="18" charset="0"/>
              </a:rPr>
              <a:t> </a:t>
            </a:r>
            <a:r>
              <a:rPr lang="en-US" altLang="en-US" sz="2600" i="1" dirty="0" err="1">
                <a:solidFill>
                  <a:srgbClr val="FFFF00"/>
                </a:solidFill>
                <a:latin typeface="Nebraska" pitchFamily="18" charset="0"/>
              </a:rPr>
              <a:t>gợn</a:t>
            </a:r>
            <a:r>
              <a:rPr lang="en-US" altLang="en-US" sz="2600" i="1" dirty="0">
                <a:solidFill>
                  <a:srgbClr val="FFFF00"/>
                </a:solidFill>
                <a:latin typeface="Nebraska" pitchFamily="18" charset="0"/>
              </a:rPr>
              <a:t> </a:t>
            </a:r>
            <a:r>
              <a:rPr lang="en-US" altLang="en-US" sz="2600" i="1" dirty="0" err="1">
                <a:solidFill>
                  <a:srgbClr val="FFFF00"/>
                </a:solidFill>
                <a:latin typeface="Nebraska" pitchFamily="18" charset="0"/>
              </a:rPr>
              <a:t>tí</a:t>
            </a:r>
            <a:endParaRPr lang="en-US" altLang="en-US" sz="2600" i="1" dirty="0">
              <a:solidFill>
                <a:srgbClr val="FFFF00"/>
              </a:solidFill>
              <a:latin typeface="Nebraska" pitchFamily="18" charset="0"/>
            </a:endParaRPr>
          </a:p>
          <a:p>
            <a:pPr>
              <a:buFontTx/>
              <a:buNone/>
            </a:pPr>
            <a:r>
              <a:rPr lang="en-US" altLang="en-US" sz="2600" i="1" dirty="0" err="1">
                <a:solidFill>
                  <a:srgbClr val="FFFF00"/>
                </a:solidFill>
                <a:latin typeface="Nebraska" pitchFamily="18" charset="0"/>
              </a:rPr>
              <a:t>Lá</a:t>
            </a:r>
            <a:r>
              <a:rPr lang="en-US" altLang="en-US" sz="2600" i="1" dirty="0">
                <a:solidFill>
                  <a:srgbClr val="FFFF00"/>
                </a:solidFill>
                <a:latin typeface="Nebraska" pitchFamily="18" charset="0"/>
              </a:rPr>
              <a:t> </a:t>
            </a:r>
            <a:r>
              <a:rPr lang="en-US" altLang="en-US" sz="2600" i="1" dirty="0" err="1">
                <a:solidFill>
                  <a:srgbClr val="FFFF00"/>
                </a:solidFill>
                <a:latin typeface="Nebraska" pitchFamily="18" charset="0"/>
              </a:rPr>
              <a:t>vàng</a:t>
            </a:r>
            <a:r>
              <a:rPr lang="en-US" altLang="en-US" sz="2600" i="1" dirty="0">
                <a:solidFill>
                  <a:srgbClr val="FFFF00"/>
                </a:solidFill>
                <a:latin typeface="Nebraska" pitchFamily="18" charset="0"/>
              </a:rPr>
              <a:t> </a:t>
            </a:r>
            <a:r>
              <a:rPr lang="en-US" altLang="en-US" sz="2600" i="1" dirty="0" err="1">
                <a:solidFill>
                  <a:srgbClr val="FFFF00"/>
                </a:solidFill>
                <a:latin typeface="Nebraska" pitchFamily="18" charset="0"/>
              </a:rPr>
              <a:t>trước</a:t>
            </a:r>
            <a:r>
              <a:rPr lang="en-US" altLang="en-US" sz="2600" i="1" dirty="0">
                <a:solidFill>
                  <a:srgbClr val="FFFF00"/>
                </a:solidFill>
                <a:latin typeface="Nebraska" pitchFamily="18" charset="0"/>
              </a:rPr>
              <a:t> </a:t>
            </a:r>
            <a:r>
              <a:rPr lang="en-US" altLang="en-US" sz="2600" i="1" dirty="0" err="1">
                <a:solidFill>
                  <a:srgbClr val="FFFF00"/>
                </a:solidFill>
                <a:latin typeface="Nebraska" pitchFamily="18" charset="0"/>
              </a:rPr>
              <a:t>gió</a:t>
            </a:r>
            <a:r>
              <a:rPr lang="en-US" altLang="en-US" sz="2600" i="1" dirty="0">
                <a:solidFill>
                  <a:srgbClr val="FFFF00"/>
                </a:solidFill>
                <a:latin typeface="Nebraska" pitchFamily="18" charset="0"/>
              </a:rPr>
              <a:t> </a:t>
            </a:r>
            <a:r>
              <a:rPr lang="en-US" altLang="en-US" sz="2600" i="1" dirty="0" err="1">
                <a:solidFill>
                  <a:srgbClr val="FFFF00"/>
                </a:solidFill>
                <a:latin typeface="Nebraska" pitchFamily="18" charset="0"/>
              </a:rPr>
              <a:t>khẽ</a:t>
            </a:r>
            <a:r>
              <a:rPr lang="en-US" altLang="en-US" sz="2600" i="1" dirty="0">
                <a:solidFill>
                  <a:srgbClr val="FFFF00"/>
                </a:solidFill>
                <a:latin typeface="Nebraska" pitchFamily="18" charset="0"/>
              </a:rPr>
              <a:t> </a:t>
            </a:r>
            <a:r>
              <a:rPr lang="en-US" altLang="en-US" sz="2600" i="1" dirty="0" err="1">
                <a:solidFill>
                  <a:srgbClr val="FFFF00"/>
                </a:solidFill>
                <a:latin typeface="Nebraska" pitchFamily="18" charset="0"/>
              </a:rPr>
              <a:t>đưa</a:t>
            </a:r>
            <a:r>
              <a:rPr lang="en-US" altLang="en-US" sz="2600" i="1" dirty="0">
                <a:solidFill>
                  <a:srgbClr val="FFFF00"/>
                </a:solidFill>
                <a:latin typeface="Nebraska" pitchFamily="18" charset="0"/>
              </a:rPr>
              <a:t> </a:t>
            </a:r>
            <a:r>
              <a:rPr lang="en-US" altLang="en-US" sz="2600" i="1" dirty="0" err="1">
                <a:solidFill>
                  <a:srgbClr val="FFFF00"/>
                </a:solidFill>
                <a:latin typeface="Nebraska" pitchFamily="18" charset="0"/>
              </a:rPr>
              <a:t>vèo</a:t>
            </a:r>
            <a:endParaRPr lang="en-US" altLang="en-US" sz="2600" i="1" dirty="0">
              <a:solidFill>
                <a:srgbClr val="FFFF00"/>
              </a:solidFill>
              <a:latin typeface="Nebraska" pitchFamily="18" charset="0"/>
            </a:endParaRPr>
          </a:p>
          <a:p>
            <a:pPr>
              <a:buFontTx/>
              <a:buNone/>
            </a:pPr>
            <a:r>
              <a:rPr lang="en-US" altLang="en-US" sz="2600" i="1" dirty="0" err="1">
                <a:solidFill>
                  <a:srgbClr val="FFFF00"/>
                </a:solidFill>
                <a:latin typeface="Nebraska" pitchFamily="18" charset="0"/>
              </a:rPr>
              <a:t>Tầng</a:t>
            </a:r>
            <a:r>
              <a:rPr lang="en-US" altLang="en-US" sz="2600" i="1" dirty="0">
                <a:solidFill>
                  <a:srgbClr val="FFFF00"/>
                </a:solidFill>
                <a:latin typeface="Nebraska" pitchFamily="18" charset="0"/>
              </a:rPr>
              <a:t> </a:t>
            </a:r>
            <a:r>
              <a:rPr lang="en-US" altLang="en-US" sz="2600" i="1" dirty="0" err="1">
                <a:solidFill>
                  <a:srgbClr val="FFFF00"/>
                </a:solidFill>
                <a:latin typeface="Nebraska" pitchFamily="18" charset="0"/>
              </a:rPr>
              <a:t>mây</a:t>
            </a:r>
            <a:r>
              <a:rPr lang="en-US" altLang="en-US" sz="2600" i="1" dirty="0">
                <a:solidFill>
                  <a:srgbClr val="FFFF00"/>
                </a:solidFill>
                <a:latin typeface="Nebraska" pitchFamily="18" charset="0"/>
              </a:rPr>
              <a:t> </a:t>
            </a:r>
            <a:r>
              <a:rPr lang="en-US" altLang="en-US" sz="2600" i="1" dirty="0" err="1">
                <a:solidFill>
                  <a:srgbClr val="FFFF00"/>
                </a:solidFill>
                <a:latin typeface="Nebraska" pitchFamily="18" charset="0"/>
              </a:rPr>
              <a:t>lơ</a:t>
            </a:r>
            <a:r>
              <a:rPr lang="en-US" altLang="en-US" sz="2600" i="1" dirty="0">
                <a:solidFill>
                  <a:srgbClr val="FFFF00"/>
                </a:solidFill>
                <a:latin typeface="Nebraska" pitchFamily="18" charset="0"/>
              </a:rPr>
              <a:t> </a:t>
            </a:r>
            <a:r>
              <a:rPr lang="en-US" altLang="en-US" sz="2600" i="1" dirty="0" err="1">
                <a:solidFill>
                  <a:srgbClr val="FFFF00"/>
                </a:solidFill>
                <a:latin typeface="Nebraska" pitchFamily="18" charset="0"/>
              </a:rPr>
              <a:t>lửng</a:t>
            </a:r>
            <a:r>
              <a:rPr lang="en-US" altLang="en-US" sz="2600" i="1" dirty="0">
                <a:solidFill>
                  <a:srgbClr val="FFFF00"/>
                </a:solidFill>
                <a:latin typeface="Nebraska" pitchFamily="18" charset="0"/>
              </a:rPr>
              <a:t> </a:t>
            </a:r>
            <a:r>
              <a:rPr lang="en-US" altLang="en-US" sz="2600" i="1" dirty="0" err="1">
                <a:solidFill>
                  <a:srgbClr val="FFFF00"/>
                </a:solidFill>
                <a:latin typeface="Nebraska" pitchFamily="18" charset="0"/>
              </a:rPr>
              <a:t>trời</a:t>
            </a:r>
            <a:r>
              <a:rPr lang="en-US" altLang="en-US" sz="2600" i="1" dirty="0">
                <a:solidFill>
                  <a:srgbClr val="FFFF00"/>
                </a:solidFill>
                <a:latin typeface="Nebraska" pitchFamily="18" charset="0"/>
              </a:rPr>
              <a:t> </a:t>
            </a:r>
            <a:r>
              <a:rPr lang="en-US" altLang="en-US" sz="2600" i="1" dirty="0" err="1">
                <a:solidFill>
                  <a:srgbClr val="FFFF00"/>
                </a:solidFill>
                <a:latin typeface="Nebraska" pitchFamily="18" charset="0"/>
              </a:rPr>
              <a:t>xanh</a:t>
            </a:r>
            <a:r>
              <a:rPr lang="en-US" altLang="en-US" sz="2600" i="1" dirty="0">
                <a:solidFill>
                  <a:srgbClr val="FFFF00"/>
                </a:solidFill>
                <a:latin typeface="Nebraska" pitchFamily="18" charset="0"/>
              </a:rPr>
              <a:t> </a:t>
            </a:r>
            <a:r>
              <a:rPr lang="en-US" altLang="en-US" sz="2600" i="1" dirty="0" err="1">
                <a:solidFill>
                  <a:srgbClr val="FFFF00"/>
                </a:solidFill>
                <a:latin typeface="Nebraska" pitchFamily="18" charset="0"/>
              </a:rPr>
              <a:t>ngắt</a:t>
            </a:r>
            <a:endParaRPr lang="en-US" altLang="en-US" sz="2600" i="1" dirty="0">
              <a:solidFill>
                <a:srgbClr val="FFFF00"/>
              </a:solidFill>
              <a:latin typeface="Nebraska" pitchFamily="18" charset="0"/>
            </a:endParaRPr>
          </a:p>
          <a:p>
            <a:pPr>
              <a:buFontTx/>
              <a:buNone/>
            </a:pPr>
            <a:r>
              <a:rPr lang="en-US" altLang="en-US" sz="2600" i="1" dirty="0" err="1">
                <a:solidFill>
                  <a:srgbClr val="FFFF00"/>
                </a:solidFill>
                <a:latin typeface="Nebraska" pitchFamily="18" charset="0"/>
              </a:rPr>
              <a:t>Ngõ</a:t>
            </a:r>
            <a:r>
              <a:rPr lang="en-US" altLang="en-US" sz="2600" i="1" dirty="0">
                <a:solidFill>
                  <a:srgbClr val="FFFF00"/>
                </a:solidFill>
                <a:latin typeface="Nebraska" pitchFamily="18" charset="0"/>
              </a:rPr>
              <a:t> </a:t>
            </a:r>
            <a:r>
              <a:rPr lang="en-US" altLang="en-US" sz="2600" i="1" dirty="0" err="1">
                <a:solidFill>
                  <a:srgbClr val="FFFF00"/>
                </a:solidFill>
                <a:latin typeface="Nebraska" pitchFamily="18" charset="0"/>
              </a:rPr>
              <a:t>trúc</a:t>
            </a:r>
            <a:r>
              <a:rPr lang="en-US" altLang="en-US" sz="2600" i="1" dirty="0">
                <a:solidFill>
                  <a:srgbClr val="FFFF00"/>
                </a:solidFill>
                <a:latin typeface="Nebraska" pitchFamily="18" charset="0"/>
              </a:rPr>
              <a:t> </a:t>
            </a:r>
            <a:r>
              <a:rPr lang="en-US" altLang="en-US" sz="2600" i="1" dirty="0" err="1">
                <a:solidFill>
                  <a:srgbClr val="FFFF00"/>
                </a:solidFill>
                <a:latin typeface="Nebraska" pitchFamily="18" charset="0"/>
              </a:rPr>
              <a:t>quanh</a:t>
            </a:r>
            <a:r>
              <a:rPr lang="en-US" altLang="en-US" sz="2600" i="1" dirty="0">
                <a:solidFill>
                  <a:srgbClr val="FFFF00"/>
                </a:solidFill>
                <a:latin typeface="Nebraska" pitchFamily="18" charset="0"/>
              </a:rPr>
              <a:t> co </a:t>
            </a:r>
            <a:r>
              <a:rPr lang="en-US" altLang="en-US" sz="2600" i="1" dirty="0" err="1">
                <a:solidFill>
                  <a:srgbClr val="FFFF00"/>
                </a:solidFill>
                <a:latin typeface="Nebraska" pitchFamily="18" charset="0"/>
              </a:rPr>
              <a:t>khách</a:t>
            </a:r>
            <a:r>
              <a:rPr lang="en-US" altLang="en-US" sz="2600" i="1" dirty="0">
                <a:solidFill>
                  <a:srgbClr val="FFFF00"/>
                </a:solidFill>
                <a:latin typeface="Nebraska" pitchFamily="18" charset="0"/>
              </a:rPr>
              <a:t> </a:t>
            </a:r>
            <a:r>
              <a:rPr lang="en-US" altLang="en-US" sz="2600" i="1" dirty="0" err="1">
                <a:solidFill>
                  <a:srgbClr val="FFFF00"/>
                </a:solidFill>
                <a:latin typeface="Nebraska" pitchFamily="18" charset="0"/>
              </a:rPr>
              <a:t>vắng</a:t>
            </a:r>
            <a:r>
              <a:rPr lang="en-US" altLang="en-US" sz="2600" i="1" dirty="0">
                <a:solidFill>
                  <a:srgbClr val="FFFF00"/>
                </a:solidFill>
                <a:latin typeface="Nebraska" pitchFamily="18" charset="0"/>
              </a:rPr>
              <a:t> </a:t>
            </a:r>
            <a:r>
              <a:rPr lang="en-US" altLang="en-US" sz="2600" i="1" dirty="0" err="1">
                <a:solidFill>
                  <a:srgbClr val="FFFF00"/>
                </a:solidFill>
                <a:latin typeface="Nebraska" pitchFamily="18" charset="0"/>
              </a:rPr>
              <a:t>teo</a:t>
            </a:r>
            <a:endParaRPr lang="en-US" altLang="en-US" sz="2600" i="1" dirty="0">
              <a:solidFill>
                <a:srgbClr val="FFFF00"/>
              </a:solidFill>
              <a:latin typeface="Nebraska" pitchFamily="18" charset="0"/>
            </a:endParaRPr>
          </a:p>
          <a:p>
            <a:pPr>
              <a:buFontTx/>
              <a:buNone/>
            </a:pPr>
            <a:r>
              <a:rPr lang="en-US" altLang="en-US" sz="2600" i="1" dirty="0" err="1">
                <a:solidFill>
                  <a:srgbClr val="FFFF00"/>
                </a:solidFill>
                <a:latin typeface="Nebraska" pitchFamily="18" charset="0"/>
              </a:rPr>
              <a:t>Tựa</a:t>
            </a:r>
            <a:r>
              <a:rPr lang="en-US" altLang="en-US" sz="2600" i="1" dirty="0">
                <a:solidFill>
                  <a:srgbClr val="FFFF00"/>
                </a:solidFill>
                <a:latin typeface="Nebraska" pitchFamily="18" charset="0"/>
              </a:rPr>
              <a:t> </a:t>
            </a:r>
            <a:r>
              <a:rPr lang="en-US" altLang="en-US" sz="2600" i="1" dirty="0" err="1">
                <a:solidFill>
                  <a:srgbClr val="FFFF00"/>
                </a:solidFill>
                <a:latin typeface="Nebraska" pitchFamily="18" charset="0"/>
              </a:rPr>
              <a:t>gối</a:t>
            </a:r>
            <a:r>
              <a:rPr lang="en-US" altLang="en-US" sz="2600" i="1" dirty="0">
                <a:solidFill>
                  <a:srgbClr val="FFFF00"/>
                </a:solidFill>
                <a:latin typeface="Nebraska" pitchFamily="18" charset="0"/>
              </a:rPr>
              <a:t> </a:t>
            </a:r>
            <a:r>
              <a:rPr lang="en-US" altLang="en-US" sz="2600" i="1" dirty="0" err="1">
                <a:solidFill>
                  <a:srgbClr val="FFFF00"/>
                </a:solidFill>
                <a:latin typeface="Nebraska" pitchFamily="18" charset="0"/>
              </a:rPr>
              <a:t>buông</a:t>
            </a:r>
            <a:r>
              <a:rPr lang="en-US" altLang="en-US" sz="2600" i="1" dirty="0">
                <a:solidFill>
                  <a:srgbClr val="FFFF00"/>
                </a:solidFill>
                <a:latin typeface="Nebraska" pitchFamily="18" charset="0"/>
              </a:rPr>
              <a:t> </a:t>
            </a:r>
            <a:r>
              <a:rPr lang="en-US" altLang="en-US" sz="2600" i="1" dirty="0" err="1">
                <a:solidFill>
                  <a:srgbClr val="FFFF00"/>
                </a:solidFill>
                <a:latin typeface="Nebraska" pitchFamily="18" charset="0"/>
              </a:rPr>
              <a:t>cần</a:t>
            </a:r>
            <a:r>
              <a:rPr lang="en-US" altLang="en-US" sz="2600" i="1" dirty="0">
                <a:solidFill>
                  <a:srgbClr val="FFFF00"/>
                </a:solidFill>
                <a:latin typeface="Nebraska" pitchFamily="18" charset="0"/>
              </a:rPr>
              <a:t> </a:t>
            </a:r>
            <a:r>
              <a:rPr lang="en-US" altLang="en-US" sz="2600" i="1" dirty="0" err="1">
                <a:solidFill>
                  <a:srgbClr val="FFFF00"/>
                </a:solidFill>
                <a:latin typeface="Nebraska" pitchFamily="18" charset="0"/>
              </a:rPr>
              <a:t>lâu</a:t>
            </a:r>
            <a:r>
              <a:rPr lang="en-US" altLang="en-US" sz="2600" i="1" dirty="0">
                <a:solidFill>
                  <a:srgbClr val="FFFF00"/>
                </a:solidFill>
                <a:latin typeface="Nebraska" pitchFamily="18" charset="0"/>
              </a:rPr>
              <a:t> </a:t>
            </a:r>
            <a:r>
              <a:rPr lang="en-US" altLang="en-US" sz="2600" i="1" dirty="0" err="1">
                <a:solidFill>
                  <a:srgbClr val="FFFF00"/>
                </a:solidFill>
                <a:latin typeface="Nebraska" pitchFamily="18" charset="0"/>
              </a:rPr>
              <a:t>chẳng</a:t>
            </a:r>
            <a:r>
              <a:rPr lang="en-US" altLang="en-US" sz="2400" i="1" dirty="0">
                <a:solidFill>
                  <a:srgbClr val="FFFF00"/>
                </a:solidFill>
                <a:latin typeface="Nebraska" pitchFamily="18" charset="0"/>
              </a:rPr>
              <a:t> </a:t>
            </a:r>
            <a:r>
              <a:rPr lang="en-US" altLang="en-US" sz="2600" i="1" dirty="0" err="1">
                <a:solidFill>
                  <a:srgbClr val="FFFF00"/>
                </a:solidFill>
                <a:latin typeface="Nebraska" pitchFamily="18" charset="0"/>
              </a:rPr>
              <a:t>được</a:t>
            </a:r>
            <a:endParaRPr lang="en-US" altLang="en-US" sz="2600" i="1" dirty="0">
              <a:solidFill>
                <a:srgbClr val="FFFF00"/>
              </a:solidFill>
              <a:latin typeface="Nebraska" pitchFamily="18" charset="0"/>
            </a:endParaRPr>
          </a:p>
          <a:p>
            <a:pPr>
              <a:buFontTx/>
              <a:buNone/>
            </a:pPr>
            <a:r>
              <a:rPr lang="en-US" altLang="en-US" sz="2600" i="1" dirty="0" err="1">
                <a:solidFill>
                  <a:srgbClr val="FFFF00"/>
                </a:solidFill>
                <a:latin typeface="Nebraska" pitchFamily="18" charset="0"/>
              </a:rPr>
              <a:t>Cá</a:t>
            </a:r>
            <a:r>
              <a:rPr lang="en-US" altLang="en-US" sz="2600" i="1" dirty="0">
                <a:solidFill>
                  <a:srgbClr val="FFFF00"/>
                </a:solidFill>
                <a:latin typeface="Nebraska" pitchFamily="18" charset="0"/>
              </a:rPr>
              <a:t> </a:t>
            </a:r>
            <a:r>
              <a:rPr lang="en-US" altLang="en-US" sz="2600" i="1" dirty="0" err="1">
                <a:solidFill>
                  <a:srgbClr val="FFFF00"/>
                </a:solidFill>
                <a:latin typeface="Nebraska" pitchFamily="18" charset="0"/>
              </a:rPr>
              <a:t>đâu</a:t>
            </a:r>
            <a:r>
              <a:rPr lang="en-US" altLang="en-US" sz="2600" i="1" dirty="0">
                <a:solidFill>
                  <a:srgbClr val="FFFF00"/>
                </a:solidFill>
                <a:latin typeface="Nebraska" pitchFamily="18" charset="0"/>
              </a:rPr>
              <a:t> </a:t>
            </a:r>
            <a:r>
              <a:rPr lang="en-US" altLang="en-US" sz="2600" i="1" dirty="0" err="1">
                <a:solidFill>
                  <a:srgbClr val="FFFF00"/>
                </a:solidFill>
                <a:latin typeface="Nebraska" pitchFamily="18" charset="0"/>
              </a:rPr>
              <a:t>đớp</a:t>
            </a:r>
            <a:r>
              <a:rPr lang="en-US" altLang="en-US" sz="2600" i="1" dirty="0">
                <a:solidFill>
                  <a:srgbClr val="FFFF00"/>
                </a:solidFill>
                <a:latin typeface="Nebraska" pitchFamily="18" charset="0"/>
              </a:rPr>
              <a:t> </a:t>
            </a:r>
            <a:r>
              <a:rPr lang="en-US" altLang="en-US" sz="2600" i="1" dirty="0" err="1">
                <a:solidFill>
                  <a:srgbClr val="FFFF00"/>
                </a:solidFill>
                <a:latin typeface="Nebraska" pitchFamily="18" charset="0"/>
              </a:rPr>
              <a:t>động</a:t>
            </a:r>
            <a:r>
              <a:rPr lang="en-US" altLang="en-US" sz="2600" i="1" dirty="0">
                <a:solidFill>
                  <a:srgbClr val="FFFF00"/>
                </a:solidFill>
                <a:latin typeface="Nebraska" pitchFamily="18" charset="0"/>
              </a:rPr>
              <a:t> </a:t>
            </a:r>
            <a:r>
              <a:rPr lang="en-US" altLang="en-US" sz="2600" i="1" dirty="0" err="1">
                <a:solidFill>
                  <a:srgbClr val="FFFF00"/>
                </a:solidFill>
                <a:latin typeface="Nebraska" pitchFamily="18" charset="0"/>
              </a:rPr>
              <a:t>dưới</a:t>
            </a:r>
            <a:r>
              <a:rPr lang="en-US" altLang="en-US" sz="2600" i="1" dirty="0">
                <a:solidFill>
                  <a:srgbClr val="FFFF00"/>
                </a:solidFill>
                <a:latin typeface="Nebraska" pitchFamily="18" charset="0"/>
              </a:rPr>
              <a:t> </a:t>
            </a:r>
            <a:r>
              <a:rPr lang="en-US" altLang="en-US" sz="2600" i="1" dirty="0" err="1">
                <a:solidFill>
                  <a:srgbClr val="FFFF00"/>
                </a:solidFill>
                <a:latin typeface="Nebraska" pitchFamily="18" charset="0"/>
              </a:rPr>
              <a:t>chân</a:t>
            </a:r>
            <a:r>
              <a:rPr lang="en-US" altLang="en-US" sz="2600" i="1" dirty="0">
                <a:solidFill>
                  <a:srgbClr val="FFFF00"/>
                </a:solidFill>
                <a:latin typeface="Nebraska" pitchFamily="18" charset="0"/>
              </a:rPr>
              <a:t> </a:t>
            </a:r>
            <a:r>
              <a:rPr lang="en-US" altLang="en-US" sz="2600" i="1" dirty="0" err="1">
                <a:solidFill>
                  <a:srgbClr val="FFFF00"/>
                </a:solidFill>
                <a:latin typeface="Nebraska" pitchFamily="18" charset="0"/>
              </a:rPr>
              <a:t>bèo</a:t>
            </a:r>
            <a:endParaRPr lang="en-US" altLang="en-US" sz="2600" i="1" dirty="0">
              <a:solidFill>
                <a:srgbClr val="FFFF00"/>
              </a:solidFill>
              <a:latin typeface="Nebraska" pitchFamily="18" charset="0"/>
            </a:endParaRPr>
          </a:p>
          <a:p>
            <a:pPr>
              <a:buFontTx/>
              <a:buNone/>
            </a:pPr>
            <a:r>
              <a:rPr lang="en-US" altLang="en-US" sz="2600" dirty="0">
                <a:solidFill>
                  <a:srgbClr val="FFFF00"/>
                </a:solidFill>
                <a:latin typeface="Nebraska" pitchFamily="18" charset="0"/>
              </a:rPr>
              <a:t>		(Thu </a:t>
            </a:r>
            <a:r>
              <a:rPr lang="en-US" altLang="en-US" sz="2600" dirty="0" err="1">
                <a:solidFill>
                  <a:srgbClr val="FFFF00"/>
                </a:solidFill>
                <a:latin typeface="Nebraska" pitchFamily="18" charset="0"/>
              </a:rPr>
              <a:t>điếu</a:t>
            </a:r>
            <a:r>
              <a:rPr lang="en-US" altLang="en-US" sz="2600" dirty="0">
                <a:solidFill>
                  <a:srgbClr val="FFFF00"/>
                </a:solidFill>
                <a:latin typeface="Nebraska" pitchFamily="18" charset="0"/>
              </a:rPr>
              <a:t>- </a:t>
            </a:r>
            <a:r>
              <a:rPr lang="en-US" altLang="en-US" sz="2600" dirty="0" err="1">
                <a:solidFill>
                  <a:srgbClr val="FFFF00"/>
                </a:solidFill>
                <a:latin typeface="Nebraska" pitchFamily="18" charset="0"/>
              </a:rPr>
              <a:t>Nguyễn</a:t>
            </a:r>
            <a:r>
              <a:rPr lang="en-US" altLang="en-US" sz="2600" dirty="0">
                <a:solidFill>
                  <a:srgbClr val="FFFF00"/>
                </a:solidFill>
                <a:latin typeface="Nebraska" pitchFamily="18" charset="0"/>
              </a:rPr>
              <a:t> </a:t>
            </a:r>
            <a:r>
              <a:rPr lang="en-US" altLang="en-US" sz="2600" dirty="0" err="1">
                <a:solidFill>
                  <a:srgbClr val="FFFF00"/>
                </a:solidFill>
                <a:latin typeface="Nebraska" pitchFamily="18" charset="0"/>
              </a:rPr>
              <a:t>Khuyến</a:t>
            </a:r>
            <a:r>
              <a:rPr lang="en-US" altLang="en-US" sz="2600" dirty="0">
                <a:solidFill>
                  <a:srgbClr val="FFFF00"/>
                </a:solidFill>
                <a:latin typeface="Nebraska" pitchFamily="18" charset="0"/>
              </a:rPr>
              <a:t>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278A173-2ADD-FCD8-3871-853D19F0EC35}"/>
              </a:ext>
            </a:extLst>
          </p:cNvPr>
          <p:cNvSpPr txBox="1"/>
          <p:nvPr/>
        </p:nvSpPr>
        <p:spPr>
          <a:xfrm>
            <a:off x="702644" y="482468"/>
            <a:ext cx="560190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/>
              <a:t>Phân tích các đặc điểm của thể thơ Đường luật trong bài thơ sau:</a:t>
            </a:r>
            <a:endParaRPr lang="en-US" sz="2800" dirty="0"/>
          </a:p>
        </p:txBody>
      </p:sp>
      <p:sp>
        <p:nvSpPr>
          <p:cNvPr id="4" name="Text Box 4">
            <a:extLst>
              <a:ext uri="{FF2B5EF4-FFF2-40B4-BE49-F238E27FC236}">
                <a16:creationId xmlns:a16="http://schemas.microsoft.com/office/drawing/2014/main" id="{839B1A6E-F2F0-4678-893A-10C557506D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0534" y="2173563"/>
            <a:ext cx="5120640" cy="3539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2800" dirty="0"/>
              <a:t>- </a:t>
            </a:r>
            <a:r>
              <a:rPr lang="en-US" altLang="en-US" sz="2800" dirty="0" err="1"/>
              <a:t>Số</a:t>
            </a:r>
            <a:r>
              <a:rPr lang="en-US" altLang="en-US" sz="2800" dirty="0"/>
              <a:t> </a:t>
            </a:r>
            <a:r>
              <a:rPr lang="en-US" altLang="en-US" sz="2800" dirty="0" err="1"/>
              <a:t>tiếng</a:t>
            </a:r>
            <a:r>
              <a:rPr lang="en-US" altLang="en-US" sz="2800" dirty="0"/>
              <a:t>: 7, </a:t>
            </a:r>
            <a:r>
              <a:rPr lang="en-US" altLang="en-US" sz="2800" dirty="0" err="1"/>
              <a:t>số</a:t>
            </a:r>
            <a:r>
              <a:rPr lang="en-US" altLang="en-US" sz="2800" dirty="0"/>
              <a:t> </a:t>
            </a:r>
            <a:r>
              <a:rPr lang="en-US" altLang="en-US" sz="2800" dirty="0" err="1"/>
              <a:t>dòng</a:t>
            </a:r>
            <a:r>
              <a:rPr lang="en-US" altLang="en-US" sz="2800" dirty="0"/>
              <a:t>: 8 </a:t>
            </a:r>
            <a:endParaRPr lang="vi-VN" altLang="en-US" sz="2800" dirty="0"/>
          </a:p>
          <a:p>
            <a:r>
              <a:rPr lang="vi-VN" altLang="en-US" sz="2800" dirty="0"/>
              <a:t>- Bố cục: </a:t>
            </a:r>
            <a:r>
              <a:rPr lang="en-US" altLang="en-US" sz="2800" dirty="0"/>
              <a:t>(4 </a:t>
            </a:r>
            <a:r>
              <a:rPr lang="en-US" altLang="en-US" sz="2800" dirty="0" err="1"/>
              <a:t>phần</a:t>
            </a:r>
            <a:r>
              <a:rPr lang="en-US" altLang="en-US" sz="2800" dirty="0"/>
              <a:t>: </a:t>
            </a:r>
            <a:r>
              <a:rPr lang="en-US" altLang="en-US" sz="2800" dirty="0" err="1"/>
              <a:t>đề</a:t>
            </a:r>
            <a:r>
              <a:rPr lang="en-US" altLang="en-US" sz="2800" dirty="0"/>
              <a:t>, </a:t>
            </a:r>
            <a:r>
              <a:rPr lang="en-US" altLang="en-US" sz="2800" dirty="0" err="1"/>
              <a:t>thực</a:t>
            </a:r>
            <a:r>
              <a:rPr lang="en-US" altLang="en-US" sz="2800" dirty="0"/>
              <a:t>, </a:t>
            </a:r>
            <a:r>
              <a:rPr lang="en-US" altLang="en-US" sz="2800" dirty="0" err="1"/>
              <a:t>luận</a:t>
            </a:r>
            <a:r>
              <a:rPr lang="en-US" altLang="en-US" sz="2800" dirty="0"/>
              <a:t>, </a:t>
            </a:r>
            <a:r>
              <a:rPr lang="en-US" altLang="en-US" sz="2800" dirty="0" err="1"/>
              <a:t>kết</a:t>
            </a:r>
            <a:r>
              <a:rPr lang="en-US" altLang="en-US" sz="2800" dirty="0"/>
              <a:t>). </a:t>
            </a:r>
          </a:p>
          <a:p>
            <a:r>
              <a:rPr lang="en-US" altLang="en-US" sz="2800" dirty="0"/>
              <a:t>- </a:t>
            </a:r>
            <a:r>
              <a:rPr lang="en-US" altLang="en-US" sz="2800" dirty="0" err="1"/>
              <a:t>Vần</a:t>
            </a:r>
            <a:r>
              <a:rPr lang="en-US" altLang="en-US" sz="2800" dirty="0"/>
              <a:t>: </a:t>
            </a:r>
            <a:r>
              <a:rPr lang="en-US" altLang="en-US" sz="2800" dirty="0" err="1"/>
              <a:t>vần</a:t>
            </a:r>
            <a:r>
              <a:rPr lang="en-US" altLang="en-US" sz="2800" dirty="0"/>
              <a:t> </a:t>
            </a:r>
            <a:r>
              <a:rPr lang="en-US" altLang="en-US" sz="2800" dirty="0" err="1"/>
              <a:t>chân</a:t>
            </a:r>
            <a:r>
              <a:rPr lang="en-US" altLang="en-US" sz="2800" dirty="0"/>
              <a:t>, </a:t>
            </a:r>
            <a:r>
              <a:rPr lang="en-US" altLang="en-US" sz="2800" dirty="0" err="1"/>
              <a:t>độc</a:t>
            </a:r>
            <a:r>
              <a:rPr lang="en-US" altLang="en-US" sz="2800" dirty="0"/>
              <a:t> </a:t>
            </a:r>
            <a:r>
              <a:rPr lang="en-US" altLang="en-US" sz="2800" dirty="0" err="1"/>
              <a:t>vận</a:t>
            </a:r>
            <a:r>
              <a:rPr lang="en-US" altLang="en-US" sz="2800" dirty="0"/>
              <a:t> ở </a:t>
            </a:r>
            <a:r>
              <a:rPr lang="vi-VN" altLang="en-US" sz="2800" dirty="0"/>
              <a:t>cuối </a:t>
            </a:r>
            <a:r>
              <a:rPr lang="en-US" altLang="en-US" sz="2800" dirty="0" err="1"/>
              <a:t>các</a:t>
            </a:r>
            <a:r>
              <a:rPr lang="en-US" altLang="en-US" sz="2800" dirty="0"/>
              <a:t> </a:t>
            </a:r>
            <a:r>
              <a:rPr lang="en-US" altLang="en-US" sz="2800" dirty="0" err="1"/>
              <a:t>câu</a:t>
            </a:r>
            <a:r>
              <a:rPr lang="en-US" altLang="en-US" sz="2800" dirty="0"/>
              <a:t> 1, 2, 4, 6, 8</a:t>
            </a:r>
          </a:p>
          <a:p>
            <a:r>
              <a:rPr lang="en-US" altLang="en-US" sz="2800" dirty="0"/>
              <a:t>- </a:t>
            </a:r>
            <a:r>
              <a:rPr lang="en-US" altLang="en-US" sz="2800" dirty="0" err="1"/>
              <a:t>Nhịp</a:t>
            </a:r>
            <a:r>
              <a:rPr lang="en-US" altLang="en-US" sz="2800" dirty="0"/>
              <a:t>: 4/3</a:t>
            </a:r>
            <a:endParaRPr lang="vi-VN" altLang="en-US" sz="2800" dirty="0"/>
          </a:p>
          <a:p>
            <a:r>
              <a:rPr lang="vi-VN" altLang="en-US" sz="2800" dirty="0"/>
              <a:t>- Luật: Bằng.</a:t>
            </a:r>
            <a:endParaRPr lang="en-US" altLang="en-US" sz="2800" dirty="0"/>
          </a:p>
          <a:p>
            <a:r>
              <a:rPr lang="en-US" altLang="en-US" sz="2800" dirty="0"/>
              <a:t>- </a:t>
            </a:r>
            <a:r>
              <a:rPr lang="en-US" altLang="en-US" sz="2800" dirty="0" err="1"/>
              <a:t>Hài</a:t>
            </a:r>
            <a:r>
              <a:rPr lang="en-US" altLang="en-US" sz="2800" dirty="0"/>
              <a:t> </a:t>
            </a:r>
            <a:r>
              <a:rPr lang="en-US" altLang="en-US" sz="2800" dirty="0" err="1"/>
              <a:t>thanh</a:t>
            </a:r>
            <a:r>
              <a:rPr lang="en-US" altLang="en-US" sz="2800" dirty="0"/>
              <a:t>: (</a:t>
            </a:r>
            <a:r>
              <a:rPr lang="en-US" altLang="en-US" sz="2800" dirty="0" err="1"/>
              <a:t>theo</a:t>
            </a:r>
            <a:r>
              <a:rPr lang="en-US" altLang="en-US" sz="2800" dirty="0"/>
              <a:t> </a:t>
            </a:r>
            <a:r>
              <a:rPr lang="en-US" altLang="en-US" sz="2800" dirty="0" err="1"/>
              <a:t>mô</a:t>
            </a:r>
            <a:r>
              <a:rPr lang="en-US" altLang="en-US" sz="2800" dirty="0"/>
              <a:t> </a:t>
            </a:r>
            <a:r>
              <a:rPr lang="en-US" altLang="en-US" sz="2800" dirty="0" err="1"/>
              <a:t>hình</a:t>
            </a:r>
            <a:r>
              <a:rPr lang="en-US" altLang="en-US" sz="28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682160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nimBg="1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_库_文本框 5" descr="e7d195523061f1c0c2b73831c94a3edc981f60e396d3e182073EE1468018468A7F192AE5E5CD515B6C3125F8AF6E4EE646174E8CF0B46FD19828DCE8CDA3B3A044A74F0E769C5FA8CB87AB6FC303C8BA3785FAC64AF54247716DE1DF50EE2514149B8D89CB9237B72DF5652EC34FA8D4196EEF6BCF996D2C095AF858996B71D41BA9B26B5EF9E086C3C367B16156E10A">
            <a:extLst>
              <a:ext uri="{FF2B5EF4-FFF2-40B4-BE49-F238E27FC236}">
                <a16:creationId xmlns:a16="http://schemas.microsoft.com/office/drawing/2014/main" id="{83722D34-B5BA-443A-B447-E089B65560AA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351347" y="2708365"/>
            <a:ext cx="9348608" cy="1216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0" i="0" u="none" strike="noStrike" kern="1200" cap="none" spc="0" normalizeH="0" baseline="0" noProof="0" dirty="0">
                <a:ln>
                  <a:noFill/>
                </a:ln>
                <a:solidFill>
                  <a:srgbClr val="D9BA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4 SVNSwashington" pitchFamily="2" charset="0"/>
                <a:ea typeface="inpin heiti" panose="00000500000000000000" pitchFamily="2" charset="-122"/>
                <a:cs typeface="+mn-ea"/>
                <a:sym typeface="inpin heiti" panose="00000500000000000000" pitchFamily="2" charset="-122"/>
              </a:rPr>
              <a:t>KHÁI NIỆM</a:t>
            </a: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D9BA8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4 SVNSwashington" pitchFamily="2" charset="0"/>
              <a:ea typeface="inpin heiti" panose="00000500000000000000" pitchFamily="2" charset="-122"/>
              <a:cs typeface="+mn-ea"/>
              <a:sym typeface="inpin heiti" panose="00000500000000000000" pitchFamily="2" charset="-122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E47016A7-7C0D-4958-9D7D-609894B4D6A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75668" y="4595835"/>
            <a:ext cx="1207515" cy="65314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0037C08-35D6-4081-829A-1A141789337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4573" y="4929134"/>
            <a:ext cx="739240" cy="399853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6EF0155-41F7-4A47-867A-D01FD78534F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01129" y="4473834"/>
            <a:ext cx="739240" cy="39985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0E3570FC-8531-45A3-9CD9-F141E672BE4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30323" y="3833787"/>
            <a:ext cx="4103743" cy="2255163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B5F18839-39B8-4B70-93F4-DDF5CDDF8DB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0186" y="1582166"/>
            <a:ext cx="2549325" cy="1400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8461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split orient="vert"/>
      </p:transition>
    </mc:Choice>
    <mc:Fallback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6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1189F9F-65C7-0A21-F91F-2713CA4E77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9369" y="1031675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graphicFrame>
        <p:nvGraphicFramePr>
          <p:cNvPr id="4" name="Group 3">
            <a:extLst>
              <a:ext uri="{FF2B5EF4-FFF2-40B4-BE49-F238E27FC236}">
                <a16:creationId xmlns:a16="http://schemas.microsoft.com/office/drawing/2014/main" id="{861D2DBB-BBF9-3269-9DA0-F4F41FCEC1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494564"/>
              </p:ext>
            </p:extLst>
          </p:nvPr>
        </p:nvGraphicFramePr>
        <p:xfrm>
          <a:off x="1469256" y="331588"/>
          <a:ext cx="8610600" cy="6388110"/>
        </p:xfrm>
        <a:graphic>
          <a:graphicData uri="http://schemas.openxmlformats.org/drawingml/2006/table">
            <a:tbl>
              <a:tblPr/>
              <a:tblGrid>
                <a:gridCol w="9763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46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731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11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699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0645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530590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527175" algn="l"/>
                        </a:tabLst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kumimoji="0" lang="en-US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Tiếng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7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1527175" algn="l"/>
                        </a:tabLst>
                      </a:pP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Niêm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và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đối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15" marB="456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42963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42963" algn="l"/>
                        </a:tabLst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T="45615" marB="456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42963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42963" algn="l"/>
                        </a:tabLst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T="45615" marB="456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42963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42963" algn="l"/>
                        </a:tabLst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T="45615" marB="456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42963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42963" algn="l"/>
                        </a:tabLst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T="45615" marB="456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42963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42963" algn="l"/>
                        </a:tabLst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T="45615" marB="456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42963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42963" algn="l"/>
                        </a:tabLst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T="45615" marB="456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42963" algn="l"/>
                        </a:tabLst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42963" algn="l"/>
                        </a:tabLst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T="45615" marB="456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2765">
                <a:tc rowSpan="8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66FF"/>
                        </a:solidFill>
                        <a:effectLst/>
                        <a:latin typeface="Arial" charset="0"/>
                      </a:endParaRPr>
                    </a:p>
                  </a:txBody>
                  <a:tcPr marT="45615" marB="456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Arial" charset="0"/>
                      </a:endParaRPr>
                    </a:p>
                  </a:txBody>
                  <a:tcPr marT="45615" marB="456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42963" algn="l"/>
                        </a:tabLst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42963" algn="l"/>
                        </a:tabLst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Dòng1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T="45615" marB="456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Arial" charset="0"/>
                        </a:rPr>
                        <a:t>Ao</a:t>
                      </a:r>
                    </a:p>
                  </a:txBody>
                  <a:tcPr marT="45615" marB="456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42963" algn="l"/>
                        </a:tabLst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42963" algn="l"/>
                        </a:tabLst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thu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15" marB="456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Arial" charset="0"/>
                        </a:rPr>
                        <a:t>lạnh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T="45615" marB="456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42963" algn="l"/>
                        </a:tabLst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42963" algn="l"/>
                        </a:tabLst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lẽo</a:t>
                      </a:r>
                    </a:p>
                  </a:txBody>
                  <a:tcPr marT="45615" marB="456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Arial" charset="0"/>
                        </a:rPr>
                        <a:t>nước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T="45615" marB="456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42963" algn="l"/>
                        </a:tabLst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42963" algn="l"/>
                        </a:tabLst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trong</a:t>
                      </a:r>
                    </a:p>
                  </a:txBody>
                  <a:tcPr marT="45615" marB="456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42963" algn="l"/>
                        </a:tabLst>
                      </a:pP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5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Vần</a:t>
                      </a:r>
                      <a:r>
                        <a:rPr kumimoji="0" lang="vi-VN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5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B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5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42963" algn="l"/>
                        </a:tabLst>
                      </a:pP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5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veo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5"/>
                        </a:solidFill>
                        <a:effectLst/>
                        <a:latin typeface="Arial" charset="0"/>
                      </a:endParaRPr>
                    </a:p>
                  </a:txBody>
                  <a:tcPr marT="45615" marB="456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751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42963" algn="l"/>
                        </a:tabLst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42963" algn="l"/>
                        </a:tabLst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Dòng2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T="45615" marB="456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1" u="none" strike="noStrike" cap="none" normalizeH="0" baseline="0" dirty="0">
                        <a:ln>
                          <a:noFill/>
                        </a:ln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Arial" charset="0"/>
                        </a:rPr>
                        <a:t>Một</a:t>
                      </a:r>
                      <a:endParaRPr kumimoji="0" lang="en-US" sz="1600" b="0" i="1" u="none" strike="noStrike" cap="none" normalizeH="0" baseline="0" dirty="0">
                        <a:ln>
                          <a:noFill/>
                        </a:ln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T="45615" marB="456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42963" algn="l"/>
                        </a:tabLst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42963" algn="l"/>
                        </a:tabLst>
                      </a:pPr>
                      <a:r>
                        <a:rPr kumimoji="0" lang="en-US" sz="18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charset="0"/>
                        </a:rPr>
                        <a:t>chiếc</a:t>
                      </a:r>
                      <a:endParaRPr kumimoji="0" lang="en-US" sz="1800" b="0" i="1" u="none" strike="noStrike" cap="none" normalizeH="0" baseline="0" dirty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Arial" charset="0"/>
                      </a:endParaRPr>
                    </a:p>
                  </a:txBody>
                  <a:tcPr marT="45615" marB="456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1" u="none" strike="noStrike" cap="none" normalizeH="0" baseline="0" dirty="0">
                        <a:ln>
                          <a:noFill/>
                        </a:ln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Arial" charset="0"/>
                        </a:rPr>
                        <a:t>thuyền</a:t>
                      </a:r>
                      <a:endParaRPr kumimoji="0" lang="en-US" sz="1600" b="0" i="1" u="none" strike="noStrike" cap="none" normalizeH="0" baseline="0" dirty="0">
                        <a:ln>
                          <a:noFill/>
                        </a:ln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T="45615" marB="456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42963" algn="l"/>
                        </a:tabLst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 </a:t>
                      </a:r>
                      <a:r>
                        <a:rPr kumimoji="0" lang="en-US" sz="18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charset="0"/>
                        </a:rPr>
                        <a:t>câu</a:t>
                      </a:r>
                      <a:endParaRPr kumimoji="0" lang="en-US" sz="1800" b="0" i="1" u="none" strike="noStrike" cap="none" normalizeH="0" baseline="0" dirty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Arial" charset="0"/>
                      </a:endParaRPr>
                    </a:p>
                  </a:txBody>
                  <a:tcPr marT="45615" marB="456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1" u="none" strike="noStrike" cap="none" normalizeH="0" baseline="0" dirty="0">
                        <a:ln>
                          <a:noFill/>
                        </a:ln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Arial" charset="0"/>
                        </a:rPr>
                        <a:t>bé</a:t>
                      </a:r>
                      <a:endParaRPr kumimoji="0" lang="en-US" sz="1600" b="0" i="1" u="none" strike="noStrike" cap="none" normalizeH="0" baseline="0" dirty="0">
                        <a:ln>
                          <a:noFill/>
                        </a:ln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T="45615" marB="456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42963" algn="l"/>
                        </a:tabLst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42963" algn="l"/>
                        </a:tabLst>
                      </a:pPr>
                      <a:r>
                        <a:rPr kumimoji="0" lang="en-US" sz="18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charset="0"/>
                        </a:rPr>
                        <a:t>tẻo</a:t>
                      </a:r>
                      <a:endParaRPr kumimoji="0" lang="en-US" sz="1800" b="0" i="1" u="none" strike="noStrike" cap="none" normalizeH="0" baseline="0" dirty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Arial" charset="0"/>
                      </a:endParaRPr>
                    </a:p>
                  </a:txBody>
                  <a:tcPr marT="45615" marB="456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42963" algn="l"/>
                        </a:tabLst>
                      </a:pP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5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Vần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5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5"/>
                          </a:solidFill>
                          <a:effectLst/>
                          <a:latin typeface="Arial" charset="0"/>
                        </a:rPr>
                        <a:t>teo</a:t>
                      </a:r>
                      <a:endParaRPr kumimoji="0" lang="en-US" sz="1800" b="0" i="1" u="none" strike="noStrike" cap="none" normalizeH="0" baseline="0" dirty="0">
                        <a:ln>
                          <a:noFill/>
                        </a:ln>
                        <a:solidFill>
                          <a:schemeClr val="accent5"/>
                        </a:solidFill>
                        <a:effectLst/>
                        <a:latin typeface="Arial" charset="0"/>
                      </a:endParaRPr>
                    </a:p>
                  </a:txBody>
                  <a:tcPr marT="45615" marB="456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0064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42963" algn="l"/>
                        </a:tabLst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42963" algn="l"/>
                        </a:tabLst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42963" algn="l"/>
                        </a:tabLst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42963" algn="l"/>
                        </a:tabLst>
                      </a:pP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Đối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15" marB="456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42963" algn="l"/>
                        </a:tabLst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42963" algn="l"/>
                        </a:tabLst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Dòng3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T="45615" marB="456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1" u="none" strike="noStrike" cap="none" normalizeH="0" baseline="0" dirty="0">
                        <a:ln>
                          <a:noFill/>
                        </a:ln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Arial" charset="0"/>
                        </a:rPr>
                        <a:t>Sóng</a:t>
                      </a:r>
                      <a:endParaRPr kumimoji="0" lang="en-US" sz="1600" b="0" i="1" u="none" strike="noStrike" cap="none" normalizeH="0" baseline="0" dirty="0">
                        <a:ln>
                          <a:noFill/>
                        </a:ln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T="45615" marB="456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42963" algn="l"/>
                        </a:tabLst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42963" algn="l"/>
                        </a:tabLst>
                      </a:pPr>
                      <a:r>
                        <a:rPr kumimoji="0" lang="en-US" sz="18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charset="0"/>
                        </a:rPr>
                        <a:t>biếc</a:t>
                      </a:r>
                      <a:endParaRPr kumimoji="0" lang="en-US" sz="1800" b="0" i="1" u="none" strike="noStrike" cap="none" normalizeH="0" baseline="0" dirty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Arial" charset="0"/>
                      </a:endParaRPr>
                    </a:p>
                  </a:txBody>
                  <a:tcPr marT="45615" marB="456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1" u="none" strike="noStrike" cap="none" normalizeH="0" baseline="0" dirty="0">
                        <a:ln>
                          <a:noFill/>
                        </a:ln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Arial" charset="0"/>
                        </a:rPr>
                        <a:t>theo</a:t>
                      </a:r>
                      <a:endParaRPr kumimoji="0" lang="en-US" sz="1600" b="0" i="1" u="none" strike="noStrike" cap="none" normalizeH="0" baseline="0" dirty="0">
                        <a:ln>
                          <a:noFill/>
                        </a:ln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T="45615" marB="456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42963" algn="l"/>
                        </a:tabLst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42963" algn="l"/>
                        </a:tabLst>
                      </a:pPr>
                      <a:r>
                        <a:rPr kumimoji="0" lang="en-US" sz="18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charset="0"/>
                        </a:rPr>
                        <a:t>làn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marT="45615" marB="456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1" u="none" strike="noStrike" cap="none" normalizeH="0" baseline="0" dirty="0">
                        <a:ln>
                          <a:noFill/>
                        </a:ln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Arial" charset="0"/>
                        </a:rPr>
                        <a:t>hơi</a:t>
                      </a:r>
                      <a:endParaRPr kumimoji="0" lang="en-US" sz="1600" b="0" i="1" u="none" strike="noStrike" cap="none" normalizeH="0" baseline="0" dirty="0">
                        <a:ln>
                          <a:noFill/>
                        </a:ln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T="45615" marB="456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42963" algn="l"/>
                        </a:tabLst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42963" algn="l"/>
                        </a:tabLst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charset="0"/>
                        </a:rPr>
                        <a:t>gợn</a:t>
                      </a:r>
                      <a:endParaRPr kumimoji="0" lang="en-US" sz="1800" b="0" i="1" u="none" strike="noStrike" cap="none" normalizeH="0" baseline="0" dirty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Arial" charset="0"/>
                      </a:endParaRPr>
                    </a:p>
                  </a:txBody>
                  <a:tcPr marT="45615" marB="456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1" u="none" strike="noStrike" cap="none" normalizeH="0" baseline="0" dirty="0">
                        <a:ln>
                          <a:noFill/>
                        </a:ln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Arial" charset="0"/>
                        </a:rPr>
                        <a:t>   </a:t>
                      </a:r>
                      <a:r>
                        <a:rPr kumimoji="0" lang="en-US" sz="18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Arial" charset="0"/>
                        </a:rPr>
                        <a:t>tí</a:t>
                      </a:r>
                      <a:endParaRPr kumimoji="0" lang="en-US" sz="1800" b="0" i="1" u="none" strike="noStrike" cap="none" normalizeH="0" baseline="0" dirty="0">
                        <a:ln>
                          <a:noFill/>
                        </a:ln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T="45615" marB="456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1568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42963" algn="l"/>
                        </a:tabLst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42963" algn="l"/>
                        </a:tabLst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Dòng4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T="45615" marB="456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1" u="none" strike="noStrike" cap="none" normalizeH="0" baseline="0" dirty="0">
                        <a:ln>
                          <a:noFill/>
                        </a:ln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Arial" charset="0"/>
                        </a:rPr>
                        <a:t>Lá</a:t>
                      </a:r>
                      <a:endParaRPr kumimoji="0" lang="en-US" sz="1600" b="0" i="1" u="none" strike="noStrike" cap="none" normalizeH="0" baseline="0" dirty="0">
                        <a:ln>
                          <a:noFill/>
                        </a:ln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T="45615" marB="456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42963" algn="l"/>
                        </a:tabLst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42963" algn="l"/>
                        </a:tabLst>
                      </a:pPr>
                      <a:r>
                        <a:rPr kumimoji="0" lang="en-US" sz="18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charset="0"/>
                        </a:rPr>
                        <a:t>vàng</a:t>
                      </a:r>
                      <a:endParaRPr kumimoji="0" lang="en-US" sz="1800" b="0" i="1" u="none" strike="noStrike" cap="none" normalizeH="0" baseline="0" dirty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Arial" charset="0"/>
                      </a:endParaRPr>
                    </a:p>
                  </a:txBody>
                  <a:tcPr marT="45615" marB="456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1" u="none" strike="noStrike" cap="none" normalizeH="0" baseline="0" dirty="0">
                        <a:ln>
                          <a:noFill/>
                        </a:ln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Arial" charset="0"/>
                        </a:rPr>
                        <a:t>trước</a:t>
                      </a:r>
                      <a:endParaRPr kumimoji="0" lang="en-US" sz="1600" b="0" i="1" u="none" strike="noStrike" cap="none" normalizeH="0" baseline="0" dirty="0">
                        <a:ln>
                          <a:noFill/>
                        </a:ln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T="45615" marB="456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42963" algn="l"/>
                        </a:tabLst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42963" algn="l"/>
                        </a:tabLst>
                      </a:pPr>
                      <a:r>
                        <a:rPr kumimoji="0" lang="en-US" sz="18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charset="0"/>
                        </a:rPr>
                        <a:t>gió</a:t>
                      </a:r>
                      <a:endParaRPr kumimoji="0" lang="en-US" sz="1800" b="0" i="1" u="none" strike="noStrike" cap="none" normalizeH="0" baseline="0" dirty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Arial" charset="0"/>
                      </a:endParaRPr>
                    </a:p>
                  </a:txBody>
                  <a:tcPr marT="45615" marB="456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1" u="none" strike="noStrike" cap="none" normalizeH="0" baseline="0" dirty="0">
                        <a:ln>
                          <a:noFill/>
                        </a:ln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Arial" charset="0"/>
                        </a:rPr>
                        <a:t>khẽ</a:t>
                      </a:r>
                      <a:endParaRPr kumimoji="0" lang="en-US" sz="1600" b="0" i="1" u="none" strike="noStrike" cap="none" normalizeH="0" baseline="0" dirty="0">
                        <a:ln>
                          <a:noFill/>
                        </a:ln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T="45615" marB="456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42963" algn="l"/>
                        </a:tabLst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 </a:t>
                      </a:r>
                      <a:r>
                        <a:rPr kumimoji="0" lang="en-US" sz="18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charset="0"/>
                        </a:rPr>
                        <a:t>đưa</a:t>
                      </a:r>
                      <a:endParaRPr kumimoji="0" lang="en-US" sz="1800" b="0" i="1" u="none" strike="noStrike" cap="none" normalizeH="0" baseline="0" dirty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Arial" charset="0"/>
                      </a:endParaRPr>
                    </a:p>
                  </a:txBody>
                  <a:tcPr marT="45615" marB="456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42963" algn="l"/>
                        </a:tabLst>
                      </a:pP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5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Vần</a:t>
                      </a:r>
                      <a:r>
                        <a:rPr kumimoji="0" lang="vi-VN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5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B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5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42963" algn="l"/>
                        </a:tabLst>
                      </a:pPr>
                      <a:r>
                        <a:rPr kumimoji="0" lang="en-US" sz="18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5"/>
                          </a:solidFill>
                          <a:effectLst/>
                          <a:latin typeface="Arial" charset="0"/>
                        </a:rPr>
                        <a:t>vèo</a:t>
                      </a:r>
                      <a:endParaRPr kumimoji="0" lang="en-US" sz="1800" b="0" i="1" u="none" strike="noStrike" cap="none" normalizeH="0" baseline="0" dirty="0">
                        <a:ln>
                          <a:noFill/>
                        </a:ln>
                        <a:solidFill>
                          <a:schemeClr val="accent5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42963" algn="l"/>
                        </a:tabLst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T="45615" marB="456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7602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42963" algn="l"/>
                        </a:tabLst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42963" algn="l"/>
                        </a:tabLst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42963" algn="l"/>
                        </a:tabLst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42963" algn="l"/>
                        </a:tabLst>
                      </a:pP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Đối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615" marB="456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42963" algn="l"/>
                        </a:tabLst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42963" algn="l"/>
                        </a:tabLst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Dòng5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T="45615" marB="456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1" u="none" strike="noStrike" cap="none" normalizeH="0" baseline="0" dirty="0">
                        <a:ln>
                          <a:noFill/>
                        </a:ln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Arial" charset="0"/>
                        </a:rPr>
                        <a:t>Tầng</a:t>
                      </a:r>
                      <a:endParaRPr kumimoji="0" lang="en-US" sz="1600" b="0" i="1" u="none" strike="noStrike" cap="none" normalizeH="0" baseline="0" dirty="0">
                        <a:ln>
                          <a:noFill/>
                        </a:ln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T="45615" marB="456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42963" algn="l"/>
                        </a:tabLst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42963" algn="l"/>
                        </a:tabLst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charset="0"/>
                        </a:rPr>
                        <a:t>mây</a:t>
                      </a:r>
                      <a:endParaRPr kumimoji="0" lang="en-US" sz="1800" b="0" i="1" u="none" strike="noStrike" cap="none" normalizeH="0" baseline="0" dirty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Arial" charset="0"/>
                      </a:endParaRPr>
                    </a:p>
                  </a:txBody>
                  <a:tcPr marT="45615" marB="456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1" u="none" strike="noStrike" cap="none" normalizeH="0" baseline="0" dirty="0">
                        <a:ln>
                          <a:noFill/>
                        </a:ln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Arial" charset="0"/>
                        </a:rPr>
                        <a:t>lơ</a:t>
                      </a:r>
                      <a:endParaRPr kumimoji="0" lang="en-US" sz="1600" b="0" i="1" u="none" strike="noStrike" cap="none" normalizeH="0" baseline="0" dirty="0">
                        <a:ln>
                          <a:noFill/>
                        </a:ln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T="45615" marB="456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42963" algn="l"/>
                        </a:tabLst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 </a:t>
                      </a:r>
                      <a:r>
                        <a:rPr kumimoji="0" lang="en-US" sz="18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charset="0"/>
                        </a:rPr>
                        <a:t>lửng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marT="45615" marB="456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1" u="none" strike="noStrike" cap="none" normalizeH="0" baseline="0" dirty="0">
                        <a:ln>
                          <a:noFill/>
                        </a:ln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Arial" charset="0"/>
                        </a:rPr>
                        <a:t>trời</a:t>
                      </a:r>
                      <a:endParaRPr kumimoji="0" lang="en-US" sz="1600" b="0" i="1" u="none" strike="noStrike" cap="none" normalizeH="0" baseline="0" dirty="0">
                        <a:ln>
                          <a:noFill/>
                        </a:ln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T="45615" marB="456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42963" algn="l"/>
                        </a:tabLst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 </a:t>
                      </a:r>
                      <a:r>
                        <a:rPr kumimoji="0" lang="en-US" sz="18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charset="0"/>
                        </a:rPr>
                        <a:t>xanh</a:t>
                      </a:r>
                      <a:endParaRPr kumimoji="0" lang="en-US" sz="1800" b="0" i="1" u="none" strike="noStrike" cap="none" normalizeH="0" baseline="0" dirty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Arial" charset="0"/>
                      </a:endParaRPr>
                    </a:p>
                  </a:txBody>
                  <a:tcPr marT="45615" marB="456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1" u="none" strike="noStrike" cap="none" normalizeH="0" baseline="0" dirty="0">
                        <a:ln>
                          <a:noFill/>
                        </a:ln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Arial" charset="0"/>
                        </a:rPr>
                        <a:t>ngắt</a:t>
                      </a:r>
                      <a:endParaRPr kumimoji="0" lang="en-US" sz="1600" b="0" i="1" u="none" strike="noStrike" cap="none" normalizeH="0" baseline="0" dirty="0">
                        <a:ln>
                          <a:noFill/>
                        </a:ln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T="45615" marB="456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81568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42963" algn="l"/>
                        </a:tabLst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42963" algn="l"/>
                        </a:tabLst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Dòng6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T="45615" marB="456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1" u="none" strike="noStrike" cap="none" normalizeH="0" baseline="0" dirty="0">
                        <a:ln>
                          <a:noFill/>
                        </a:ln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Arial" charset="0"/>
                        </a:rPr>
                        <a:t>Ngõ</a:t>
                      </a:r>
                      <a:endParaRPr kumimoji="0" lang="en-US" sz="1600" b="0" i="1" u="none" strike="noStrike" cap="none" normalizeH="0" baseline="0" dirty="0">
                        <a:ln>
                          <a:noFill/>
                        </a:ln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T="45615" marB="456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42963" algn="l"/>
                        </a:tabLst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42963" algn="l"/>
                        </a:tabLst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charset="0"/>
                        </a:rPr>
                        <a:t>trúc</a:t>
                      </a:r>
                      <a:endParaRPr kumimoji="0" lang="en-US" sz="1800" b="0" i="1" u="none" strike="noStrike" cap="none" normalizeH="0" baseline="0" dirty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Arial" charset="0"/>
                      </a:endParaRPr>
                    </a:p>
                  </a:txBody>
                  <a:tcPr marT="45615" marB="456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1" u="none" strike="noStrike" cap="none" normalizeH="0" baseline="0" dirty="0">
                        <a:ln>
                          <a:noFill/>
                        </a:ln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Arial" charset="0"/>
                        </a:rPr>
                        <a:t>quanh</a:t>
                      </a:r>
                      <a:endParaRPr kumimoji="0" lang="en-US" sz="1600" b="0" i="1" u="none" strike="noStrike" cap="none" normalizeH="0" baseline="0" dirty="0">
                        <a:ln>
                          <a:noFill/>
                        </a:ln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T="45615" marB="456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42963" algn="l"/>
                        </a:tabLst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42963" algn="l"/>
                        </a:tabLst>
                      </a:pPr>
                      <a:r>
                        <a:rPr kumimoji="0" lang="en-US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charset="0"/>
                        </a:rPr>
                        <a:t>co</a:t>
                      </a:r>
                    </a:p>
                  </a:txBody>
                  <a:tcPr marT="45615" marB="456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1" u="none" strike="noStrike" cap="none" normalizeH="0" baseline="0" dirty="0">
                        <a:ln>
                          <a:noFill/>
                        </a:ln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Arial" charset="0"/>
                        </a:rPr>
                        <a:t>khách</a:t>
                      </a:r>
                      <a:endParaRPr kumimoji="0" lang="en-US" sz="1600" b="0" i="1" u="none" strike="noStrike" cap="none" normalizeH="0" baseline="0" dirty="0">
                        <a:ln>
                          <a:noFill/>
                        </a:ln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T="45615" marB="456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42963" algn="l"/>
                        </a:tabLst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US" sz="18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charset="0"/>
                        </a:rPr>
                        <a:t>vắng</a:t>
                      </a:r>
                      <a:endParaRPr kumimoji="0" lang="en-US" sz="1800" b="0" i="1" u="none" strike="noStrike" cap="none" normalizeH="0" baseline="0" dirty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Arial" charset="0"/>
                      </a:endParaRPr>
                    </a:p>
                  </a:txBody>
                  <a:tcPr marT="45615" marB="456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42963" algn="l"/>
                        </a:tabLst>
                      </a:pP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5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Vần</a:t>
                      </a:r>
                      <a:r>
                        <a:rPr kumimoji="0" lang="vi-VN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5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B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5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42963" algn="l"/>
                        </a:tabLst>
                      </a:pPr>
                      <a:r>
                        <a:rPr kumimoji="0" lang="en-US" sz="18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5"/>
                          </a:solidFill>
                          <a:effectLst/>
                          <a:latin typeface="Arial" charset="0"/>
                        </a:rPr>
                        <a:t>teo</a:t>
                      </a:r>
                      <a:endParaRPr kumimoji="0" lang="en-US" sz="1800" b="0" i="1" u="none" strike="noStrike" cap="none" normalizeH="0" baseline="0" dirty="0">
                        <a:ln>
                          <a:noFill/>
                        </a:ln>
                        <a:solidFill>
                          <a:schemeClr val="accent5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42963" algn="l"/>
                        </a:tabLst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T="45615" marB="456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6680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Arial" charset="0"/>
                      </a:endParaRPr>
                    </a:p>
                  </a:txBody>
                  <a:tcPr marT="45615" marB="456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42963" algn="l"/>
                        </a:tabLst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42963" algn="l"/>
                        </a:tabLst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Dòng7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T="45615" marB="456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1" u="none" strike="noStrike" cap="none" normalizeH="0" baseline="0" dirty="0">
                        <a:ln>
                          <a:noFill/>
                        </a:ln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Arial" charset="0"/>
                        </a:rPr>
                        <a:t>Tựa</a:t>
                      </a:r>
                      <a:endParaRPr kumimoji="0" lang="en-US" sz="1600" b="0" i="1" u="none" strike="noStrike" cap="none" normalizeH="0" baseline="0" dirty="0">
                        <a:ln>
                          <a:noFill/>
                        </a:ln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T="45615" marB="456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42963" algn="l"/>
                        </a:tabLst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42963" algn="l"/>
                        </a:tabLst>
                      </a:pPr>
                      <a:r>
                        <a:rPr kumimoji="0" lang="en-US" sz="18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charset="0"/>
                        </a:rPr>
                        <a:t>gối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marT="45615" marB="456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1" u="none" strike="noStrike" cap="none" normalizeH="0" baseline="0" dirty="0">
                        <a:ln>
                          <a:noFill/>
                        </a:ln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Arial" charset="0"/>
                        </a:rPr>
                        <a:t>buông</a:t>
                      </a:r>
                      <a:endParaRPr kumimoji="0" lang="en-US" sz="1600" b="0" i="1" u="none" strike="noStrike" cap="none" normalizeH="0" baseline="0" dirty="0">
                        <a:ln>
                          <a:noFill/>
                        </a:ln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T="45615" marB="456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42963" algn="l"/>
                        </a:tabLst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 </a:t>
                      </a:r>
                      <a:r>
                        <a:rPr kumimoji="0" lang="en-US" sz="18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charset="0"/>
                        </a:rPr>
                        <a:t>cần</a:t>
                      </a:r>
                      <a:endParaRPr kumimoji="0" lang="en-US" sz="1800" b="0" i="1" u="none" strike="noStrike" cap="none" normalizeH="0" baseline="0" dirty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Arial" charset="0"/>
                      </a:endParaRPr>
                    </a:p>
                  </a:txBody>
                  <a:tcPr marT="45615" marB="456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1" u="none" strike="noStrike" cap="none" normalizeH="0" baseline="0" dirty="0">
                        <a:ln>
                          <a:noFill/>
                        </a:ln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Arial" charset="0"/>
                        </a:rPr>
                        <a:t>lâu</a:t>
                      </a:r>
                      <a:endParaRPr kumimoji="0" lang="en-US" sz="1600" b="0" i="1" u="none" strike="noStrike" cap="none" normalizeH="0" baseline="0" dirty="0">
                        <a:ln>
                          <a:noFill/>
                        </a:ln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T="45615" marB="456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42963" algn="l"/>
                        </a:tabLst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 </a:t>
                      </a:r>
                      <a:r>
                        <a:rPr kumimoji="0" lang="en-US" sz="18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3333FF"/>
                          </a:solidFill>
                          <a:effectLst/>
                          <a:latin typeface="Arial" charset="0"/>
                        </a:rPr>
                        <a:t>chằng</a:t>
                      </a:r>
                      <a:endParaRPr kumimoji="0" lang="en-US" sz="1800" b="0" i="1" u="none" strike="noStrike" cap="none" normalizeH="0" baseline="0" dirty="0">
                        <a:ln>
                          <a:noFill/>
                        </a:ln>
                        <a:solidFill>
                          <a:srgbClr val="3333FF"/>
                        </a:solidFill>
                        <a:effectLst/>
                        <a:latin typeface="Arial" charset="0"/>
                      </a:endParaRPr>
                    </a:p>
                  </a:txBody>
                  <a:tcPr marT="45615" marB="456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1" u="none" strike="noStrike" cap="none" normalizeH="0" baseline="0" dirty="0">
                        <a:ln>
                          <a:noFill/>
                        </a:ln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Arial" charset="0"/>
                        </a:rPr>
                        <a:t>được</a:t>
                      </a:r>
                      <a:endParaRPr kumimoji="0" lang="en-US" sz="1600" b="0" i="1" u="none" strike="noStrike" cap="none" normalizeH="0" baseline="0" dirty="0">
                        <a:ln>
                          <a:noFill/>
                        </a:ln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T="45615" marB="456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77239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42963" algn="l"/>
                        </a:tabLst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42963" algn="l"/>
                        </a:tabLst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3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Dòng8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3">
                            <a:lumMod val="20000"/>
                            <a:lumOff val="8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T="45615" marB="456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1" u="none" strike="noStrike" cap="none" normalizeH="0" baseline="0" dirty="0">
                        <a:ln>
                          <a:noFill/>
                        </a:ln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Arial" charset="0"/>
                        </a:rPr>
                        <a:t>Cá</a:t>
                      </a:r>
                      <a:endParaRPr kumimoji="0" lang="en-US" sz="1600" b="0" i="1" u="none" strike="noStrike" cap="none" normalizeH="0" baseline="0" dirty="0">
                        <a:ln>
                          <a:noFill/>
                        </a:ln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T="45615" marB="456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42963" algn="l"/>
                        </a:tabLst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42963" algn="l"/>
                        </a:tabLst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đâu</a:t>
                      </a:r>
                    </a:p>
                  </a:txBody>
                  <a:tcPr marT="45615" marB="456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1" u="none" strike="noStrike" cap="none" normalizeH="0" baseline="0" dirty="0">
                        <a:ln>
                          <a:noFill/>
                        </a:ln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Arial" charset="0"/>
                        </a:rPr>
                        <a:t>đớp</a:t>
                      </a:r>
                      <a:endParaRPr kumimoji="0" lang="en-US" sz="1600" b="0" i="1" u="none" strike="noStrike" cap="none" normalizeH="0" baseline="0" dirty="0">
                        <a:ln>
                          <a:noFill/>
                        </a:ln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T="45615" marB="456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42963" algn="l"/>
                        </a:tabLst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 động</a:t>
                      </a:r>
                    </a:p>
                  </a:txBody>
                  <a:tcPr marT="45615" marB="456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1" u="none" strike="noStrike" cap="none" normalizeH="0" baseline="0" dirty="0">
                        <a:ln>
                          <a:noFill/>
                        </a:ln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>
                              <a:lumMod val="40000"/>
                              <a:lumOff val="60000"/>
                            </a:schemeClr>
                          </a:solidFill>
                          <a:effectLst/>
                          <a:latin typeface="Arial" charset="0"/>
                        </a:rPr>
                        <a:t>dưới</a:t>
                      </a:r>
                      <a:endParaRPr kumimoji="0" lang="en-US" sz="1600" b="0" i="1" u="none" strike="noStrike" cap="none" normalizeH="0" baseline="0" dirty="0">
                        <a:ln>
                          <a:noFill/>
                        </a:ln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T="45615" marB="456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42963" algn="l"/>
                        </a:tabLst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 chân</a:t>
                      </a:r>
                    </a:p>
                  </a:txBody>
                  <a:tcPr marT="45615" marB="456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42963" algn="l"/>
                        </a:tabLst>
                      </a:pP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5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Vần</a:t>
                      </a:r>
                      <a:r>
                        <a:rPr kumimoji="0" lang="vi-VN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5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B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5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42963" algn="l"/>
                        </a:tabLst>
                      </a:pPr>
                      <a:r>
                        <a:rPr kumimoji="0" lang="en-US" sz="18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5"/>
                          </a:solidFill>
                          <a:effectLst/>
                          <a:latin typeface="Arial" charset="0"/>
                        </a:rPr>
                        <a:t>bèo</a:t>
                      </a:r>
                      <a:endParaRPr kumimoji="0" lang="en-US" sz="1800" b="0" i="1" u="none" strike="noStrike" cap="none" normalizeH="0" baseline="0" dirty="0">
                        <a:ln>
                          <a:noFill/>
                        </a:ln>
                        <a:solidFill>
                          <a:schemeClr val="accent5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42963" algn="l"/>
                        </a:tabLst>
                      </a:pP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T="45615" marB="456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6" name="Line 104">
            <a:extLst>
              <a:ext uri="{FF2B5EF4-FFF2-40B4-BE49-F238E27FC236}">
                <a16:creationId xmlns:a16="http://schemas.microsoft.com/office/drawing/2014/main" id="{9AC70CDD-B4F4-70C7-BEC7-6C4D9784FE34}"/>
              </a:ext>
            </a:extLst>
          </p:cNvPr>
          <p:cNvSpPr>
            <a:spLocks noChangeShapeType="1"/>
          </p:cNvSpPr>
          <p:nvPr/>
        </p:nvSpPr>
        <p:spPr bwMode="auto">
          <a:xfrm>
            <a:off x="1459731" y="361750"/>
            <a:ext cx="2863850" cy="466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Line 105">
            <a:extLst>
              <a:ext uri="{FF2B5EF4-FFF2-40B4-BE49-F238E27FC236}">
                <a16:creationId xmlns:a16="http://schemas.microsoft.com/office/drawing/2014/main" id="{2E6949C7-872B-7BCB-0087-7B3B66AFE572}"/>
              </a:ext>
            </a:extLst>
          </p:cNvPr>
          <p:cNvSpPr>
            <a:spLocks noChangeShapeType="1"/>
          </p:cNvSpPr>
          <p:nvPr/>
        </p:nvSpPr>
        <p:spPr bwMode="auto">
          <a:xfrm>
            <a:off x="1602606" y="1047550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Line 106">
            <a:extLst>
              <a:ext uri="{FF2B5EF4-FFF2-40B4-BE49-F238E27FC236}">
                <a16:creationId xmlns:a16="http://schemas.microsoft.com/office/drawing/2014/main" id="{58B7AEC6-FC7B-1281-19F7-F1F5E76CFA75}"/>
              </a:ext>
            </a:extLst>
          </p:cNvPr>
          <p:cNvSpPr>
            <a:spLocks noChangeShapeType="1"/>
          </p:cNvSpPr>
          <p:nvPr/>
        </p:nvSpPr>
        <p:spPr bwMode="auto">
          <a:xfrm>
            <a:off x="1602606" y="6229150"/>
            <a:ext cx="838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Line 107">
            <a:extLst>
              <a:ext uri="{FF2B5EF4-FFF2-40B4-BE49-F238E27FC236}">
                <a16:creationId xmlns:a16="http://schemas.microsoft.com/office/drawing/2014/main" id="{A55FAF64-A93D-D504-6C5A-90B3F757E4C9}"/>
              </a:ext>
            </a:extLst>
          </p:cNvPr>
          <p:cNvSpPr>
            <a:spLocks noChangeShapeType="1"/>
          </p:cNvSpPr>
          <p:nvPr/>
        </p:nvSpPr>
        <p:spPr bwMode="auto">
          <a:xfrm>
            <a:off x="1602606" y="1047550"/>
            <a:ext cx="38100" cy="51943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Line 108">
            <a:extLst>
              <a:ext uri="{FF2B5EF4-FFF2-40B4-BE49-F238E27FC236}">
                <a16:creationId xmlns:a16="http://schemas.microsoft.com/office/drawing/2014/main" id="{9D0CAC29-D8FF-B7D0-86FD-3AF95F5B589E}"/>
              </a:ext>
            </a:extLst>
          </p:cNvPr>
          <p:cNvSpPr>
            <a:spLocks noChangeShapeType="1"/>
          </p:cNvSpPr>
          <p:nvPr/>
        </p:nvSpPr>
        <p:spPr bwMode="auto">
          <a:xfrm>
            <a:off x="1983606" y="158095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Line 109">
            <a:extLst>
              <a:ext uri="{FF2B5EF4-FFF2-40B4-BE49-F238E27FC236}">
                <a16:creationId xmlns:a16="http://schemas.microsoft.com/office/drawing/2014/main" id="{96C9585E-64CF-7826-48F4-B61B6437DC90}"/>
              </a:ext>
            </a:extLst>
          </p:cNvPr>
          <p:cNvSpPr>
            <a:spLocks noChangeShapeType="1"/>
          </p:cNvSpPr>
          <p:nvPr/>
        </p:nvSpPr>
        <p:spPr bwMode="auto">
          <a:xfrm>
            <a:off x="1983606" y="234295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Line 110">
            <a:extLst>
              <a:ext uri="{FF2B5EF4-FFF2-40B4-BE49-F238E27FC236}">
                <a16:creationId xmlns:a16="http://schemas.microsoft.com/office/drawing/2014/main" id="{A43FBF63-F561-234C-FF3E-F0A1AC9EA063}"/>
              </a:ext>
            </a:extLst>
          </p:cNvPr>
          <p:cNvSpPr>
            <a:spLocks noChangeShapeType="1"/>
          </p:cNvSpPr>
          <p:nvPr/>
        </p:nvSpPr>
        <p:spPr bwMode="auto">
          <a:xfrm>
            <a:off x="1983606" y="1580950"/>
            <a:ext cx="127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" name="Line 111">
            <a:extLst>
              <a:ext uri="{FF2B5EF4-FFF2-40B4-BE49-F238E27FC236}">
                <a16:creationId xmlns:a16="http://schemas.microsoft.com/office/drawing/2014/main" id="{35CA85E3-DF78-92D2-BEB3-08DED4A2E74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983606" y="3028750"/>
            <a:ext cx="457200" cy="2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" name="Line 112">
            <a:extLst>
              <a:ext uri="{FF2B5EF4-FFF2-40B4-BE49-F238E27FC236}">
                <a16:creationId xmlns:a16="http://schemas.microsoft.com/office/drawing/2014/main" id="{1CAE7429-96E1-8461-10E3-AF53756A2623}"/>
              </a:ext>
            </a:extLst>
          </p:cNvPr>
          <p:cNvSpPr>
            <a:spLocks noChangeShapeType="1"/>
          </p:cNvSpPr>
          <p:nvPr/>
        </p:nvSpPr>
        <p:spPr bwMode="auto">
          <a:xfrm>
            <a:off x="2015356" y="394315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" name="Line 113">
            <a:extLst>
              <a:ext uri="{FF2B5EF4-FFF2-40B4-BE49-F238E27FC236}">
                <a16:creationId xmlns:a16="http://schemas.microsoft.com/office/drawing/2014/main" id="{21C5BAAB-601A-9CA6-F7F4-C11AC15C8049}"/>
              </a:ext>
            </a:extLst>
          </p:cNvPr>
          <p:cNvSpPr>
            <a:spLocks noChangeShapeType="1"/>
          </p:cNvSpPr>
          <p:nvPr/>
        </p:nvSpPr>
        <p:spPr bwMode="auto">
          <a:xfrm>
            <a:off x="1983606" y="3028750"/>
            <a:ext cx="1270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6" name="Line 114">
            <a:extLst>
              <a:ext uri="{FF2B5EF4-FFF2-40B4-BE49-F238E27FC236}">
                <a16:creationId xmlns:a16="http://schemas.microsoft.com/office/drawing/2014/main" id="{0D207E1D-A269-83A7-DF7C-CB4A592D3CD0}"/>
              </a:ext>
            </a:extLst>
          </p:cNvPr>
          <p:cNvSpPr>
            <a:spLocks noChangeShapeType="1"/>
          </p:cNvSpPr>
          <p:nvPr/>
        </p:nvSpPr>
        <p:spPr bwMode="auto">
          <a:xfrm>
            <a:off x="2059806" y="470515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" name="Line 115">
            <a:extLst>
              <a:ext uri="{FF2B5EF4-FFF2-40B4-BE49-F238E27FC236}">
                <a16:creationId xmlns:a16="http://schemas.microsoft.com/office/drawing/2014/main" id="{BD55E5ED-CA2C-4836-0EFE-24133BBDD5E5}"/>
              </a:ext>
            </a:extLst>
          </p:cNvPr>
          <p:cNvSpPr>
            <a:spLocks noChangeShapeType="1"/>
          </p:cNvSpPr>
          <p:nvPr/>
        </p:nvSpPr>
        <p:spPr bwMode="auto">
          <a:xfrm>
            <a:off x="2059806" y="554335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" name="Line 116">
            <a:extLst>
              <a:ext uri="{FF2B5EF4-FFF2-40B4-BE49-F238E27FC236}">
                <a16:creationId xmlns:a16="http://schemas.microsoft.com/office/drawing/2014/main" id="{623FD234-F6D9-59EA-5C1F-C1AC40F7752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047106" y="4705150"/>
            <a:ext cx="12700" cy="850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" name="Text Box 117">
            <a:extLst>
              <a:ext uri="{FF2B5EF4-FFF2-40B4-BE49-F238E27FC236}">
                <a16:creationId xmlns:a16="http://schemas.microsoft.com/office/drawing/2014/main" id="{CD64B58E-C459-476B-A47F-2517F63DF937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1237481" y="3241475"/>
            <a:ext cx="9144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 b="1"/>
              <a:t>Niêm</a:t>
            </a:r>
          </a:p>
        </p:txBody>
      </p:sp>
      <p:sp>
        <p:nvSpPr>
          <p:cNvPr id="20" name="Text Box 118">
            <a:extLst>
              <a:ext uri="{FF2B5EF4-FFF2-40B4-BE49-F238E27FC236}">
                <a16:creationId xmlns:a16="http://schemas.microsoft.com/office/drawing/2014/main" id="{D626853E-8DD9-7623-8BEC-AB67277693D2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1694681" y="1793675"/>
            <a:ext cx="9144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 b="1"/>
              <a:t>Niêm</a:t>
            </a:r>
          </a:p>
        </p:txBody>
      </p:sp>
      <p:sp>
        <p:nvSpPr>
          <p:cNvPr id="21" name="Text Box 119">
            <a:extLst>
              <a:ext uri="{FF2B5EF4-FFF2-40B4-BE49-F238E27FC236}">
                <a16:creationId xmlns:a16="http://schemas.microsoft.com/office/drawing/2014/main" id="{CB631B1A-186A-0691-FAE6-711A2E26C8FA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1732781" y="3183992"/>
            <a:ext cx="8509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 b="1"/>
              <a:t>Niêm</a:t>
            </a:r>
          </a:p>
        </p:txBody>
      </p:sp>
      <p:sp>
        <p:nvSpPr>
          <p:cNvPr id="22" name="Text Box 120">
            <a:extLst>
              <a:ext uri="{FF2B5EF4-FFF2-40B4-BE49-F238E27FC236}">
                <a16:creationId xmlns:a16="http://schemas.microsoft.com/office/drawing/2014/main" id="{90C3EC83-961C-9265-11A7-0E7E148A1CDA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1770881" y="4917875"/>
            <a:ext cx="9144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 b="1"/>
              <a:t>Niêm</a:t>
            </a:r>
          </a:p>
        </p:txBody>
      </p:sp>
    </p:spTree>
    <p:extLst>
      <p:ext uri="{BB962C8B-B14F-4D97-AF65-F5344CB8AC3E}">
        <p14:creationId xmlns:p14="http://schemas.microsoft.com/office/powerpoint/2010/main" val="15034233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45FC8CE1-8436-BC21-D2C2-52613804C1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0179" y="1269150"/>
            <a:ext cx="6891689" cy="2960811"/>
          </a:xfrm>
          <a:prstGeom prst="rect">
            <a:avLst/>
          </a:prstGeom>
          <a:noFill/>
          <a:ln w="9525">
            <a:solidFill>
              <a:srgbClr val="9900FF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60000"/>
              </a:spcBef>
              <a:buFontTx/>
              <a:buNone/>
            </a:pPr>
            <a:r>
              <a:rPr lang="en-US" altLang="en-US" sz="2800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Nebraska" pitchFamily="18" charset="0"/>
              </a:rPr>
              <a:t>Tiếng</a:t>
            </a:r>
            <a:r>
              <a:rPr lang="en-US" altLang="en-US" sz="2800" dirty="0">
                <a:solidFill>
                  <a:schemeClr val="accent2">
                    <a:lumMod val="40000"/>
                    <a:lumOff val="60000"/>
                  </a:schemeClr>
                </a:solidFill>
                <a:latin typeface="Nebraska" pitchFamily="18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Nebraska" pitchFamily="18" charset="0"/>
              </a:rPr>
              <a:t>suối</a:t>
            </a:r>
            <a:r>
              <a:rPr lang="en-US" altLang="en-US" sz="2800" dirty="0">
                <a:solidFill>
                  <a:schemeClr val="accent2">
                    <a:lumMod val="40000"/>
                    <a:lumOff val="60000"/>
                  </a:schemeClr>
                </a:solidFill>
                <a:latin typeface="Nebraska" pitchFamily="18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Nebraska" pitchFamily="18" charset="0"/>
              </a:rPr>
              <a:t>trong</a:t>
            </a:r>
            <a:r>
              <a:rPr lang="en-US" altLang="en-US" sz="2800" dirty="0">
                <a:solidFill>
                  <a:schemeClr val="accent2">
                    <a:lumMod val="40000"/>
                    <a:lumOff val="60000"/>
                  </a:schemeClr>
                </a:solidFill>
                <a:latin typeface="Nebraska" pitchFamily="18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Nebraska" pitchFamily="18" charset="0"/>
              </a:rPr>
              <a:t>như</a:t>
            </a:r>
            <a:r>
              <a:rPr lang="en-US" altLang="en-US" sz="2800" dirty="0">
                <a:solidFill>
                  <a:schemeClr val="accent2">
                    <a:lumMod val="40000"/>
                    <a:lumOff val="60000"/>
                  </a:schemeClr>
                </a:solidFill>
                <a:latin typeface="Nebraska" pitchFamily="18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Nebraska" pitchFamily="18" charset="0"/>
              </a:rPr>
              <a:t>tiếng</a:t>
            </a:r>
            <a:r>
              <a:rPr lang="en-US" altLang="en-US" sz="2800" dirty="0">
                <a:solidFill>
                  <a:schemeClr val="accent2">
                    <a:lumMod val="40000"/>
                    <a:lumOff val="60000"/>
                  </a:schemeClr>
                </a:solidFill>
                <a:latin typeface="Nebraska" pitchFamily="18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Nebraska" pitchFamily="18" charset="0"/>
              </a:rPr>
              <a:t>hát</a:t>
            </a:r>
            <a:r>
              <a:rPr lang="en-US" altLang="en-US" sz="2800" dirty="0">
                <a:solidFill>
                  <a:schemeClr val="accent2">
                    <a:lumMod val="40000"/>
                    <a:lumOff val="60000"/>
                  </a:schemeClr>
                </a:solidFill>
                <a:latin typeface="Nebraska" pitchFamily="18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Nebraska" pitchFamily="18" charset="0"/>
              </a:rPr>
              <a:t>xa</a:t>
            </a:r>
            <a:endParaRPr lang="en-US" altLang="en-US" sz="2800" dirty="0">
              <a:solidFill>
                <a:schemeClr val="accent2">
                  <a:lumMod val="40000"/>
                  <a:lumOff val="60000"/>
                </a:schemeClr>
              </a:solidFill>
              <a:latin typeface="Nebraska" pitchFamily="18" charset="0"/>
            </a:endParaRPr>
          </a:p>
          <a:p>
            <a:pPr eaLnBrk="1" hangingPunct="1">
              <a:spcBef>
                <a:spcPct val="60000"/>
              </a:spcBef>
              <a:buFontTx/>
              <a:buNone/>
            </a:pPr>
            <a:r>
              <a:rPr lang="en-US" altLang="en-US" sz="2800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Nebraska" pitchFamily="18" charset="0"/>
              </a:rPr>
              <a:t>Trăng</a:t>
            </a:r>
            <a:r>
              <a:rPr lang="en-US" altLang="en-US" sz="2800" dirty="0">
                <a:solidFill>
                  <a:schemeClr val="accent2">
                    <a:lumMod val="40000"/>
                    <a:lumOff val="60000"/>
                  </a:schemeClr>
                </a:solidFill>
                <a:latin typeface="Nebraska" pitchFamily="18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Nebraska" pitchFamily="18" charset="0"/>
              </a:rPr>
              <a:t>lồng</a:t>
            </a:r>
            <a:r>
              <a:rPr lang="en-US" altLang="en-US" sz="2800" dirty="0">
                <a:solidFill>
                  <a:schemeClr val="accent2">
                    <a:lumMod val="40000"/>
                    <a:lumOff val="60000"/>
                  </a:schemeClr>
                </a:solidFill>
                <a:latin typeface="Nebraska" pitchFamily="18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Nebraska" pitchFamily="18" charset="0"/>
              </a:rPr>
              <a:t>cổ</a:t>
            </a:r>
            <a:r>
              <a:rPr lang="en-US" altLang="en-US" sz="2800" dirty="0">
                <a:solidFill>
                  <a:schemeClr val="accent2">
                    <a:lumMod val="40000"/>
                    <a:lumOff val="60000"/>
                  </a:schemeClr>
                </a:solidFill>
                <a:latin typeface="Nebraska" pitchFamily="18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Nebraska" pitchFamily="18" charset="0"/>
              </a:rPr>
              <a:t>thụ</a:t>
            </a:r>
            <a:r>
              <a:rPr lang="en-US" altLang="en-US" sz="2800" dirty="0">
                <a:solidFill>
                  <a:schemeClr val="accent2">
                    <a:lumMod val="40000"/>
                    <a:lumOff val="60000"/>
                  </a:schemeClr>
                </a:solidFill>
                <a:latin typeface="Nebraska" pitchFamily="18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Nebraska" pitchFamily="18" charset="0"/>
              </a:rPr>
              <a:t>bóng</a:t>
            </a:r>
            <a:r>
              <a:rPr lang="en-US" altLang="en-US" sz="2800" dirty="0">
                <a:solidFill>
                  <a:schemeClr val="accent2">
                    <a:lumMod val="40000"/>
                    <a:lumOff val="60000"/>
                  </a:schemeClr>
                </a:solidFill>
                <a:latin typeface="Nebraska" pitchFamily="18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Nebraska" pitchFamily="18" charset="0"/>
              </a:rPr>
              <a:t>lồng</a:t>
            </a:r>
            <a:r>
              <a:rPr lang="en-US" altLang="en-US" sz="2800" dirty="0">
                <a:solidFill>
                  <a:schemeClr val="accent2">
                    <a:lumMod val="40000"/>
                    <a:lumOff val="60000"/>
                  </a:schemeClr>
                </a:solidFill>
                <a:latin typeface="Nebraska" pitchFamily="18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Nebraska" pitchFamily="18" charset="0"/>
              </a:rPr>
              <a:t>hoa</a:t>
            </a:r>
            <a:endParaRPr lang="en-US" altLang="en-US" sz="2800" dirty="0">
              <a:solidFill>
                <a:schemeClr val="accent2">
                  <a:lumMod val="40000"/>
                  <a:lumOff val="60000"/>
                </a:schemeClr>
              </a:solidFill>
              <a:latin typeface="Nebraska" pitchFamily="18" charset="0"/>
            </a:endParaRPr>
          </a:p>
          <a:p>
            <a:pPr eaLnBrk="1" hangingPunct="1">
              <a:spcBef>
                <a:spcPct val="60000"/>
              </a:spcBef>
              <a:buFontTx/>
              <a:buNone/>
            </a:pPr>
            <a:r>
              <a:rPr lang="en-US" altLang="en-US" sz="2800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Nebraska" pitchFamily="18" charset="0"/>
              </a:rPr>
              <a:t>Cảnh</a:t>
            </a:r>
            <a:r>
              <a:rPr lang="en-US" altLang="en-US" sz="2800" dirty="0">
                <a:solidFill>
                  <a:schemeClr val="accent2">
                    <a:lumMod val="40000"/>
                    <a:lumOff val="60000"/>
                  </a:schemeClr>
                </a:solidFill>
                <a:latin typeface="Nebraska" pitchFamily="18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Nebraska" pitchFamily="18" charset="0"/>
              </a:rPr>
              <a:t>khuya</a:t>
            </a:r>
            <a:r>
              <a:rPr lang="en-US" altLang="en-US" sz="2800" dirty="0">
                <a:solidFill>
                  <a:schemeClr val="accent2">
                    <a:lumMod val="40000"/>
                    <a:lumOff val="60000"/>
                  </a:schemeClr>
                </a:solidFill>
                <a:latin typeface="Nebraska" pitchFamily="18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Nebraska" pitchFamily="18" charset="0"/>
              </a:rPr>
              <a:t>như</a:t>
            </a:r>
            <a:r>
              <a:rPr lang="en-US" altLang="en-US" sz="2800" dirty="0">
                <a:solidFill>
                  <a:schemeClr val="accent2">
                    <a:lumMod val="40000"/>
                    <a:lumOff val="60000"/>
                  </a:schemeClr>
                </a:solidFill>
                <a:latin typeface="Nebraska" pitchFamily="18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Nebraska" pitchFamily="18" charset="0"/>
              </a:rPr>
              <a:t>vẽ</a:t>
            </a:r>
            <a:r>
              <a:rPr lang="en-US" altLang="en-US" sz="2800" dirty="0">
                <a:solidFill>
                  <a:schemeClr val="accent2">
                    <a:lumMod val="40000"/>
                    <a:lumOff val="60000"/>
                  </a:schemeClr>
                </a:solidFill>
                <a:latin typeface="Nebraska" pitchFamily="18" charset="0"/>
              </a:rPr>
              <a:t>, </a:t>
            </a:r>
            <a:r>
              <a:rPr lang="en-US" altLang="en-US" sz="2800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Nebraska" pitchFamily="18" charset="0"/>
              </a:rPr>
              <a:t>người</a:t>
            </a:r>
            <a:r>
              <a:rPr lang="en-US" altLang="en-US" sz="2800" dirty="0">
                <a:solidFill>
                  <a:schemeClr val="accent2">
                    <a:lumMod val="40000"/>
                    <a:lumOff val="60000"/>
                  </a:schemeClr>
                </a:solidFill>
                <a:latin typeface="Nebraska" pitchFamily="18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Nebraska" pitchFamily="18" charset="0"/>
              </a:rPr>
              <a:t>chưa</a:t>
            </a:r>
            <a:r>
              <a:rPr lang="en-US" altLang="en-US" sz="2800" dirty="0">
                <a:solidFill>
                  <a:schemeClr val="accent2">
                    <a:lumMod val="40000"/>
                    <a:lumOff val="60000"/>
                  </a:schemeClr>
                </a:solidFill>
                <a:latin typeface="Nebraska" pitchFamily="18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Nebraska" pitchFamily="18" charset="0"/>
              </a:rPr>
              <a:t>ngủ</a:t>
            </a:r>
            <a:endParaRPr lang="en-US" altLang="en-US" sz="2800" dirty="0">
              <a:solidFill>
                <a:schemeClr val="accent2">
                  <a:lumMod val="40000"/>
                  <a:lumOff val="60000"/>
                </a:schemeClr>
              </a:solidFill>
              <a:latin typeface="Nebraska" pitchFamily="18" charset="0"/>
            </a:endParaRPr>
          </a:p>
          <a:p>
            <a:pPr eaLnBrk="1" hangingPunct="1">
              <a:spcBef>
                <a:spcPct val="60000"/>
              </a:spcBef>
              <a:buFontTx/>
              <a:buNone/>
            </a:pPr>
            <a:r>
              <a:rPr lang="en-US" altLang="en-US" sz="2800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Nebraska" pitchFamily="18" charset="0"/>
              </a:rPr>
              <a:t>Chưa</a:t>
            </a:r>
            <a:r>
              <a:rPr lang="en-US" altLang="en-US" sz="2800" dirty="0">
                <a:solidFill>
                  <a:schemeClr val="accent2">
                    <a:lumMod val="40000"/>
                    <a:lumOff val="60000"/>
                  </a:schemeClr>
                </a:solidFill>
                <a:latin typeface="Nebraska" pitchFamily="18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Nebraska" pitchFamily="18" charset="0"/>
              </a:rPr>
              <a:t>ngủ</a:t>
            </a:r>
            <a:r>
              <a:rPr lang="en-US" altLang="en-US" sz="2800" dirty="0">
                <a:solidFill>
                  <a:schemeClr val="accent2">
                    <a:lumMod val="40000"/>
                    <a:lumOff val="60000"/>
                  </a:schemeClr>
                </a:solidFill>
                <a:latin typeface="Nebraska" pitchFamily="18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Nebraska" pitchFamily="18" charset="0"/>
              </a:rPr>
              <a:t>vì</a:t>
            </a:r>
            <a:r>
              <a:rPr lang="en-US" altLang="en-US" sz="2800" dirty="0">
                <a:solidFill>
                  <a:schemeClr val="accent2">
                    <a:lumMod val="40000"/>
                    <a:lumOff val="60000"/>
                  </a:schemeClr>
                </a:solidFill>
                <a:latin typeface="Nebraska" pitchFamily="18" charset="0"/>
              </a:rPr>
              <a:t> lo </a:t>
            </a:r>
            <a:r>
              <a:rPr lang="en-US" altLang="en-US" sz="2800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Nebraska" pitchFamily="18" charset="0"/>
              </a:rPr>
              <a:t>nỗi</a:t>
            </a:r>
            <a:r>
              <a:rPr lang="en-US" altLang="en-US" sz="2800" dirty="0">
                <a:solidFill>
                  <a:schemeClr val="accent2">
                    <a:lumMod val="40000"/>
                    <a:lumOff val="60000"/>
                  </a:schemeClr>
                </a:solidFill>
                <a:latin typeface="Nebraska" pitchFamily="18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Nebraska" pitchFamily="18" charset="0"/>
              </a:rPr>
              <a:t>nước</a:t>
            </a:r>
            <a:r>
              <a:rPr lang="en-US" altLang="en-US" sz="2800" dirty="0">
                <a:solidFill>
                  <a:schemeClr val="accent2">
                    <a:lumMod val="40000"/>
                    <a:lumOff val="60000"/>
                  </a:schemeClr>
                </a:solidFill>
                <a:latin typeface="Nebraska" pitchFamily="18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Nebraska" pitchFamily="18" charset="0"/>
              </a:rPr>
              <a:t>nhà</a:t>
            </a:r>
            <a:endParaRPr lang="en-US" altLang="en-US" sz="2800" dirty="0">
              <a:solidFill>
                <a:schemeClr val="accent2">
                  <a:lumMod val="40000"/>
                  <a:lumOff val="60000"/>
                </a:schemeClr>
              </a:solidFill>
              <a:latin typeface="Nebraska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                              (</a:t>
            </a:r>
            <a:r>
              <a:rPr lang="en-US" altLang="en-US" sz="2400" dirty="0" err="1">
                <a:solidFill>
                  <a:schemeClr val="accent2">
                    <a:lumMod val="40000"/>
                    <a:lumOff val="60000"/>
                  </a:schemeClr>
                </a:solidFill>
              </a:rPr>
              <a:t>Cảnh</a:t>
            </a:r>
            <a:r>
              <a:rPr lang="en-US" altLang="en-US" sz="24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altLang="en-US" sz="2400" dirty="0" err="1">
                <a:solidFill>
                  <a:schemeClr val="accent2">
                    <a:lumMod val="40000"/>
                    <a:lumOff val="60000"/>
                  </a:schemeClr>
                </a:solidFill>
              </a:rPr>
              <a:t>khuya</a:t>
            </a:r>
            <a:r>
              <a:rPr lang="en-US" altLang="en-US" sz="24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- </a:t>
            </a:r>
            <a:r>
              <a:rPr lang="en-US" altLang="en-US" sz="2400" dirty="0" err="1">
                <a:solidFill>
                  <a:schemeClr val="accent2">
                    <a:lumMod val="40000"/>
                    <a:lumOff val="60000"/>
                  </a:schemeClr>
                </a:solidFill>
              </a:rPr>
              <a:t>Hồ</a:t>
            </a:r>
            <a:r>
              <a:rPr lang="en-US" altLang="en-US" sz="24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 Chí Minh)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7AA16D4-F6BA-7492-DC92-04BCB7805B02}"/>
              </a:ext>
            </a:extLst>
          </p:cNvPr>
          <p:cNvSpPr txBox="1"/>
          <p:nvPr/>
        </p:nvSpPr>
        <p:spPr>
          <a:xfrm>
            <a:off x="250256" y="184085"/>
            <a:ext cx="560190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/>
              <a:t>Phân tích các đặc điểm của thể thơ Đường luật trong bài thơ sau:</a:t>
            </a:r>
            <a:endParaRPr lang="en-US" sz="2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956BFAE-56A6-05A1-DB95-3D79D7A7FF46}"/>
              </a:ext>
            </a:extLst>
          </p:cNvPr>
          <p:cNvSpPr txBox="1"/>
          <p:nvPr/>
        </p:nvSpPr>
        <p:spPr>
          <a:xfrm>
            <a:off x="3051207" y="4050144"/>
            <a:ext cx="5719813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eaLnBrk="1" hangingPunct="1">
              <a:spcBef>
                <a:spcPct val="0"/>
              </a:spcBef>
              <a:buFontTx/>
              <a:buNone/>
            </a:pPr>
            <a:endParaRPr lang="en-US" altLang="en-US" sz="2800" dirty="0"/>
          </a:p>
          <a:p>
            <a:pPr marL="800100" lvl="1" indent="-342900" eaLnBrk="1" hangingPunct="1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en-US" altLang="en-US" sz="2000" b="1" dirty="0" err="1"/>
              <a:t>Hiệp</a:t>
            </a:r>
            <a:r>
              <a:rPr lang="en-US" altLang="en-US" sz="2000" b="1" dirty="0"/>
              <a:t> </a:t>
            </a:r>
            <a:r>
              <a:rPr lang="en-US" altLang="en-US" sz="2000" b="1" dirty="0" err="1"/>
              <a:t>vần</a:t>
            </a:r>
            <a:r>
              <a:rPr lang="en-US" altLang="en-US" sz="2000" b="1" dirty="0"/>
              <a:t>:</a:t>
            </a:r>
            <a:r>
              <a:rPr lang="en-US" altLang="en-US" sz="2000" dirty="0"/>
              <a:t> </a:t>
            </a:r>
            <a:r>
              <a:rPr lang="vi-VN" altLang="en-US" sz="2000" dirty="0"/>
              <a:t> </a:t>
            </a:r>
            <a:r>
              <a:rPr lang="en-US" altLang="en-US" sz="2000" dirty="0" err="1"/>
              <a:t>Vần</a:t>
            </a:r>
            <a:r>
              <a:rPr lang="en-US" altLang="en-US" sz="2000" dirty="0"/>
              <a:t> </a:t>
            </a:r>
            <a:r>
              <a:rPr lang="en-US" altLang="en-US" sz="2000" dirty="0" err="1"/>
              <a:t>chân</a:t>
            </a:r>
            <a:r>
              <a:rPr lang="en-US" altLang="en-US" sz="2000" dirty="0"/>
              <a:t>, </a:t>
            </a:r>
            <a:r>
              <a:rPr lang="en-US" altLang="en-US" sz="2000" dirty="0" err="1"/>
              <a:t>độc</a:t>
            </a:r>
            <a:r>
              <a:rPr lang="en-US" altLang="en-US" sz="2000" dirty="0"/>
              <a:t> </a:t>
            </a:r>
            <a:r>
              <a:rPr lang="en-US" altLang="en-US" sz="2000" dirty="0" err="1"/>
              <a:t>vận</a:t>
            </a:r>
            <a:r>
              <a:rPr lang="en-US" altLang="en-US" sz="2000" dirty="0"/>
              <a:t>, </a:t>
            </a:r>
            <a:r>
              <a:rPr lang="en-US" altLang="en-US" sz="2000" dirty="0" err="1"/>
              <a:t>gieo</a:t>
            </a:r>
            <a:r>
              <a:rPr lang="en-US" altLang="en-US" sz="2000" dirty="0"/>
              <a:t> </a:t>
            </a:r>
            <a:r>
              <a:rPr lang="en-US" altLang="en-US" sz="2000" dirty="0" err="1"/>
              <a:t>vào</a:t>
            </a:r>
            <a:r>
              <a:rPr lang="en-US" altLang="en-US" sz="2000" dirty="0"/>
              <a:t> </a:t>
            </a:r>
            <a:r>
              <a:rPr lang="en-US" altLang="en-US" sz="2000" dirty="0" err="1"/>
              <a:t>tiếng</a:t>
            </a:r>
            <a:r>
              <a:rPr lang="en-US" altLang="en-US" sz="2000" dirty="0"/>
              <a:t> </a:t>
            </a:r>
            <a:r>
              <a:rPr lang="en-US" altLang="en-US" sz="2000" dirty="0" err="1"/>
              <a:t>cuối</a:t>
            </a:r>
            <a:r>
              <a:rPr lang="en-US" altLang="en-US" sz="2000" dirty="0"/>
              <a:t> </a:t>
            </a:r>
            <a:r>
              <a:rPr lang="en-US" altLang="en-US" sz="2000" dirty="0" err="1"/>
              <a:t>các</a:t>
            </a:r>
            <a:r>
              <a:rPr lang="en-US" altLang="en-US" sz="2000" dirty="0"/>
              <a:t> </a:t>
            </a:r>
            <a:r>
              <a:rPr lang="en-US" altLang="en-US" sz="2000" dirty="0" err="1"/>
              <a:t>câu</a:t>
            </a:r>
            <a:r>
              <a:rPr lang="en-US" altLang="en-US" sz="2000" dirty="0"/>
              <a:t> 2,4 (</a:t>
            </a:r>
            <a:r>
              <a:rPr lang="vi-VN" altLang="en-US" sz="2000" dirty="0"/>
              <a:t>vần Bằng: </a:t>
            </a:r>
            <a:r>
              <a:rPr lang="en-US" altLang="en-US" sz="2800" b="1" dirty="0" err="1"/>
              <a:t>hoa</a:t>
            </a:r>
            <a:r>
              <a:rPr lang="en-US" altLang="en-US" sz="2800" b="1" dirty="0"/>
              <a:t>- </a:t>
            </a:r>
            <a:r>
              <a:rPr lang="en-US" altLang="en-US" sz="2800" b="1" dirty="0" err="1"/>
              <a:t>nhà</a:t>
            </a:r>
            <a:r>
              <a:rPr lang="en-US" altLang="en-US" sz="2800" b="1" dirty="0"/>
              <a:t>)</a:t>
            </a:r>
            <a:r>
              <a:rPr lang="en-US" altLang="en-US" sz="2000" b="1" dirty="0"/>
              <a:t> </a:t>
            </a:r>
            <a:endParaRPr lang="en-US" altLang="en-US" sz="2000" dirty="0"/>
          </a:p>
          <a:p>
            <a:pPr lvl="1" eaLnBrk="1" hangingPunct="1">
              <a:spcBef>
                <a:spcPct val="0"/>
              </a:spcBef>
              <a:buFontTx/>
              <a:buChar char="-"/>
            </a:pPr>
            <a:endParaRPr lang="en-US" altLang="en-US" sz="2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3D63FD0-6655-AA54-FB7A-62FA1A971C02}"/>
              </a:ext>
            </a:extLst>
          </p:cNvPr>
          <p:cNvSpPr txBox="1"/>
          <p:nvPr/>
        </p:nvSpPr>
        <p:spPr>
          <a:xfrm>
            <a:off x="250256" y="4541103"/>
            <a:ext cx="6097604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00100" lvl="1" indent="-342900" eaLnBrk="1" hangingPunct="1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en-US" altLang="en-US" sz="2400" dirty="0" err="1"/>
              <a:t>Số</a:t>
            </a:r>
            <a:r>
              <a:rPr lang="en-US" altLang="en-US" sz="2400" dirty="0"/>
              <a:t> </a:t>
            </a:r>
            <a:r>
              <a:rPr lang="en-US" altLang="en-US" sz="2400" dirty="0" err="1"/>
              <a:t>tiếng</a:t>
            </a:r>
            <a:r>
              <a:rPr lang="en-US" altLang="en-US" sz="2400" dirty="0"/>
              <a:t>: </a:t>
            </a:r>
          </a:p>
          <a:p>
            <a:pPr lvl="1" eaLnBrk="1" hangingPunct="1">
              <a:spcBef>
                <a:spcPct val="0"/>
              </a:spcBef>
            </a:pPr>
            <a:r>
              <a:rPr lang="en-US" altLang="en-US" sz="2400" dirty="0"/>
              <a:t>     7 </a:t>
            </a:r>
            <a:r>
              <a:rPr lang="en-US" altLang="en-US" sz="2400" dirty="0" err="1"/>
              <a:t>tiếng</a:t>
            </a:r>
            <a:endParaRPr lang="en-US" altLang="en-US" sz="2400" dirty="0"/>
          </a:p>
          <a:p>
            <a:pPr marL="800100" lvl="1" indent="-342900" eaLnBrk="1" hangingPunct="1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en-US" altLang="en-US" sz="2400" dirty="0" err="1"/>
              <a:t>Số</a:t>
            </a:r>
            <a:r>
              <a:rPr lang="en-US" altLang="en-US" sz="2400" dirty="0"/>
              <a:t> </a:t>
            </a:r>
            <a:r>
              <a:rPr lang="en-US" altLang="en-US" sz="2400" dirty="0" err="1"/>
              <a:t>dòng</a:t>
            </a:r>
            <a:r>
              <a:rPr lang="en-US" altLang="en-US" sz="2400" dirty="0"/>
              <a:t>:</a:t>
            </a:r>
          </a:p>
          <a:p>
            <a:pPr lvl="1" eaLnBrk="1" hangingPunct="1">
              <a:spcBef>
                <a:spcPct val="0"/>
              </a:spcBef>
            </a:pPr>
            <a:r>
              <a:rPr lang="en-US" altLang="en-US" sz="2400" dirty="0"/>
              <a:t>   4 </a:t>
            </a:r>
            <a:r>
              <a:rPr lang="en-US" altLang="en-US" sz="2400" dirty="0" err="1"/>
              <a:t>dòng</a:t>
            </a:r>
            <a:r>
              <a:rPr lang="en-US" altLang="en-US" sz="2400" dirty="0"/>
              <a:t> </a:t>
            </a:r>
            <a:endParaRPr lang="vi-VN" altLang="en-US" sz="2400" dirty="0"/>
          </a:p>
          <a:p>
            <a:pPr marL="800100" lvl="1" indent="-342900" eaLnBrk="1" hangingPunct="1"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en-US" altLang="en-US" sz="2400" dirty="0"/>
              <a:t>(</a:t>
            </a:r>
            <a:r>
              <a:rPr lang="en-US" altLang="en-US" sz="2400" dirty="0" err="1"/>
              <a:t>thất</a:t>
            </a:r>
            <a:r>
              <a:rPr lang="en-US" altLang="en-US" sz="2400" dirty="0"/>
              <a:t> </a:t>
            </a:r>
            <a:r>
              <a:rPr lang="en-US" altLang="en-US" sz="2400" dirty="0" err="1"/>
              <a:t>ngôn</a:t>
            </a:r>
            <a:r>
              <a:rPr lang="en-US" altLang="en-US" sz="2400" dirty="0"/>
              <a:t> </a:t>
            </a:r>
            <a:r>
              <a:rPr lang="en-US" altLang="en-US" sz="2400" dirty="0" err="1"/>
              <a:t>tứ</a:t>
            </a:r>
            <a:r>
              <a:rPr lang="en-US" altLang="en-US" sz="2400" dirty="0"/>
              <a:t> </a:t>
            </a:r>
            <a:r>
              <a:rPr lang="en-US" altLang="en-US" sz="2400" dirty="0" err="1"/>
              <a:t>tuyệt</a:t>
            </a:r>
            <a:r>
              <a:rPr lang="en-US" altLang="en-US" sz="2400" dirty="0"/>
              <a:t>)</a:t>
            </a:r>
          </a:p>
          <a:p>
            <a:pPr marL="342900" indent="-342900" eaLnBrk="1" hangingPunct="1">
              <a:spcBef>
                <a:spcPct val="50000"/>
              </a:spcBef>
              <a:buFont typeface="Wingdings" panose="05000000000000000000" pitchFamily="2" charset="2"/>
              <a:buChar char="q"/>
            </a:pPr>
            <a:endParaRPr lang="en-US" altLang="en-US" sz="2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44D2B83-B154-38B1-E4FF-81D936AD2B39}"/>
              </a:ext>
            </a:extLst>
          </p:cNvPr>
          <p:cNvSpPr txBox="1"/>
          <p:nvPr/>
        </p:nvSpPr>
        <p:spPr>
          <a:xfrm>
            <a:off x="4213459" y="5548466"/>
            <a:ext cx="609760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00100" lvl="1" indent="-342900" eaLnBrk="1" hangingPunct="1">
              <a:spcBef>
                <a:spcPct val="0"/>
              </a:spcBef>
              <a:buFont typeface="Wingdings" panose="05000000000000000000" pitchFamily="2" charset="2"/>
              <a:buChar char="q"/>
            </a:pPr>
            <a:endParaRPr lang="en-US" altLang="en-US" sz="2400" dirty="0"/>
          </a:p>
          <a:p>
            <a:pPr marL="800100" lvl="1" indent="-342900" eaLnBrk="1" hangingPunct="1">
              <a:spcBef>
                <a:spcPct val="0"/>
              </a:spcBef>
              <a:buFont typeface="Wingdings" panose="05000000000000000000" pitchFamily="2" charset="2"/>
              <a:buChar char="q"/>
            </a:pPr>
            <a:r>
              <a:rPr lang="en-US" altLang="en-US" sz="2400" dirty="0"/>
              <a:t>    </a:t>
            </a:r>
            <a:r>
              <a:rPr lang="en-US" altLang="en-US" sz="2400" dirty="0" err="1"/>
              <a:t>Ngắt</a:t>
            </a:r>
            <a:r>
              <a:rPr lang="en-US" altLang="en-US" sz="2400" dirty="0"/>
              <a:t> </a:t>
            </a:r>
            <a:r>
              <a:rPr lang="en-US" altLang="en-US" sz="2400" dirty="0" err="1"/>
              <a:t>nhịp</a:t>
            </a:r>
            <a:r>
              <a:rPr lang="en-US" altLang="en-US" sz="2400" dirty="0"/>
              <a:t>: 4/3</a:t>
            </a:r>
          </a:p>
          <a:p>
            <a:pPr marL="342900" indent="-342900" eaLnBrk="1" hangingPunct="1">
              <a:spcBef>
                <a:spcPct val="0"/>
              </a:spcBef>
              <a:buFont typeface="Wingdings" panose="05000000000000000000" pitchFamily="2" charset="2"/>
              <a:buChar char="q"/>
            </a:pPr>
            <a:endParaRPr lang="en-US" altLang="en-US" sz="2400" dirty="0"/>
          </a:p>
        </p:txBody>
      </p:sp>
    </p:spTree>
    <p:extLst>
      <p:ext uri="{BB962C8B-B14F-4D97-AF65-F5344CB8AC3E}">
        <p14:creationId xmlns:p14="http://schemas.microsoft.com/office/powerpoint/2010/main" val="41183759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78FC4F31-DCBC-47CB-82D4-CA463800AE9F}"/>
              </a:ext>
            </a:extLst>
          </p:cNvPr>
          <p:cNvSpPr txBox="1">
            <a:spLocks noChangeArrowheads="1"/>
          </p:cNvSpPr>
          <p:nvPr/>
        </p:nvSpPr>
        <p:spPr>
          <a:xfrm>
            <a:off x="1564105" y="457518"/>
            <a:ext cx="8229600" cy="1143000"/>
          </a:xfrm>
          <a:prstGeom prst="rect">
            <a:avLst/>
          </a:prstGeom>
          <a:noFill/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altLang="en-US" sz="3200">
                <a:solidFill>
                  <a:srgbClr val="FD497C"/>
                </a:solidFill>
              </a:rPr>
              <a:t>Mô hình hài thanh:</a:t>
            </a:r>
            <a:r>
              <a:rPr lang="en-US" altLang="en-US"/>
              <a:t>  </a:t>
            </a:r>
          </a:p>
        </p:txBody>
      </p:sp>
      <p:graphicFrame>
        <p:nvGraphicFramePr>
          <p:cNvPr id="3" name="Group 3">
            <a:extLst>
              <a:ext uri="{FF2B5EF4-FFF2-40B4-BE49-F238E27FC236}">
                <a16:creationId xmlns:a16="http://schemas.microsoft.com/office/drawing/2014/main" id="{BEB79A78-6E15-634A-F31F-B09AA05F102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26770099"/>
              </p:ext>
            </p:extLst>
          </p:nvPr>
        </p:nvGraphicFramePr>
        <p:xfrm>
          <a:off x="1564105" y="1402080"/>
          <a:ext cx="8850832" cy="4949834"/>
        </p:xfrm>
        <a:graphic>
          <a:graphicData uri="http://schemas.openxmlformats.org/drawingml/2006/table">
            <a:tbl>
              <a:tblPr/>
              <a:tblGrid>
                <a:gridCol w="7291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01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3417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9113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721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3058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2911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72152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972152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1012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904765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9900FF"/>
                          </a:solidFill>
                          <a:effectLst/>
                          <a:latin typeface="Arial" charset="0"/>
                        </a:rPr>
                        <a:t>                   </a:t>
                      </a: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Tiếng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Niêm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và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đối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1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7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4765">
                <a:tc row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5" marB="4571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Đối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charset="0"/>
                        </a:rPr>
                        <a:t>Dòng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charset="0"/>
                        </a:rPr>
                        <a:t> 1</a:t>
                      </a: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Tiếng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 </a:t>
                      </a: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suối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trong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như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tiếng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hát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6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xa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5" marB="45715" anchor="b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2411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charset="0"/>
                        </a:rPr>
                        <a:t>Dòng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charset="0"/>
                        </a:rPr>
                        <a:t> 2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Trăng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 </a:t>
                      </a: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D497C"/>
                          </a:solidFill>
                          <a:effectLst/>
                          <a:latin typeface="Arial" charset="0"/>
                        </a:rPr>
                        <a:t>lồng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D497C"/>
                        </a:solidFill>
                        <a:effectLst/>
                        <a:latin typeface="Arial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cổ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 </a:t>
                      </a: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D497C"/>
                          </a:solidFill>
                          <a:effectLst/>
                          <a:latin typeface="Arial" charset="0"/>
                        </a:rPr>
                        <a:t>thụ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bóng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 </a:t>
                      </a: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D497C"/>
                          </a:solidFill>
                          <a:effectLst/>
                          <a:latin typeface="Arial" charset="0"/>
                        </a:rPr>
                        <a:t>lồng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D497C"/>
                        </a:solidFill>
                        <a:effectLst/>
                        <a:latin typeface="Arial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Vần</a:t>
                      </a:r>
                      <a:r>
                        <a:rPr kumimoji="0" lang="vi-V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 B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vi-VN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(hoa)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2411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Đối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charset="0"/>
                        </a:rPr>
                        <a:t>Dòng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charset="0"/>
                        </a:rPr>
                        <a:t> 3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Cảnh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 </a:t>
                      </a: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D497C"/>
                          </a:solidFill>
                          <a:effectLst/>
                          <a:latin typeface="Arial" charset="0"/>
                        </a:rPr>
                        <a:t>khuya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như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D497C"/>
                          </a:solidFill>
                          <a:effectLst/>
                          <a:latin typeface="Arial" charset="0"/>
                        </a:rPr>
                        <a:t>vẽ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D497C"/>
                        </a:solidFill>
                        <a:effectLst/>
                        <a:latin typeface="Arial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người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 </a:t>
                      </a: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D497C"/>
                          </a:solidFill>
                          <a:effectLst/>
                          <a:latin typeface="Arial" charset="0"/>
                        </a:rPr>
                        <a:t>chưa</a:t>
                      </a: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6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ngủ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9206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charset="0"/>
                        </a:rPr>
                        <a:t>Dòng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/>
                          <a:latin typeface="Arial" charset="0"/>
                        </a:rPr>
                        <a:t> 4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T="45715" marB="4571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Chưa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ngủ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vì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 </a:t>
                      </a:r>
                      <a:endParaRPr kumimoji="0" lang="vi-VN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lo</a:t>
                      </a: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nỗi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 </a:t>
                      </a:r>
                      <a:r>
                        <a:rPr kumimoji="0" 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Arial" charset="0"/>
                        </a:rPr>
                        <a:t>nước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2"/>
                        </a:solidFill>
                        <a:effectLst/>
                        <a:latin typeface="Arial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Vần</a:t>
                      </a:r>
                      <a:r>
                        <a:rPr kumimoji="0" lang="vi-VN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 B</a:t>
                      </a: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vi-VN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(nhà)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5" marB="4571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" name="Text Box 65">
            <a:extLst>
              <a:ext uri="{FF2B5EF4-FFF2-40B4-BE49-F238E27FC236}">
                <a16:creationId xmlns:a16="http://schemas.microsoft.com/office/drawing/2014/main" id="{91EC1452-1636-45F8-3ACF-87682E1E6B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8230" y="1819593"/>
            <a:ext cx="247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 </a:t>
            </a:r>
          </a:p>
        </p:txBody>
      </p:sp>
      <p:sp>
        <p:nvSpPr>
          <p:cNvPr id="5" name="Line 66">
            <a:extLst>
              <a:ext uri="{FF2B5EF4-FFF2-40B4-BE49-F238E27FC236}">
                <a16:creationId xmlns:a16="http://schemas.microsoft.com/office/drawing/2014/main" id="{907BEB64-E6CA-CD66-D186-787C58F0B567}"/>
              </a:ext>
            </a:extLst>
          </p:cNvPr>
          <p:cNvSpPr>
            <a:spLocks noChangeShapeType="1"/>
          </p:cNvSpPr>
          <p:nvPr/>
        </p:nvSpPr>
        <p:spPr bwMode="auto">
          <a:xfrm>
            <a:off x="1548230" y="1402080"/>
            <a:ext cx="2651759" cy="78422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" name="Line 67">
            <a:extLst>
              <a:ext uri="{FF2B5EF4-FFF2-40B4-BE49-F238E27FC236}">
                <a16:creationId xmlns:a16="http://schemas.microsoft.com/office/drawing/2014/main" id="{16F2B7FD-944E-E4B9-365B-0D6C1E340430}"/>
              </a:ext>
            </a:extLst>
          </p:cNvPr>
          <p:cNvSpPr>
            <a:spLocks noChangeShapeType="1"/>
          </p:cNvSpPr>
          <p:nvPr/>
        </p:nvSpPr>
        <p:spPr bwMode="auto">
          <a:xfrm>
            <a:off x="1792705" y="277368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Line 68">
            <a:extLst>
              <a:ext uri="{FF2B5EF4-FFF2-40B4-BE49-F238E27FC236}">
                <a16:creationId xmlns:a16="http://schemas.microsoft.com/office/drawing/2014/main" id="{226415F4-7F54-B77E-90AD-559A3E1EC6D0}"/>
              </a:ext>
            </a:extLst>
          </p:cNvPr>
          <p:cNvSpPr>
            <a:spLocks noChangeShapeType="1"/>
          </p:cNvSpPr>
          <p:nvPr/>
        </p:nvSpPr>
        <p:spPr bwMode="auto">
          <a:xfrm>
            <a:off x="1792705" y="582168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Line 69">
            <a:extLst>
              <a:ext uri="{FF2B5EF4-FFF2-40B4-BE49-F238E27FC236}">
                <a16:creationId xmlns:a16="http://schemas.microsoft.com/office/drawing/2014/main" id="{A40890A8-56DB-1168-FCC7-55F7F9C4CA72}"/>
              </a:ext>
            </a:extLst>
          </p:cNvPr>
          <p:cNvSpPr>
            <a:spLocks noChangeShapeType="1"/>
          </p:cNvSpPr>
          <p:nvPr/>
        </p:nvSpPr>
        <p:spPr bwMode="auto">
          <a:xfrm>
            <a:off x="1792705" y="2773680"/>
            <a:ext cx="0" cy="3048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Line 70">
            <a:extLst>
              <a:ext uri="{FF2B5EF4-FFF2-40B4-BE49-F238E27FC236}">
                <a16:creationId xmlns:a16="http://schemas.microsoft.com/office/drawing/2014/main" id="{9433E69D-E1D9-F4EC-8FD9-8AD5A8F0F0DD}"/>
              </a:ext>
            </a:extLst>
          </p:cNvPr>
          <p:cNvSpPr>
            <a:spLocks noChangeShapeType="1"/>
          </p:cNvSpPr>
          <p:nvPr/>
        </p:nvSpPr>
        <p:spPr bwMode="auto">
          <a:xfrm>
            <a:off x="2021305" y="361188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Line 71">
            <a:extLst>
              <a:ext uri="{FF2B5EF4-FFF2-40B4-BE49-F238E27FC236}">
                <a16:creationId xmlns:a16="http://schemas.microsoft.com/office/drawing/2014/main" id="{5814E2DB-CAE3-D8D3-7C95-369F4BD2525B}"/>
              </a:ext>
            </a:extLst>
          </p:cNvPr>
          <p:cNvSpPr>
            <a:spLocks noChangeShapeType="1"/>
          </p:cNvSpPr>
          <p:nvPr/>
        </p:nvSpPr>
        <p:spPr bwMode="auto">
          <a:xfrm>
            <a:off x="2021305" y="467868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Line 72">
            <a:extLst>
              <a:ext uri="{FF2B5EF4-FFF2-40B4-BE49-F238E27FC236}">
                <a16:creationId xmlns:a16="http://schemas.microsoft.com/office/drawing/2014/main" id="{EE658082-47C8-2709-C023-5197AC0E742A}"/>
              </a:ext>
            </a:extLst>
          </p:cNvPr>
          <p:cNvSpPr>
            <a:spLocks noChangeShapeType="1"/>
          </p:cNvSpPr>
          <p:nvPr/>
        </p:nvSpPr>
        <p:spPr bwMode="auto">
          <a:xfrm>
            <a:off x="2021305" y="3611880"/>
            <a:ext cx="0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Text Box 73">
            <a:extLst>
              <a:ext uri="{FF2B5EF4-FFF2-40B4-BE49-F238E27FC236}">
                <a16:creationId xmlns:a16="http://schemas.microsoft.com/office/drawing/2014/main" id="{EA5D22EF-44A2-8608-55EC-05F67DB40E69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1427580" y="3748405"/>
            <a:ext cx="9144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 b="1" dirty="0" err="1">
                <a:solidFill>
                  <a:schemeClr val="tx2"/>
                </a:solidFill>
              </a:rPr>
              <a:t>Niêm</a:t>
            </a:r>
            <a:endParaRPr lang="en-US" altLang="en-US" sz="16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67561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>
            <a:extLst>
              <a:ext uri="{FF2B5EF4-FFF2-40B4-BE49-F238E27FC236}">
                <a16:creationId xmlns:a16="http://schemas.microsoft.com/office/drawing/2014/main" id="{94EE76F6-7BED-48D7-A11A-093BAB63B1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05553">
            <a:off x="2483382" y="3660550"/>
            <a:ext cx="4107096" cy="4107096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727CCD1C-809A-4C7D-AE84-77636735A8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777875">
            <a:off x="-179166" y="1931764"/>
            <a:ext cx="5448242" cy="5448242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E39FB6C1-87D4-40A5-9339-B43EBFEE7E2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10132" y="5399314"/>
            <a:ext cx="4103743" cy="225516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0F3CD3D-01D5-44C5-95CF-4C218B90C8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508907" y="7264"/>
            <a:ext cx="4762500" cy="4762500"/>
          </a:xfrm>
          <a:prstGeom prst="rect">
            <a:avLst/>
          </a:prstGeom>
        </p:spPr>
      </p:pic>
      <p:grpSp>
        <p:nvGrpSpPr>
          <p:cNvPr id="36" name="组合 35">
            <a:extLst>
              <a:ext uri="{FF2B5EF4-FFF2-40B4-BE49-F238E27FC236}">
                <a16:creationId xmlns:a16="http://schemas.microsoft.com/office/drawing/2014/main" id="{D8A530C4-0038-46B5-AB2C-6FFC229DC9F0}"/>
              </a:ext>
            </a:extLst>
          </p:cNvPr>
          <p:cNvGrpSpPr/>
          <p:nvPr/>
        </p:nvGrpSpPr>
        <p:grpSpPr>
          <a:xfrm rot="5400000">
            <a:off x="2544979" y="-841698"/>
            <a:ext cx="635590" cy="3069645"/>
            <a:chOff x="1866606" y="1984823"/>
            <a:chExt cx="635590" cy="3069645"/>
          </a:xfrm>
        </p:grpSpPr>
        <p:sp>
          <p:nvSpPr>
            <p:cNvPr id="37" name="Oval 18">
              <a:extLst>
                <a:ext uri="{FF2B5EF4-FFF2-40B4-BE49-F238E27FC236}">
                  <a16:creationId xmlns:a16="http://schemas.microsoft.com/office/drawing/2014/main" id="{EBEB9A0E-2090-4E88-AFFC-B7F236818FE3}"/>
                </a:ext>
              </a:extLst>
            </p:cNvPr>
            <p:cNvSpPr/>
            <p:nvPr/>
          </p:nvSpPr>
          <p:spPr>
            <a:xfrm rot="16200000">
              <a:off x="1866606" y="1984823"/>
              <a:ext cx="635590" cy="635590"/>
            </a:xfrm>
            <a:prstGeom prst="ellipse">
              <a:avLst/>
            </a:prstGeom>
            <a:solidFill>
              <a:srgbClr val="006666"/>
            </a:solidFill>
            <a:ln w="38100" cap="flat" cmpd="sng" algn="ctr">
              <a:solidFill>
                <a:srgbClr val="D9BA8C"/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#9Slide04 SVNSwashington" pitchFamily="2" charset="0"/>
                  <a:ea typeface="inpin heiti" panose="00000500000000000000" pitchFamily="2" charset="-122"/>
                  <a:cs typeface="+mn-ea"/>
                  <a:sym typeface="inpin heiti" panose="00000500000000000000" pitchFamily="2" charset="-122"/>
                </a:rPr>
                <a:t>01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#9Slide04 SVNSwashington" pitchFamily="2" charset="0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cxnSp>
          <p:nvCxnSpPr>
            <p:cNvPr id="38" name="直接连接符 37">
              <a:extLst>
                <a:ext uri="{FF2B5EF4-FFF2-40B4-BE49-F238E27FC236}">
                  <a16:creationId xmlns:a16="http://schemas.microsoft.com/office/drawing/2014/main" id="{76FACB2B-3FD9-4183-A2B6-CE6335CB0B0C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1047817" y="3917884"/>
              <a:ext cx="2273168" cy="0"/>
            </a:xfrm>
            <a:prstGeom prst="line">
              <a:avLst/>
            </a:prstGeom>
            <a:noFill/>
            <a:ln w="6350" cap="flat" cmpd="sng" algn="ctr">
              <a:solidFill>
                <a:srgbClr val="7F8C8D"/>
              </a:solidFill>
              <a:prstDash val="dash"/>
              <a:miter lim="800000"/>
              <a:headEnd type="oval"/>
            </a:ln>
            <a:effectLst/>
          </p:spPr>
        </p:cxnSp>
      </p:grpSp>
      <p:grpSp>
        <p:nvGrpSpPr>
          <p:cNvPr id="39" name="组合 38">
            <a:extLst>
              <a:ext uri="{FF2B5EF4-FFF2-40B4-BE49-F238E27FC236}">
                <a16:creationId xmlns:a16="http://schemas.microsoft.com/office/drawing/2014/main" id="{55B4966D-02A3-4BD7-9080-3FCAF7B55F6E}"/>
              </a:ext>
            </a:extLst>
          </p:cNvPr>
          <p:cNvGrpSpPr/>
          <p:nvPr/>
        </p:nvGrpSpPr>
        <p:grpSpPr>
          <a:xfrm rot="5400000">
            <a:off x="3389733" y="850119"/>
            <a:ext cx="635590" cy="3069645"/>
            <a:chOff x="1866606" y="1984823"/>
            <a:chExt cx="635590" cy="3069645"/>
          </a:xfrm>
        </p:grpSpPr>
        <p:sp>
          <p:nvSpPr>
            <p:cNvPr id="40" name="Oval 18">
              <a:extLst>
                <a:ext uri="{FF2B5EF4-FFF2-40B4-BE49-F238E27FC236}">
                  <a16:creationId xmlns:a16="http://schemas.microsoft.com/office/drawing/2014/main" id="{B17B260A-354B-4F8B-8868-E2E3260731A8}"/>
                </a:ext>
              </a:extLst>
            </p:cNvPr>
            <p:cNvSpPr/>
            <p:nvPr/>
          </p:nvSpPr>
          <p:spPr>
            <a:xfrm rot="16200000">
              <a:off x="1866606" y="1984823"/>
              <a:ext cx="635590" cy="635590"/>
            </a:xfrm>
            <a:prstGeom prst="ellipse">
              <a:avLst/>
            </a:prstGeom>
            <a:solidFill>
              <a:srgbClr val="006666"/>
            </a:solidFill>
            <a:ln w="38100" cap="flat" cmpd="sng" algn="ctr">
              <a:solidFill>
                <a:srgbClr val="D9BA8C"/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#9Slide04 SVNSwashington" pitchFamily="2" charset="0"/>
                  <a:ea typeface="inpin heiti" panose="00000500000000000000" pitchFamily="2" charset="-122"/>
                  <a:cs typeface="+mn-ea"/>
                  <a:sym typeface="inpin heiti" panose="00000500000000000000" pitchFamily="2" charset="-122"/>
                </a:rPr>
                <a:t>02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#9Slide04 SVNSwashington" pitchFamily="2" charset="0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cxnSp>
          <p:nvCxnSpPr>
            <p:cNvPr id="46" name="直接连接符 45">
              <a:extLst>
                <a:ext uri="{FF2B5EF4-FFF2-40B4-BE49-F238E27FC236}">
                  <a16:creationId xmlns:a16="http://schemas.microsoft.com/office/drawing/2014/main" id="{8FDF9E90-C75F-40E3-977F-7040A01EE98C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1047817" y="3917884"/>
              <a:ext cx="2273168" cy="0"/>
            </a:xfrm>
            <a:prstGeom prst="line">
              <a:avLst/>
            </a:prstGeom>
            <a:noFill/>
            <a:ln w="6350" cap="flat" cmpd="sng" algn="ctr">
              <a:solidFill>
                <a:srgbClr val="7F8C8D"/>
              </a:solidFill>
              <a:prstDash val="dash"/>
              <a:miter lim="800000"/>
              <a:headEnd type="oval"/>
            </a:ln>
            <a:effectLst/>
          </p:spPr>
        </p:cxnSp>
      </p:grpSp>
      <p:grpSp>
        <p:nvGrpSpPr>
          <p:cNvPr id="47" name="组合 46">
            <a:extLst>
              <a:ext uri="{FF2B5EF4-FFF2-40B4-BE49-F238E27FC236}">
                <a16:creationId xmlns:a16="http://schemas.microsoft.com/office/drawing/2014/main" id="{5337DDCD-41CE-41E3-B34A-13F53F793CD0}"/>
              </a:ext>
            </a:extLst>
          </p:cNvPr>
          <p:cNvGrpSpPr/>
          <p:nvPr/>
        </p:nvGrpSpPr>
        <p:grpSpPr>
          <a:xfrm rot="5400000">
            <a:off x="4545307" y="3193709"/>
            <a:ext cx="635590" cy="3069645"/>
            <a:chOff x="1866606" y="1984823"/>
            <a:chExt cx="635590" cy="3069645"/>
          </a:xfrm>
        </p:grpSpPr>
        <p:sp>
          <p:nvSpPr>
            <p:cNvPr id="48" name="Oval 18">
              <a:extLst>
                <a:ext uri="{FF2B5EF4-FFF2-40B4-BE49-F238E27FC236}">
                  <a16:creationId xmlns:a16="http://schemas.microsoft.com/office/drawing/2014/main" id="{8D71E519-9570-4899-8088-F51AF282D1C1}"/>
                </a:ext>
              </a:extLst>
            </p:cNvPr>
            <p:cNvSpPr/>
            <p:nvPr/>
          </p:nvSpPr>
          <p:spPr>
            <a:xfrm rot="16200000">
              <a:off x="1866606" y="1984823"/>
              <a:ext cx="635590" cy="635590"/>
            </a:xfrm>
            <a:prstGeom prst="ellipse">
              <a:avLst/>
            </a:prstGeom>
            <a:solidFill>
              <a:srgbClr val="006666"/>
            </a:solidFill>
            <a:ln w="38100" cap="flat" cmpd="sng" algn="ctr">
              <a:solidFill>
                <a:srgbClr val="D9BA8C"/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#9Slide04 SVNSwashington" pitchFamily="2" charset="0"/>
                  <a:ea typeface="inpin heiti" panose="00000500000000000000" pitchFamily="2" charset="-122"/>
                  <a:cs typeface="+mn-ea"/>
                  <a:sym typeface="inpin heiti" panose="00000500000000000000" pitchFamily="2" charset="-122"/>
                </a:rPr>
                <a:t>03</a:t>
              </a: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#9Slide04 SVNSwashington" pitchFamily="2" charset="0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cxnSp>
          <p:nvCxnSpPr>
            <p:cNvPr id="49" name="直接连接符 48">
              <a:extLst>
                <a:ext uri="{FF2B5EF4-FFF2-40B4-BE49-F238E27FC236}">
                  <a16:creationId xmlns:a16="http://schemas.microsoft.com/office/drawing/2014/main" id="{0E4C11E3-17AD-4D85-A185-56AA06DAA46B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1047817" y="3917884"/>
              <a:ext cx="2273168" cy="0"/>
            </a:xfrm>
            <a:prstGeom prst="line">
              <a:avLst/>
            </a:prstGeom>
            <a:noFill/>
            <a:ln w="6350" cap="flat" cmpd="sng" algn="ctr">
              <a:solidFill>
                <a:srgbClr val="7F8C8D"/>
              </a:solidFill>
              <a:prstDash val="dash"/>
              <a:miter lim="800000"/>
              <a:headEnd type="oval"/>
            </a:ln>
            <a:effectLst/>
          </p:spPr>
        </p:cxnSp>
      </p:grpSp>
      <p:grpSp>
        <p:nvGrpSpPr>
          <p:cNvPr id="66" name="Group 11">
            <a:extLst>
              <a:ext uri="{FF2B5EF4-FFF2-40B4-BE49-F238E27FC236}">
                <a16:creationId xmlns:a16="http://schemas.microsoft.com/office/drawing/2014/main" id="{E9DACB36-FBD6-4051-A47F-318F258DFC49}"/>
              </a:ext>
            </a:extLst>
          </p:cNvPr>
          <p:cNvGrpSpPr/>
          <p:nvPr/>
        </p:nvGrpSpPr>
        <p:grpSpPr>
          <a:xfrm>
            <a:off x="4682249" y="375330"/>
            <a:ext cx="6961603" cy="891638"/>
            <a:chOff x="1842178" y="1734048"/>
            <a:chExt cx="6961603" cy="891638"/>
          </a:xfrm>
        </p:grpSpPr>
        <p:sp>
          <p:nvSpPr>
            <p:cNvPr id="67" name="TextBox 36">
              <a:extLst>
                <a:ext uri="{FF2B5EF4-FFF2-40B4-BE49-F238E27FC236}">
                  <a16:creationId xmlns:a16="http://schemas.microsoft.com/office/drawing/2014/main" id="{FA4D296A-44CF-410A-9CB0-4905794EC4B1}"/>
                </a:ext>
              </a:extLst>
            </p:cNvPr>
            <p:cNvSpPr txBox="1"/>
            <p:nvPr/>
          </p:nvSpPr>
          <p:spPr>
            <a:xfrm>
              <a:off x="1842178" y="2071688"/>
              <a:ext cx="6961603" cy="553998"/>
            </a:xfrm>
            <a:prstGeom prst="rect">
              <a:avLst/>
            </a:prstGeom>
            <a:noFill/>
          </p:spPr>
          <p:txBody>
            <a:bodyPr wrap="square" rIns="216000" anchor="t" anchorCtr="0">
              <a:no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Đường</a:t>
              </a:r>
              <a:r>
                <a:rPr kumimoji="1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</a:t>
              </a:r>
              <a:r>
                <a:rPr kumimoji="1" lang="en-US" altLang="zh-CN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luật</a:t>
              </a:r>
              <a:r>
                <a:rPr kumimoji="1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hay </a:t>
              </a:r>
              <a:r>
                <a:rPr kumimoji="1" lang="en-US" altLang="zh-CN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Cận</a:t>
              </a:r>
              <a:r>
                <a:rPr kumimoji="1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</a:t>
              </a:r>
              <a:r>
                <a:rPr kumimoji="1" lang="en-US" altLang="zh-CN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thể</a:t>
              </a:r>
              <a:r>
                <a:rPr kumimoji="1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 </a:t>
              </a:r>
              <a:r>
                <a:rPr kumimoji="1" lang="en-US" altLang="zh-CN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là</a:t>
              </a:r>
              <a:r>
                <a:rPr kumimoji="1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</a:t>
              </a:r>
              <a:r>
                <a:rPr kumimoji="1" lang="en-US" altLang="zh-CN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thể</a:t>
              </a:r>
              <a:r>
                <a:rPr kumimoji="1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</a:t>
              </a:r>
              <a:r>
                <a:rPr kumimoji="1" lang="en-US" altLang="zh-CN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thơ</a:t>
              </a:r>
              <a:r>
                <a:rPr kumimoji="1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</a:t>
              </a:r>
              <a:r>
                <a:rPr kumimoji="1" lang="en-US" altLang="zh-CN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đặt</a:t>
              </a:r>
              <a:r>
                <a:rPr kumimoji="1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ra </a:t>
              </a:r>
              <a:r>
                <a:rPr kumimoji="1" lang="en-US" altLang="zh-CN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từ</a:t>
              </a:r>
              <a:r>
                <a:rPr kumimoji="1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</a:t>
              </a:r>
              <a:r>
                <a:rPr kumimoji="1" lang="en-US" altLang="zh-CN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thời</a:t>
              </a:r>
              <a:r>
                <a:rPr kumimoji="1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</a:t>
              </a:r>
              <a:r>
                <a:rPr kumimoji="1" lang="en-US" altLang="zh-CN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nhà</a:t>
              </a:r>
              <a:r>
                <a:rPr kumimoji="1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</a:t>
              </a:r>
              <a:r>
                <a:rPr kumimoji="1" lang="en-US" altLang="zh-CN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Đường</a:t>
              </a:r>
              <a:r>
                <a:rPr kumimoji="1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(618 – 907) </a:t>
              </a:r>
              <a:r>
                <a:rPr kumimoji="1" lang="en-US" altLang="zh-CN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phải</a:t>
              </a:r>
              <a:r>
                <a:rPr kumimoji="1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</a:t>
              </a:r>
              <a:r>
                <a:rPr kumimoji="1" lang="en-US" altLang="zh-CN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theo</a:t>
              </a:r>
              <a:r>
                <a:rPr kumimoji="1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</a:t>
              </a:r>
              <a:r>
                <a:rPr kumimoji="1" lang="en-US" altLang="zh-CN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niêm</a:t>
              </a:r>
              <a:r>
                <a:rPr kumimoji="1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</a:t>
              </a:r>
              <a:r>
                <a:rPr kumimoji="1" lang="en-US" altLang="zh-CN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luật</a:t>
              </a:r>
              <a:r>
                <a:rPr kumimoji="1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</a:t>
              </a:r>
              <a:r>
                <a:rPr kumimoji="1" lang="en-US" altLang="zh-CN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nhất</a:t>
              </a:r>
              <a:r>
                <a:rPr kumimoji="1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</a:t>
              </a:r>
              <a:r>
                <a:rPr kumimoji="1" lang="en-US" altLang="zh-CN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định</a:t>
              </a:r>
              <a:r>
                <a:rPr kumimoji="1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</a:t>
              </a:r>
              <a:endParaRPr kumimoji="1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endParaRPr>
            </a:p>
          </p:txBody>
        </p:sp>
        <p:sp>
          <p:nvSpPr>
            <p:cNvPr id="68" name="Rectangle 10">
              <a:extLst>
                <a:ext uri="{FF2B5EF4-FFF2-40B4-BE49-F238E27FC236}">
                  <a16:creationId xmlns:a16="http://schemas.microsoft.com/office/drawing/2014/main" id="{B8E5C8A8-1D7C-41E5-AA82-A98C8D7E3B48}"/>
                </a:ext>
              </a:extLst>
            </p:cNvPr>
            <p:cNvSpPr/>
            <p:nvPr/>
          </p:nvSpPr>
          <p:spPr>
            <a:xfrm>
              <a:off x="1918380" y="1734048"/>
              <a:ext cx="2348822" cy="323165"/>
            </a:xfrm>
            <a:prstGeom prst="rect">
              <a:avLst/>
            </a:prstGeom>
          </p:spPr>
          <p:txBody>
            <a:bodyPr wrap="none" lIns="0" tIns="0" rIns="216000" bIns="0" anchor="b" anchorCtr="0">
              <a:normAutofit fontScale="92500" lnSpcReduction="100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9BA8C"/>
                  </a:solidFill>
                  <a:effectLst/>
                  <a:uLnTx/>
                  <a:uFillTx/>
                  <a:latin typeface="#9Slide03 Kaleko 105 Round Bold" pitchFamily="2" charset="0"/>
                  <a:ea typeface="inpin heiti" panose="00000500000000000000" pitchFamily="2" charset="-122"/>
                  <a:cs typeface="+mn-ea"/>
                  <a:sym typeface="inpin heiti" panose="00000500000000000000" pitchFamily="2" charset="-122"/>
                </a:rPr>
                <a:t>Việt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D9BA8C"/>
                  </a:solidFill>
                  <a:effectLst/>
                  <a:uLnTx/>
                  <a:uFillTx/>
                  <a:latin typeface="#9Slide03 Kaleko 105 Round Bold" pitchFamily="2" charset="0"/>
                  <a:ea typeface="inpin heiti" panose="00000500000000000000" pitchFamily="2" charset="-122"/>
                  <a:cs typeface="+mn-ea"/>
                  <a:sym typeface="inpin heiti" panose="00000500000000000000" pitchFamily="2" charset="-122"/>
                </a:rPr>
                <a:t> Nam v</a:t>
              </a:r>
              <a:r>
                <a:rPr kumimoji="0" lang="en-US" altLang="zh-CN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9BA8C"/>
                  </a:solidFill>
                  <a:effectLst/>
                  <a:uLnTx/>
                  <a:uFillTx/>
                  <a:latin typeface="#9Slide03 Kaleko 105 Round Bold" pitchFamily="2" charset="0"/>
                  <a:ea typeface="inpin heiti" panose="00000500000000000000" pitchFamily="2" charset="-122"/>
                  <a:cs typeface="+mn-ea"/>
                  <a:sym typeface="inpin heiti" panose="00000500000000000000" pitchFamily="2" charset="-122"/>
                </a:rPr>
                <a:t>ăn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D9BA8C"/>
                  </a:solidFill>
                  <a:effectLst/>
                  <a:uLnTx/>
                  <a:uFillTx/>
                  <a:latin typeface="#9Slide03 Kaleko 105 Round Bold" pitchFamily="2" charset="0"/>
                  <a:ea typeface="inpin heiti" panose="00000500000000000000" pitchFamily="2" charset="-122"/>
                  <a:cs typeface="+mn-ea"/>
                  <a:sym typeface="inpin heiti" panose="00000500000000000000" pitchFamily="2" charset="-122"/>
                </a:rPr>
                <a:t> </a:t>
              </a:r>
              <a:r>
                <a:rPr kumimoji="0" lang="en-US" altLang="zh-CN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9BA8C"/>
                  </a:solidFill>
                  <a:effectLst/>
                  <a:uLnTx/>
                  <a:uFillTx/>
                  <a:latin typeface="#9Slide03 Kaleko 105 Round Bold" pitchFamily="2" charset="0"/>
                  <a:ea typeface="inpin heiti" panose="00000500000000000000" pitchFamily="2" charset="-122"/>
                  <a:cs typeface="+mn-ea"/>
                  <a:sym typeface="inpin heiti" panose="00000500000000000000" pitchFamily="2" charset="-122"/>
                </a:rPr>
                <a:t>học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D9BA8C"/>
                  </a:solidFill>
                  <a:effectLst/>
                  <a:uLnTx/>
                  <a:uFillTx/>
                  <a:latin typeface="#9Slide03 Kaleko 105 Round Bold" pitchFamily="2" charset="0"/>
                  <a:ea typeface="inpin heiti" panose="00000500000000000000" pitchFamily="2" charset="-122"/>
                  <a:cs typeface="+mn-ea"/>
                  <a:sym typeface="inpin heiti" panose="00000500000000000000" pitchFamily="2" charset="-122"/>
                </a:rPr>
                <a:t> </a:t>
              </a:r>
              <a:r>
                <a:rPr kumimoji="0" lang="en-US" altLang="zh-CN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9BA8C"/>
                  </a:solidFill>
                  <a:effectLst/>
                  <a:uLnTx/>
                  <a:uFillTx/>
                  <a:latin typeface="#9Slide03 Kaleko 105 Round Bold" pitchFamily="2" charset="0"/>
                  <a:ea typeface="inpin heiti" panose="00000500000000000000" pitchFamily="2" charset="-122"/>
                  <a:cs typeface="+mn-ea"/>
                  <a:sym typeface="inpin heiti" panose="00000500000000000000" pitchFamily="2" charset="-122"/>
                </a:rPr>
                <a:t>Sử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D9BA8C"/>
                  </a:solidFill>
                  <a:effectLst/>
                  <a:uLnTx/>
                  <a:uFillTx/>
                  <a:latin typeface="#9Slide03 Kaleko 105 Round Bold" pitchFamily="2" charset="0"/>
                  <a:ea typeface="inpin heiti" panose="00000500000000000000" pitchFamily="2" charset="-122"/>
                  <a:cs typeface="+mn-ea"/>
                  <a:sym typeface="inpin heiti" panose="00000500000000000000" pitchFamily="2" charset="-122"/>
                </a:rPr>
                <a:t> </a:t>
              </a:r>
              <a:r>
                <a:rPr kumimoji="0" lang="en-US" altLang="zh-CN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9BA8C"/>
                  </a:solidFill>
                  <a:effectLst/>
                  <a:uLnTx/>
                  <a:uFillTx/>
                  <a:latin typeface="#9Slide03 Kaleko 105 Round Bold" pitchFamily="2" charset="0"/>
                  <a:ea typeface="inpin heiti" panose="00000500000000000000" pitchFamily="2" charset="-122"/>
                  <a:cs typeface="+mn-ea"/>
                  <a:sym typeface="inpin heiti" panose="00000500000000000000" pitchFamily="2" charset="-122"/>
                </a:rPr>
                <a:t>yếu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D9BA8C"/>
                  </a:solidFill>
                  <a:effectLst/>
                  <a:uLnTx/>
                  <a:uFillTx/>
                  <a:latin typeface="#9Slide03 Kaleko 105 Round Bold" pitchFamily="2" charset="0"/>
                  <a:ea typeface="inpin heiti" panose="00000500000000000000" pitchFamily="2" charset="-122"/>
                  <a:cs typeface="+mn-ea"/>
                  <a:sym typeface="inpin heiti" panose="00000500000000000000" pitchFamily="2" charset="-122"/>
                </a:rPr>
                <a:t> – </a:t>
              </a:r>
              <a:r>
                <a:rPr kumimoji="0" lang="en-US" altLang="zh-CN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9BA8C"/>
                  </a:solidFill>
                  <a:effectLst/>
                  <a:uLnTx/>
                  <a:uFillTx/>
                  <a:latin typeface="#9Slide03 Kaleko 105 Round Bold" pitchFamily="2" charset="0"/>
                  <a:ea typeface="inpin heiti" panose="00000500000000000000" pitchFamily="2" charset="-122"/>
                  <a:cs typeface="+mn-ea"/>
                  <a:sym typeface="inpin heiti" panose="00000500000000000000" pitchFamily="2" charset="-122"/>
                </a:rPr>
                <a:t>Dương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D9BA8C"/>
                  </a:solidFill>
                  <a:effectLst/>
                  <a:uLnTx/>
                  <a:uFillTx/>
                  <a:latin typeface="#9Slide03 Kaleko 105 Round Bold" pitchFamily="2" charset="0"/>
                  <a:ea typeface="inpin heiti" panose="00000500000000000000" pitchFamily="2" charset="-122"/>
                  <a:cs typeface="+mn-ea"/>
                  <a:sym typeface="inpin heiti" panose="00000500000000000000" pitchFamily="2" charset="-122"/>
                </a:rPr>
                <a:t> </a:t>
              </a:r>
              <a:r>
                <a:rPr kumimoji="0" lang="en-US" altLang="zh-CN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9BA8C"/>
                  </a:solidFill>
                  <a:effectLst/>
                  <a:uLnTx/>
                  <a:uFillTx/>
                  <a:latin typeface="#9Slide03 Kaleko 105 Round Bold" pitchFamily="2" charset="0"/>
                  <a:ea typeface="inpin heiti" panose="00000500000000000000" pitchFamily="2" charset="-122"/>
                  <a:cs typeface="+mn-ea"/>
                  <a:sym typeface="inpin heiti" panose="00000500000000000000" pitchFamily="2" charset="-122"/>
                </a:rPr>
                <a:t>Quảng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D9BA8C"/>
                  </a:solidFill>
                  <a:effectLst/>
                  <a:uLnTx/>
                  <a:uFillTx/>
                  <a:latin typeface="#9Slide03 Kaleko 105 Round Bold" pitchFamily="2" charset="0"/>
                  <a:ea typeface="inpin heiti" panose="00000500000000000000" pitchFamily="2" charset="-122"/>
                  <a:cs typeface="+mn-ea"/>
                  <a:sym typeface="inpin heiti" panose="00000500000000000000" pitchFamily="2" charset="-122"/>
                </a:rPr>
                <a:t> </a:t>
              </a:r>
              <a:r>
                <a:rPr kumimoji="0" lang="en-US" altLang="zh-CN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9BA8C"/>
                  </a:solidFill>
                  <a:effectLst/>
                  <a:uLnTx/>
                  <a:uFillTx/>
                  <a:latin typeface="#9Slide03 Kaleko 105 Round Bold" pitchFamily="2" charset="0"/>
                  <a:ea typeface="inpin heiti" panose="00000500000000000000" pitchFamily="2" charset="-122"/>
                  <a:cs typeface="+mn-ea"/>
                  <a:sym typeface="inpin heiti" panose="00000500000000000000" pitchFamily="2" charset="-122"/>
                </a:rPr>
                <a:t>Hàm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D9BA8C"/>
                  </a:solidFill>
                  <a:effectLst/>
                  <a:uLnTx/>
                  <a:uFillTx/>
                  <a:latin typeface="#9Slide03 Kaleko 105 Round Bold" pitchFamily="2" charset="0"/>
                  <a:ea typeface="inpin heiti" panose="00000500000000000000" pitchFamily="2" charset="-122"/>
                  <a:cs typeface="+mn-ea"/>
                  <a:sym typeface="inpin heiti" panose="00000500000000000000" pitchFamily="2" charset="-122"/>
                </a:rPr>
                <a:t>  </a:t>
              </a: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D9BA8C"/>
                </a:solidFill>
                <a:effectLst/>
                <a:uLnTx/>
                <a:uFillTx/>
                <a:latin typeface="#9Slide03 Kaleko 105 Round Bold" pitchFamily="2" charset="0"/>
                <a:ea typeface="inpin heiti" panose="00000500000000000000" pitchFamily="2" charset="-122"/>
                <a:cs typeface="+mn-ea"/>
                <a:sym typeface="inpin heiti" panose="00000500000000000000" pitchFamily="2" charset="-122"/>
              </a:endParaRPr>
            </a:p>
          </p:txBody>
        </p:sp>
      </p:grpSp>
      <p:grpSp>
        <p:nvGrpSpPr>
          <p:cNvPr id="69" name="Group 11">
            <a:extLst>
              <a:ext uri="{FF2B5EF4-FFF2-40B4-BE49-F238E27FC236}">
                <a16:creationId xmlns:a16="http://schemas.microsoft.com/office/drawing/2014/main" id="{B83C6647-E6C3-4D95-AB70-84D2C62C6E5C}"/>
              </a:ext>
            </a:extLst>
          </p:cNvPr>
          <p:cNvGrpSpPr/>
          <p:nvPr/>
        </p:nvGrpSpPr>
        <p:grpSpPr>
          <a:xfrm>
            <a:off x="5358899" y="1878650"/>
            <a:ext cx="6616791" cy="891638"/>
            <a:chOff x="1842178" y="1734048"/>
            <a:chExt cx="6616791" cy="891638"/>
          </a:xfrm>
        </p:grpSpPr>
        <p:sp>
          <p:nvSpPr>
            <p:cNvPr id="70" name="TextBox 36">
              <a:extLst>
                <a:ext uri="{FF2B5EF4-FFF2-40B4-BE49-F238E27FC236}">
                  <a16:creationId xmlns:a16="http://schemas.microsoft.com/office/drawing/2014/main" id="{635FEAFA-BD7D-430E-8134-99021BD7D277}"/>
                </a:ext>
              </a:extLst>
            </p:cNvPr>
            <p:cNvSpPr txBox="1"/>
            <p:nvPr/>
          </p:nvSpPr>
          <p:spPr>
            <a:xfrm>
              <a:off x="1842178" y="2071688"/>
              <a:ext cx="6616791" cy="553998"/>
            </a:xfrm>
            <a:prstGeom prst="rect">
              <a:avLst/>
            </a:prstGeom>
            <a:noFill/>
          </p:spPr>
          <p:txBody>
            <a:bodyPr wrap="square" rIns="216000" anchor="t" anchorCtr="0">
              <a:no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Thơ</a:t>
              </a:r>
              <a:r>
                <a:rPr kumimoji="1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</a:t>
              </a:r>
              <a:r>
                <a:rPr kumimoji="1" lang="en-US" altLang="zh-CN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năm</a:t>
              </a:r>
              <a:r>
                <a:rPr kumimoji="1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</a:t>
              </a:r>
              <a:r>
                <a:rPr kumimoji="1" lang="en-US" altLang="zh-CN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chữ</a:t>
              </a:r>
              <a:r>
                <a:rPr kumimoji="1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</a:t>
              </a:r>
              <a:r>
                <a:rPr kumimoji="1" lang="en-US" altLang="zh-CN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là</a:t>
              </a:r>
              <a:r>
                <a:rPr kumimoji="1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</a:t>
              </a:r>
              <a:r>
                <a:rPr kumimoji="1" lang="en-US" altLang="zh-CN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ngũ</a:t>
              </a:r>
              <a:r>
                <a:rPr kumimoji="1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</a:t>
              </a:r>
              <a:r>
                <a:rPr kumimoji="1" lang="en-US" altLang="zh-CN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ngôn</a:t>
              </a:r>
              <a:r>
                <a:rPr kumimoji="1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, </a:t>
              </a:r>
              <a:r>
                <a:rPr kumimoji="1" lang="en-US" altLang="zh-CN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thơ</a:t>
              </a:r>
              <a:r>
                <a:rPr kumimoji="1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</a:t>
              </a:r>
              <a:r>
                <a:rPr kumimoji="1" lang="en-US" altLang="zh-CN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bảy</a:t>
              </a:r>
              <a:r>
                <a:rPr kumimoji="1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</a:t>
              </a:r>
              <a:r>
                <a:rPr kumimoji="1" lang="en-US" altLang="zh-CN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chữ</a:t>
              </a:r>
              <a:r>
                <a:rPr kumimoji="1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</a:t>
              </a:r>
              <a:r>
                <a:rPr kumimoji="1" lang="en-US" altLang="zh-CN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là</a:t>
              </a:r>
              <a:r>
                <a:rPr kumimoji="1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</a:t>
              </a:r>
              <a:r>
                <a:rPr kumimoji="1" lang="en-US" altLang="zh-CN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thất</a:t>
              </a:r>
              <a:r>
                <a:rPr kumimoji="1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</a:t>
              </a:r>
              <a:r>
                <a:rPr kumimoji="1" lang="en-US" altLang="zh-CN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ngôn</a:t>
              </a:r>
              <a:r>
                <a:rPr kumimoji="1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, </a:t>
              </a:r>
              <a:r>
                <a:rPr kumimoji="1" lang="en-US" altLang="zh-CN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bảy</a:t>
              </a:r>
              <a:r>
                <a:rPr kumimoji="1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</a:t>
              </a:r>
              <a:r>
                <a:rPr kumimoji="1" lang="en-US" altLang="zh-CN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ngôn</a:t>
              </a:r>
              <a:r>
                <a:rPr kumimoji="1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</a:t>
              </a:r>
              <a:r>
                <a:rPr kumimoji="1" lang="en-US" altLang="zh-CN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mỗi</a:t>
              </a:r>
              <a:r>
                <a:rPr kumimoji="1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</a:t>
              </a:r>
              <a:r>
                <a:rPr kumimoji="1" lang="en-US" altLang="zh-CN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bài</a:t>
              </a:r>
              <a:r>
                <a:rPr kumimoji="1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</a:t>
              </a:r>
              <a:r>
                <a:rPr kumimoji="1" lang="en-US" altLang="zh-CN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bốn</a:t>
              </a:r>
              <a:r>
                <a:rPr kumimoji="1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</a:t>
              </a:r>
              <a:r>
                <a:rPr kumimoji="1" lang="en-US" altLang="zh-CN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câu</a:t>
              </a:r>
              <a:r>
                <a:rPr kumimoji="1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</a:t>
              </a:r>
              <a:r>
                <a:rPr kumimoji="1" lang="en-US" altLang="zh-CN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gọi</a:t>
              </a:r>
              <a:r>
                <a:rPr kumimoji="1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</a:t>
              </a:r>
              <a:r>
                <a:rPr kumimoji="1" lang="en-US" altLang="zh-CN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là</a:t>
              </a:r>
              <a:r>
                <a:rPr kumimoji="1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</a:t>
              </a:r>
              <a:r>
                <a:rPr kumimoji="1" lang="en-US" altLang="zh-CN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tứ</a:t>
              </a:r>
              <a:r>
                <a:rPr kumimoji="1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</a:t>
              </a:r>
              <a:r>
                <a:rPr kumimoji="1" lang="en-US" altLang="zh-CN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tuyệt</a:t>
              </a:r>
              <a:r>
                <a:rPr kumimoji="1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, </a:t>
              </a:r>
              <a:r>
                <a:rPr kumimoji="1" lang="en-US" altLang="zh-CN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mỗi</a:t>
              </a:r>
              <a:r>
                <a:rPr kumimoji="1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</a:t>
              </a:r>
              <a:r>
                <a:rPr kumimoji="1" lang="en-US" altLang="zh-CN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bài</a:t>
              </a:r>
              <a:r>
                <a:rPr kumimoji="1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</a:t>
              </a:r>
              <a:r>
                <a:rPr kumimoji="1" lang="en-US" altLang="zh-CN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tám</a:t>
              </a:r>
              <a:r>
                <a:rPr kumimoji="1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</a:t>
              </a:r>
              <a:r>
                <a:rPr kumimoji="1" lang="en-US" altLang="zh-CN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câu</a:t>
              </a:r>
              <a:r>
                <a:rPr kumimoji="1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</a:t>
              </a:r>
              <a:r>
                <a:rPr kumimoji="1" lang="en-US" altLang="zh-CN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gọi</a:t>
              </a:r>
              <a:r>
                <a:rPr kumimoji="1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</a:t>
              </a:r>
              <a:r>
                <a:rPr kumimoji="1" lang="en-US" altLang="zh-CN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là</a:t>
              </a:r>
              <a:r>
                <a:rPr kumimoji="1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</a:t>
              </a:r>
              <a:r>
                <a:rPr kumimoji="1" lang="en-US" altLang="zh-CN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bát</a:t>
              </a:r>
              <a:r>
                <a:rPr kumimoji="1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</a:t>
              </a:r>
              <a:r>
                <a:rPr kumimoji="1" lang="en-US" altLang="zh-CN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cú</a:t>
              </a:r>
              <a:r>
                <a:rPr kumimoji="1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. </a:t>
              </a:r>
              <a:r>
                <a:rPr kumimoji="1" lang="en-US" altLang="zh-CN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Ngũ</a:t>
              </a:r>
              <a:r>
                <a:rPr kumimoji="1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</a:t>
              </a:r>
              <a:r>
                <a:rPr kumimoji="1" lang="en-US" altLang="zh-CN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ngôn</a:t>
              </a:r>
              <a:r>
                <a:rPr kumimoji="1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</a:t>
              </a:r>
              <a:r>
                <a:rPr kumimoji="1" lang="en-US" altLang="zh-CN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và</a:t>
              </a:r>
              <a:r>
                <a:rPr kumimoji="1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</a:t>
              </a:r>
              <a:r>
                <a:rPr kumimoji="1" lang="en-US" altLang="zh-CN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thất</a:t>
              </a:r>
              <a:r>
                <a:rPr kumimoji="1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</a:t>
              </a:r>
              <a:r>
                <a:rPr kumimoji="1" lang="en-US" altLang="zh-CN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ngôn</a:t>
              </a:r>
              <a:r>
                <a:rPr kumimoji="1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</a:t>
              </a:r>
              <a:r>
                <a:rPr kumimoji="1" lang="en-US" altLang="zh-CN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không</a:t>
              </a:r>
              <a:r>
                <a:rPr kumimoji="1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</a:t>
              </a:r>
              <a:r>
                <a:rPr kumimoji="1" lang="en-US" altLang="zh-CN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cần</a:t>
              </a:r>
              <a:r>
                <a:rPr kumimoji="1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</a:t>
              </a:r>
              <a:r>
                <a:rPr kumimoji="1" lang="en-US" altLang="zh-CN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điệu</a:t>
              </a:r>
              <a:r>
                <a:rPr kumimoji="1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</a:t>
              </a:r>
              <a:r>
                <a:rPr kumimoji="1" lang="en-US" altLang="zh-CN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bằng</a:t>
              </a:r>
              <a:r>
                <a:rPr kumimoji="1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</a:t>
              </a:r>
              <a:r>
                <a:rPr kumimoji="1" lang="en-US" altLang="zh-CN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trắc</a:t>
              </a:r>
              <a:r>
                <a:rPr kumimoji="1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, </a:t>
              </a:r>
              <a:r>
                <a:rPr kumimoji="1" lang="en-US" altLang="zh-CN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có</a:t>
              </a:r>
              <a:r>
                <a:rPr kumimoji="1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</a:t>
              </a:r>
              <a:r>
                <a:rPr kumimoji="1" lang="en-US" altLang="zh-CN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vần</a:t>
              </a:r>
              <a:r>
                <a:rPr kumimoji="1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</a:t>
              </a:r>
              <a:r>
                <a:rPr kumimoji="1" lang="en-US" altLang="zh-CN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thì</a:t>
              </a:r>
              <a:r>
                <a:rPr kumimoji="1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</a:t>
              </a:r>
              <a:r>
                <a:rPr kumimoji="1" lang="en-US" altLang="zh-CN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gọi</a:t>
              </a:r>
              <a:r>
                <a:rPr kumimoji="1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</a:t>
              </a:r>
              <a:r>
                <a:rPr kumimoji="1" lang="en-US" altLang="zh-CN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là</a:t>
              </a:r>
              <a:r>
                <a:rPr kumimoji="1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</a:t>
              </a:r>
              <a:r>
                <a:rPr kumimoji="1" lang="en-US" altLang="zh-CN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cổ</a:t>
              </a:r>
              <a:r>
                <a:rPr kumimoji="1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</a:t>
              </a:r>
              <a:r>
                <a:rPr kumimoji="1" lang="en-US" altLang="zh-CN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thể</a:t>
              </a:r>
              <a:r>
                <a:rPr kumimoji="1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, </a:t>
              </a:r>
              <a:r>
                <a:rPr kumimoji="1" lang="en-US" altLang="zh-CN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cần</a:t>
              </a:r>
              <a:r>
                <a:rPr kumimoji="1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</a:t>
              </a:r>
              <a:r>
                <a:rPr kumimoji="1" lang="en-US" altLang="zh-CN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dùng</a:t>
              </a:r>
              <a:r>
                <a:rPr kumimoji="1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</a:t>
              </a:r>
              <a:r>
                <a:rPr kumimoji="1" lang="en-US" altLang="zh-CN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đến</a:t>
              </a:r>
              <a:r>
                <a:rPr kumimoji="1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</a:t>
              </a:r>
              <a:r>
                <a:rPr kumimoji="1" lang="en-US" altLang="zh-CN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bằng</a:t>
              </a:r>
              <a:r>
                <a:rPr kumimoji="1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</a:t>
              </a:r>
              <a:r>
                <a:rPr kumimoji="1" lang="en-US" altLang="zh-CN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trắc</a:t>
              </a:r>
              <a:r>
                <a:rPr kumimoji="1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</a:t>
              </a:r>
              <a:r>
                <a:rPr kumimoji="1" lang="en-US" altLang="zh-CN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được</a:t>
              </a:r>
              <a:r>
                <a:rPr kumimoji="1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</a:t>
              </a:r>
              <a:r>
                <a:rPr kumimoji="1" lang="en-US" altLang="zh-CN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gọi</a:t>
              </a:r>
              <a:r>
                <a:rPr kumimoji="1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</a:t>
              </a:r>
              <a:r>
                <a:rPr kumimoji="1" lang="en-US" altLang="zh-CN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là</a:t>
              </a:r>
              <a:r>
                <a:rPr kumimoji="1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</a:t>
              </a:r>
              <a:r>
                <a:rPr kumimoji="1" lang="en-US" altLang="zh-CN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Đường</a:t>
              </a:r>
              <a:r>
                <a:rPr kumimoji="1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</a:t>
              </a:r>
              <a:r>
                <a:rPr kumimoji="1" lang="en-US" altLang="zh-CN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luật</a:t>
              </a:r>
              <a:r>
                <a:rPr kumimoji="1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. </a:t>
              </a:r>
              <a:r>
                <a:rPr kumimoji="1" lang="en-US" altLang="zh-CN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Đường</a:t>
              </a:r>
              <a:r>
                <a:rPr kumimoji="1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</a:t>
              </a:r>
              <a:r>
                <a:rPr kumimoji="1" lang="en-US" altLang="zh-CN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luật</a:t>
              </a:r>
              <a:r>
                <a:rPr kumimoji="1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</a:t>
              </a:r>
              <a:r>
                <a:rPr kumimoji="1" lang="en-US" altLang="zh-CN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là</a:t>
              </a:r>
              <a:r>
                <a:rPr kumimoji="1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</a:t>
              </a:r>
              <a:r>
                <a:rPr kumimoji="1" lang="en-US" altLang="zh-CN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luật</a:t>
              </a:r>
              <a:r>
                <a:rPr kumimoji="1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</a:t>
              </a:r>
              <a:r>
                <a:rPr kumimoji="1" lang="en-US" altLang="zh-CN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ấy</a:t>
              </a:r>
              <a:r>
                <a:rPr kumimoji="1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</a:t>
              </a:r>
              <a:r>
                <a:rPr kumimoji="1" lang="en-US" altLang="zh-CN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từ</a:t>
              </a:r>
              <a:r>
                <a:rPr kumimoji="1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</a:t>
              </a:r>
              <a:r>
                <a:rPr kumimoji="1" lang="en-US" altLang="zh-CN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nhà</a:t>
              </a:r>
              <a:r>
                <a:rPr kumimoji="1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</a:t>
              </a:r>
              <a:r>
                <a:rPr kumimoji="1" lang="en-US" altLang="zh-CN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Đường</a:t>
              </a:r>
              <a:r>
                <a:rPr kumimoji="1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</a:t>
              </a:r>
              <a:r>
                <a:rPr kumimoji="1" lang="en-US" altLang="zh-CN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mới</a:t>
              </a:r>
              <a:r>
                <a:rPr kumimoji="1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</a:t>
              </a:r>
              <a:r>
                <a:rPr kumimoji="1" lang="en-US" altLang="zh-CN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đặt</a:t>
              </a:r>
              <a:r>
                <a:rPr kumimoji="1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ra, </a:t>
              </a:r>
              <a:r>
                <a:rPr kumimoji="1" lang="en-US" altLang="zh-CN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rồi</a:t>
              </a:r>
              <a:r>
                <a:rPr kumimoji="1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</a:t>
              </a:r>
              <a:r>
                <a:rPr kumimoji="1" lang="en-US" altLang="zh-CN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sau</a:t>
              </a:r>
              <a:r>
                <a:rPr kumimoji="1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</a:t>
              </a:r>
              <a:r>
                <a:rPr kumimoji="1" lang="en-US" altLang="zh-CN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đó</a:t>
              </a:r>
              <a:r>
                <a:rPr kumimoji="1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</a:t>
              </a:r>
              <a:r>
                <a:rPr kumimoji="1" lang="en-US" altLang="zh-CN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cứ</a:t>
              </a:r>
              <a:r>
                <a:rPr kumimoji="1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</a:t>
              </a:r>
              <a:r>
                <a:rPr kumimoji="1" lang="en-US" altLang="zh-CN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tuân</a:t>
              </a:r>
              <a:r>
                <a:rPr kumimoji="1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</a:t>
              </a:r>
              <a:r>
                <a:rPr kumimoji="1" lang="en-US" altLang="zh-CN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đó</a:t>
              </a:r>
              <a:r>
                <a:rPr kumimoji="1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</a:t>
              </a:r>
              <a:r>
                <a:rPr kumimoji="1" lang="en-US" altLang="zh-CN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mà</a:t>
              </a:r>
              <a:r>
                <a:rPr kumimoji="1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</a:t>
              </a:r>
              <a:r>
                <a:rPr kumimoji="1" lang="en-US" altLang="zh-CN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làm</a:t>
              </a:r>
              <a:r>
                <a:rPr kumimoji="1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</a:t>
              </a:r>
              <a:r>
                <a:rPr kumimoji="1" lang="en-US" altLang="zh-CN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luật</a:t>
              </a:r>
              <a:r>
                <a:rPr kumimoji="1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. </a:t>
              </a:r>
              <a:endParaRPr kumimoji="1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endParaRPr>
            </a:p>
          </p:txBody>
        </p:sp>
        <p:sp>
          <p:nvSpPr>
            <p:cNvPr id="71" name="Rectangle 10">
              <a:extLst>
                <a:ext uri="{FF2B5EF4-FFF2-40B4-BE49-F238E27FC236}">
                  <a16:creationId xmlns:a16="http://schemas.microsoft.com/office/drawing/2014/main" id="{02AC3DD3-B522-425C-B105-7A21A5003320}"/>
                </a:ext>
              </a:extLst>
            </p:cNvPr>
            <p:cNvSpPr/>
            <p:nvPr/>
          </p:nvSpPr>
          <p:spPr>
            <a:xfrm>
              <a:off x="1918380" y="1734048"/>
              <a:ext cx="2348822" cy="323165"/>
            </a:xfrm>
            <a:prstGeom prst="rect">
              <a:avLst/>
            </a:prstGeom>
          </p:spPr>
          <p:txBody>
            <a:bodyPr wrap="none" lIns="0" tIns="0" rIns="216000" bIns="0" anchor="b" anchorCtr="0">
              <a:normAutofit fontScale="92500" lnSpcReduction="100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9BA8C"/>
                  </a:solidFill>
                  <a:effectLst/>
                  <a:uLnTx/>
                  <a:uFillTx/>
                  <a:latin typeface="#9Slide03 Kaleko 105 Round Bold" pitchFamily="2" charset="0"/>
                  <a:ea typeface="inpin heiti" panose="00000500000000000000" pitchFamily="2" charset="-122"/>
                  <a:cs typeface="+mn-ea"/>
                  <a:sym typeface="inpin heiti" panose="00000500000000000000" pitchFamily="2" charset="-122"/>
                </a:rPr>
                <a:t>Việt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D9BA8C"/>
                  </a:solidFill>
                  <a:effectLst/>
                  <a:uLnTx/>
                  <a:uFillTx/>
                  <a:latin typeface="#9Slide03 Kaleko 105 Round Bold" pitchFamily="2" charset="0"/>
                  <a:ea typeface="inpin heiti" panose="00000500000000000000" pitchFamily="2" charset="-122"/>
                  <a:cs typeface="+mn-ea"/>
                  <a:sym typeface="inpin heiti" panose="00000500000000000000" pitchFamily="2" charset="-122"/>
                </a:rPr>
                <a:t> </a:t>
              </a:r>
              <a:r>
                <a:rPr kumimoji="0" lang="en-US" altLang="zh-CN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9BA8C"/>
                  </a:solidFill>
                  <a:effectLst/>
                  <a:uLnTx/>
                  <a:uFillTx/>
                  <a:latin typeface="#9Slide03 Kaleko 105 Round Bold" pitchFamily="2" charset="0"/>
                  <a:ea typeface="inpin heiti" panose="00000500000000000000" pitchFamily="2" charset="-122"/>
                  <a:cs typeface="+mn-ea"/>
                  <a:sym typeface="inpin heiti" panose="00000500000000000000" pitchFamily="2" charset="-122"/>
                </a:rPr>
                <a:t>Hán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D9BA8C"/>
                  </a:solidFill>
                  <a:effectLst/>
                  <a:uLnTx/>
                  <a:uFillTx/>
                  <a:latin typeface="#9Slide03 Kaleko 105 Round Bold" pitchFamily="2" charset="0"/>
                  <a:ea typeface="inpin heiti" panose="00000500000000000000" pitchFamily="2" charset="-122"/>
                  <a:cs typeface="+mn-ea"/>
                  <a:sym typeface="inpin heiti" panose="00000500000000000000" pitchFamily="2" charset="-122"/>
                </a:rPr>
                <a:t> </a:t>
              </a:r>
              <a:r>
                <a:rPr kumimoji="0" lang="en-US" altLang="zh-CN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9BA8C"/>
                  </a:solidFill>
                  <a:effectLst/>
                  <a:uLnTx/>
                  <a:uFillTx/>
                  <a:latin typeface="#9Slide03 Kaleko 105 Round Bold" pitchFamily="2" charset="0"/>
                  <a:ea typeface="inpin heiti" panose="00000500000000000000" pitchFamily="2" charset="-122"/>
                  <a:cs typeface="+mn-ea"/>
                  <a:sym typeface="inpin heiti" panose="00000500000000000000" pitchFamily="2" charset="-122"/>
                </a:rPr>
                <a:t>văn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D9BA8C"/>
                  </a:solidFill>
                  <a:effectLst/>
                  <a:uLnTx/>
                  <a:uFillTx/>
                  <a:latin typeface="#9Slide03 Kaleko 105 Round Bold" pitchFamily="2" charset="0"/>
                  <a:ea typeface="inpin heiti" panose="00000500000000000000" pitchFamily="2" charset="-122"/>
                  <a:cs typeface="+mn-ea"/>
                  <a:sym typeface="inpin heiti" panose="00000500000000000000" pitchFamily="2" charset="-122"/>
                </a:rPr>
                <a:t> </a:t>
              </a:r>
              <a:r>
                <a:rPr kumimoji="0" lang="en-US" altLang="zh-CN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9BA8C"/>
                  </a:solidFill>
                  <a:effectLst/>
                  <a:uLnTx/>
                  <a:uFillTx/>
                  <a:latin typeface="#9Slide03 Kaleko 105 Round Bold" pitchFamily="2" charset="0"/>
                  <a:ea typeface="inpin heiti" panose="00000500000000000000" pitchFamily="2" charset="-122"/>
                  <a:cs typeface="+mn-ea"/>
                  <a:sym typeface="inpin heiti" panose="00000500000000000000" pitchFamily="2" charset="-122"/>
                </a:rPr>
                <a:t>khảo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D9BA8C"/>
                  </a:solidFill>
                  <a:effectLst/>
                  <a:uLnTx/>
                  <a:uFillTx/>
                  <a:latin typeface="#9Slide03 Kaleko 105 Round Bold" pitchFamily="2" charset="0"/>
                  <a:ea typeface="inpin heiti" panose="00000500000000000000" pitchFamily="2" charset="-122"/>
                  <a:cs typeface="+mn-ea"/>
                  <a:sym typeface="inpin heiti" panose="00000500000000000000" pitchFamily="2" charset="-122"/>
                </a:rPr>
                <a:t> – Phan </a:t>
              </a:r>
              <a:r>
                <a:rPr kumimoji="0" lang="en-US" altLang="zh-CN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9BA8C"/>
                  </a:solidFill>
                  <a:effectLst/>
                  <a:uLnTx/>
                  <a:uFillTx/>
                  <a:latin typeface="#9Slide03 Kaleko 105 Round Bold" pitchFamily="2" charset="0"/>
                  <a:ea typeface="inpin heiti" panose="00000500000000000000" pitchFamily="2" charset="-122"/>
                  <a:cs typeface="+mn-ea"/>
                  <a:sym typeface="inpin heiti" panose="00000500000000000000" pitchFamily="2" charset="-122"/>
                </a:rPr>
                <a:t>Kế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D9BA8C"/>
                  </a:solidFill>
                  <a:effectLst/>
                  <a:uLnTx/>
                  <a:uFillTx/>
                  <a:latin typeface="#9Slide03 Kaleko 105 Round Bold" pitchFamily="2" charset="0"/>
                  <a:ea typeface="inpin heiti" panose="00000500000000000000" pitchFamily="2" charset="-122"/>
                  <a:cs typeface="+mn-ea"/>
                  <a:sym typeface="inpin heiti" panose="00000500000000000000" pitchFamily="2" charset="-122"/>
                </a:rPr>
                <a:t> </a:t>
              </a:r>
              <a:r>
                <a:rPr kumimoji="0" lang="en-US" altLang="zh-CN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9BA8C"/>
                  </a:solidFill>
                  <a:effectLst/>
                  <a:uLnTx/>
                  <a:uFillTx/>
                  <a:latin typeface="#9Slide03 Kaleko 105 Round Bold" pitchFamily="2" charset="0"/>
                  <a:ea typeface="inpin heiti" panose="00000500000000000000" pitchFamily="2" charset="-122"/>
                  <a:cs typeface="+mn-ea"/>
                  <a:sym typeface="inpin heiti" panose="00000500000000000000" pitchFamily="2" charset="-122"/>
                </a:rPr>
                <a:t>Bính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D9BA8C"/>
                  </a:solidFill>
                  <a:effectLst/>
                  <a:uLnTx/>
                  <a:uFillTx/>
                  <a:latin typeface="#9Slide03 Kaleko 105 Round Bold" pitchFamily="2" charset="0"/>
                  <a:ea typeface="inpin heiti" panose="00000500000000000000" pitchFamily="2" charset="-122"/>
                  <a:cs typeface="+mn-ea"/>
                  <a:sym typeface="inpin heiti" panose="00000500000000000000" pitchFamily="2" charset="-122"/>
                </a:rPr>
                <a:t> </a:t>
              </a: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D9BA8C"/>
                </a:solidFill>
                <a:effectLst/>
                <a:uLnTx/>
                <a:uFillTx/>
                <a:latin typeface="#9Slide03 Kaleko 105 Round Bold" pitchFamily="2" charset="0"/>
                <a:ea typeface="inpin heiti" panose="00000500000000000000" pitchFamily="2" charset="-122"/>
                <a:cs typeface="+mn-ea"/>
                <a:sym typeface="inpin heiti" panose="00000500000000000000" pitchFamily="2" charset="-122"/>
              </a:endParaRPr>
            </a:p>
          </p:txBody>
        </p:sp>
      </p:grpSp>
      <p:grpSp>
        <p:nvGrpSpPr>
          <p:cNvPr id="72" name="Group 11">
            <a:extLst>
              <a:ext uri="{FF2B5EF4-FFF2-40B4-BE49-F238E27FC236}">
                <a16:creationId xmlns:a16="http://schemas.microsoft.com/office/drawing/2014/main" id="{72EEEF5A-0A55-4448-9351-C2BF8C9DE93B}"/>
              </a:ext>
            </a:extLst>
          </p:cNvPr>
          <p:cNvGrpSpPr/>
          <p:nvPr/>
        </p:nvGrpSpPr>
        <p:grpSpPr>
          <a:xfrm>
            <a:off x="6558812" y="4488887"/>
            <a:ext cx="5357885" cy="891638"/>
            <a:chOff x="1842178" y="1734048"/>
            <a:chExt cx="4804883" cy="891638"/>
          </a:xfrm>
        </p:grpSpPr>
        <p:sp>
          <p:nvSpPr>
            <p:cNvPr id="73" name="TextBox 36">
              <a:extLst>
                <a:ext uri="{FF2B5EF4-FFF2-40B4-BE49-F238E27FC236}">
                  <a16:creationId xmlns:a16="http://schemas.microsoft.com/office/drawing/2014/main" id="{95CF46B5-442C-4726-A794-D23EF70FC63D}"/>
                </a:ext>
              </a:extLst>
            </p:cNvPr>
            <p:cNvSpPr txBox="1"/>
            <p:nvPr/>
          </p:nvSpPr>
          <p:spPr>
            <a:xfrm>
              <a:off x="1842178" y="2071688"/>
              <a:ext cx="4804883" cy="553998"/>
            </a:xfrm>
            <a:prstGeom prst="rect">
              <a:avLst/>
            </a:prstGeom>
            <a:noFill/>
          </p:spPr>
          <p:txBody>
            <a:bodyPr wrap="square" rIns="216000" anchor="t" anchorCtr="0">
              <a:no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Vì</a:t>
              </a:r>
              <a:r>
                <a:rPr kumimoji="1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</a:t>
              </a:r>
              <a:r>
                <a:rPr kumimoji="1" lang="en-US" altLang="zh-CN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từ</a:t>
              </a:r>
              <a:r>
                <a:rPr kumimoji="1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</a:t>
              </a:r>
              <a:r>
                <a:rPr kumimoji="1" lang="en-US" altLang="zh-CN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Đường</a:t>
              </a:r>
              <a:r>
                <a:rPr kumimoji="1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</a:t>
              </a:r>
              <a:r>
                <a:rPr kumimoji="1" lang="en-US" altLang="zh-CN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mới</a:t>
              </a:r>
              <a:r>
                <a:rPr kumimoji="1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</a:t>
              </a:r>
              <a:r>
                <a:rPr kumimoji="1" lang="en-US" altLang="zh-CN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bắt</a:t>
              </a:r>
              <a:r>
                <a:rPr kumimoji="1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</a:t>
              </a:r>
              <a:r>
                <a:rPr kumimoji="1" lang="en-US" altLang="zh-CN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đầu</a:t>
              </a:r>
              <a:r>
                <a:rPr kumimoji="1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</a:t>
              </a:r>
              <a:r>
                <a:rPr kumimoji="1" lang="en-US" altLang="zh-CN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đặt</a:t>
              </a:r>
              <a:r>
                <a:rPr kumimoji="1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ra </a:t>
              </a:r>
              <a:r>
                <a:rPr kumimoji="1" lang="en-US" altLang="zh-CN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luật</a:t>
              </a:r>
              <a:r>
                <a:rPr kumimoji="1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</a:t>
              </a:r>
              <a:r>
                <a:rPr kumimoji="1" lang="en-US" altLang="zh-CN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thơ</a:t>
              </a:r>
              <a:r>
                <a:rPr kumimoji="1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, </a:t>
              </a:r>
              <a:r>
                <a:rPr kumimoji="1" lang="en-US" altLang="zh-CN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nên</a:t>
              </a:r>
              <a:r>
                <a:rPr kumimoji="1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</a:t>
              </a:r>
              <a:r>
                <a:rPr kumimoji="1" lang="en-US" altLang="zh-CN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gọi</a:t>
              </a:r>
              <a:r>
                <a:rPr kumimoji="1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</a:t>
              </a:r>
              <a:r>
                <a:rPr kumimoji="1" lang="en-US" altLang="zh-CN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là</a:t>
              </a:r>
              <a:r>
                <a:rPr kumimoji="1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</a:t>
              </a:r>
              <a:r>
                <a:rPr kumimoji="1" lang="en-US" altLang="zh-CN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Đường</a:t>
              </a:r>
              <a:r>
                <a:rPr kumimoji="1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</a:t>
              </a:r>
              <a:r>
                <a:rPr kumimoji="1" lang="en-US" altLang="zh-CN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luật</a:t>
              </a:r>
              <a:r>
                <a:rPr kumimoji="1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. </a:t>
              </a:r>
              <a:r>
                <a:rPr kumimoji="1" lang="en-US" altLang="zh-CN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Thơ</a:t>
              </a:r>
              <a:r>
                <a:rPr kumimoji="1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</a:t>
              </a:r>
              <a:r>
                <a:rPr kumimoji="1" lang="en-US" altLang="zh-CN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luật</a:t>
              </a:r>
              <a:r>
                <a:rPr kumimoji="1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</a:t>
              </a:r>
              <a:r>
                <a:rPr kumimoji="1" lang="en-US" altLang="zh-CN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là</a:t>
              </a:r>
              <a:r>
                <a:rPr kumimoji="1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</a:t>
              </a:r>
              <a:r>
                <a:rPr kumimoji="1" lang="en-US" altLang="zh-CN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lối</a:t>
              </a:r>
              <a:r>
                <a:rPr kumimoji="1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</a:t>
              </a:r>
              <a:r>
                <a:rPr kumimoji="1" lang="en-US" altLang="zh-CN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văn</a:t>
              </a:r>
              <a:r>
                <a:rPr kumimoji="1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</a:t>
              </a:r>
              <a:r>
                <a:rPr kumimoji="1" lang="en-US" altLang="zh-CN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có</a:t>
              </a:r>
              <a:r>
                <a:rPr kumimoji="1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</a:t>
              </a:r>
              <a:r>
                <a:rPr kumimoji="1" lang="en-US" altLang="zh-CN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vần</a:t>
              </a:r>
              <a:r>
                <a:rPr kumimoji="1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</a:t>
              </a:r>
              <a:r>
                <a:rPr kumimoji="1" lang="en-US" altLang="zh-CN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mà</a:t>
              </a:r>
              <a:r>
                <a:rPr kumimoji="1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</a:t>
              </a:r>
              <a:r>
                <a:rPr kumimoji="1" lang="en-US" altLang="zh-CN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đối</a:t>
              </a:r>
              <a:r>
                <a:rPr kumimoji="1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</a:t>
              </a:r>
              <a:r>
                <a:rPr kumimoji="1" lang="en-US" altLang="zh-CN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nhau</a:t>
              </a:r>
              <a:r>
                <a:rPr kumimoji="1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, </a:t>
              </a:r>
              <a:r>
                <a:rPr kumimoji="1" lang="en-US" altLang="zh-CN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cũng</a:t>
              </a:r>
              <a:r>
                <a:rPr kumimoji="1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</a:t>
              </a:r>
              <a:r>
                <a:rPr kumimoji="1" lang="en-US" altLang="zh-CN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đủ</a:t>
              </a:r>
              <a:r>
                <a:rPr kumimoji="1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</a:t>
              </a:r>
              <a:r>
                <a:rPr kumimoji="1" lang="en-US" altLang="zh-CN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cả</a:t>
              </a:r>
              <a:r>
                <a:rPr kumimoji="1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</a:t>
              </a:r>
              <a:r>
                <a:rPr kumimoji="1" lang="en-US" altLang="zh-CN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thất</a:t>
              </a:r>
              <a:r>
                <a:rPr kumimoji="1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</a:t>
              </a:r>
              <a:r>
                <a:rPr kumimoji="1" lang="en-US" altLang="zh-CN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ngôn</a:t>
              </a:r>
              <a:r>
                <a:rPr kumimoji="1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, </a:t>
              </a:r>
              <a:r>
                <a:rPr kumimoji="1" lang="en-US" altLang="zh-CN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ngũ</a:t>
              </a:r>
              <a:r>
                <a:rPr kumimoji="1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</a:t>
              </a:r>
              <a:r>
                <a:rPr kumimoji="1" lang="en-US" altLang="zh-CN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ngôn</a:t>
              </a:r>
              <a:r>
                <a:rPr kumimoji="1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</a:t>
              </a:r>
              <a:r>
                <a:rPr kumimoji="1" lang="en-US" altLang="zh-CN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như</a:t>
              </a:r>
              <a:r>
                <a:rPr kumimoji="1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</a:t>
              </a:r>
              <a:r>
                <a:rPr kumimoji="1" lang="en-US" altLang="zh-CN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cổ</a:t>
              </a:r>
              <a:r>
                <a:rPr kumimoji="1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</a:t>
              </a:r>
              <a:r>
                <a:rPr kumimoji="1" lang="en-US" altLang="zh-CN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phong</a:t>
              </a:r>
              <a:r>
                <a:rPr kumimoji="1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, </a:t>
              </a:r>
              <a:r>
                <a:rPr kumimoji="1" lang="en-US" altLang="zh-CN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khác</a:t>
              </a:r>
              <a:r>
                <a:rPr kumimoji="1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</a:t>
              </a:r>
              <a:r>
                <a:rPr kumimoji="1" lang="en-US" altLang="zh-CN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với</a:t>
              </a:r>
              <a:r>
                <a:rPr kumimoji="1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</a:t>
              </a:r>
              <a:r>
                <a:rPr kumimoji="1" lang="en-US" altLang="zh-CN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cổ</a:t>
              </a:r>
              <a:r>
                <a:rPr kumimoji="1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</a:t>
              </a:r>
              <a:r>
                <a:rPr kumimoji="1" lang="en-US" altLang="zh-CN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phong</a:t>
              </a:r>
              <a:r>
                <a:rPr kumimoji="1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</a:t>
              </a:r>
              <a:r>
                <a:rPr kumimoji="1" lang="en-US" altLang="zh-CN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là</a:t>
              </a:r>
              <a:r>
                <a:rPr kumimoji="1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</a:t>
              </a:r>
              <a:r>
                <a:rPr kumimoji="1" lang="en-US" altLang="zh-CN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hạn</a:t>
              </a:r>
              <a:r>
                <a:rPr kumimoji="1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</a:t>
              </a:r>
              <a:r>
                <a:rPr kumimoji="1" lang="en-US" altLang="zh-CN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định</a:t>
              </a:r>
              <a:r>
                <a:rPr kumimoji="1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</a:t>
              </a:r>
              <a:r>
                <a:rPr kumimoji="1" lang="en-US" altLang="zh-CN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bằng</a:t>
              </a:r>
              <a:r>
                <a:rPr kumimoji="1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</a:t>
              </a:r>
              <a:r>
                <a:rPr kumimoji="1" lang="en-US" altLang="zh-CN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trắc</a:t>
              </a:r>
              <a:r>
                <a:rPr kumimoji="1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– </a:t>
              </a:r>
              <a:r>
                <a:rPr kumimoji="1" lang="en-US" altLang="zh-CN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sai</a:t>
              </a:r>
              <a:r>
                <a:rPr kumimoji="1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</a:t>
              </a:r>
              <a:r>
                <a:rPr kumimoji="1" lang="en-US" altLang="zh-CN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thì</a:t>
              </a:r>
              <a:r>
                <a:rPr kumimoji="1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</a:t>
              </a:r>
              <a:r>
                <a:rPr kumimoji="1" lang="en-US" altLang="zh-CN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gọi</a:t>
              </a:r>
              <a:r>
                <a:rPr kumimoji="1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</a:t>
              </a:r>
              <a:r>
                <a:rPr kumimoji="1" lang="en-US" altLang="zh-CN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là</a:t>
              </a:r>
              <a:r>
                <a:rPr kumimoji="1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</a:t>
              </a:r>
              <a:r>
                <a:rPr kumimoji="1" lang="en-US" altLang="zh-CN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thất</a:t>
              </a:r>
              <a:r>
                <a:rPr kumimoji="1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</a:t>
              </a:r>
              <a:r>
                <a:rPr kumimoji="1" lang="en-US" altLang="zh-CN" sz="2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luật</a:t>
              </a:r>
              <a:r>
                <a:rPr kumimoji="1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. </a:t>
              </a:r>
              <a:endParaRPr kumimoji="1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endParaRPr>
            </a:p>
          </p:txBody>
        </p:sp>
        <p:sp>
          <p:nvSpPr>
            <p:cNvPr id="74" name="Rectangle 10">
              <a:extLst>
                <a:ext uri="{FF2B5EF4-FFF2-40B4-BE49-F238E27FC236}">
                  <a16:creationId xmlns:a16="http://schemas.microsoft.com/office/drawing/2014/main" id="{E69A09CC-E3DC-47E6-B00F-559318327D9C}"/>
                </a:ext>
              </a:extLst>
            </p:cNvPr>
            <p:cNvSpPr/>
            <p:nvPr/>
          </p:nvSpPr>
          <p:spPr>
            <a:xfrm>
              <a:off x="1918380" y="1734048"/>
              <a:ext cx="2348822" cy="323165"/>
            </a:xfrm>
            <a:prstGeom prst="rect">
              <a:avLst/>
            </a:prstGeom>
          </p:spPr>
          <p:txBody>
            <a:bodyPr wrap="none" lIns="0" tIns="0" rIns="216000" bIns="0" anchor="b" anchorCtr="0">
              <a:normAutofit fontScale="92500" lnSpcReduction="10000"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D9BA8C"/>
                  </a:solidFill>
                  <a:effectLst/>
                  <a:uLnTx/>
                  <a:uFillTx/>
                  <a:latin typeface="#9Slide03 Kaleko 105 Round Bold" pitchFamily="2" charset="0"/>
                  <a:ea typeface="inpin heiti" panose="00000500000000000000" pitchFamily="2" charset="-122"/>
                  <a:cs typeface="+mn-ea"/>
                  <a:sym typeface="inpin heiti" panose="00000500000000000000" pitchFamily="2" charset="-122"/>
                </a:rPr>
                <a:t>Quốc </a:t>
              </a:r>
              <a:r>
                <a:rPr kumimoji="0" lang="en-US" altLang="zh-CN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9BA8C"/>
                  </a:solidFill>
                  <a:effectLst/>
                  <a:uLnTx/>
                  <a:uFillTx/>
                  <a:latin typeface="#9Slide03 Kaleko 105 Round Bold" pitchFamily="2" charset="0"/>
                  <a:ea typeface="inpin heiti" panose="00000500000000000000" pitchFamily="2" charset="-122"/>
                  <a:cs typeface="+mn-ea"/>
                  <a:sym typeface="inpin heiti" panose="00000500000000000000" pitchFamily="2" charset="-122"/>
                </a:rPr>
                <a:t>văn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D9BA8C"/>
                  </a:solidFill>
                  <a:effectLst/>
                  <a:uLnTx/>
                  <a:uFillTx/>
                  <a:latin typeface="#9Slide03 Kaleko 105 Round Bold" pitchFamily="2" charset="0"/>
                  <a:ea typeface="inpin heiti" panose="00000500000000000000" pitchFamily="2" charset="-122"/>
                  <a:cs typeface="+mn-ea"/>
                  <a:sym typeface="inpin heiti" panose="00000500000000000000" pitchFamily="2" charset="-122"/>
                </a:rPr>
                <a:t> </a:t>
              </a:r>
              <a:r>
                <a:rPr kumimoji="0" lang="en-US" altLang="zh-CN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9BA8C"/>
                  </a:solidFill>
                  <a:effectLst/>
                  <a:uLnTx/>
                  <a:uFillTx/>
                  <a:latin typeface="#9Slide03 Kaleko 105 Round Bold" pitchFamily="2" charset="0"/>
                  <a:ea typeface="inpin heiti" panose="00000500000000000000" pitchFamily="2" charset="-122"/>
                  <a:cs typeface="+mn-ea"/>
                  <a:sym typeface="inpin heiti" panose="00000500000000000000" pitchFamily="2" charset="-122"/>
                </a:rPr>
                <a:t>cụ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D9BA8C"/>
                  </a:solidFill>
                  <a:effectLst/>
                  <a:uLnTx/>
                  <a:uFillTx/>
                  <a:latin typeface="#9Slide03 Kaleko 105 Round Bold" pitchFamily="2" charset="0"/>
                  <a:ea typeface="inpin heiti" panose="00000500000000000000" pitchFamily="2" charset="-122"/>
                  <a:cs typeface="+mn-ea"/>
                  <a:sym typeface="inpin heiti" panose="00000500000000000000" pitchFamily="2" charset="-122"/>
                </a:rPr>
                <a:t> </a:t>
              </a:r>
              <a:r>
                <a:rPr kumimoji="0" lang="en-US" altLang="zh-CN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9BA8C"/>
                  </a:solidFill>
                  <a:effectLst/>
                  <a:uLnTx/>
                  <a:uFillTx/>
                  <a:latin typeface="#9Slide03 Kaleko 105 Round Bold" pitchFamily="2" charset="0"/>
                  <a:ea typeface="inpin heiti" panose="00000500000000000000" pitchFamily="2" charset="-122"/>
                  <a:cs typeface="+mn-ea"/>
                  <a:sym typeface="inpin heiti" panose="00000500000000000000" pitchFamily="2" charset="-122"/>
                </a:rPr>
                <a:t>thể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D9BA8C"/>
                  </a:solidFill>
                  <a:effectLst/>
                  <a:uLnTx/>
                  <a:uFillTx/>
                  <a:latin typeface="#9Slide03 Kaleko 105 Round Bold" pitchFamily="2" charset="0"/>
                  <a:ea typeface="inpin heiti" panose="00000500000000000000" pitchFamily="2" charset="-122"/>
                  <a:cs typeface="+mn-ea"/>
                  <a:sym typeface="inpin heiti" panose="00000500000000000000" pitchFamily="2" charset="-122"/>
                </a:rPr>
                <a:t> - </a:t>
              </a:r>
              <a:r>
                <a:rPr kumimoji="0" lang="en-US" altLang="zh-CN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9BA8C"/>
                  </a:solidFill>
                  <a:effectLst/>
                  <a:uLnTx/>
                  <a:uFillTx/>
                  <a:latin typeface="#9Slide03 Kaleko 105 Round Bold" pitchFamily="2" charset="0"/>
                  <a:ea typeface="inpin heiti" panose="00000500000000000000" pitchFamily="2" charset="-122"/>
                  <a:cs typeface="+mn-ea"/>
                  <a:sym typeface="inpin heiti" panose="00000500000000000000" pitchFamily="2" charset="-122"/>
                </a:rPr>
                <a:t>Bùi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D9BA8C"/>
                  </a:solidFill>
                  <a:effectLst/>
                  <a:uLnTx/>
                  <a:uFillTx/>
                  <a:latin typeface="#9Slide03 Kaleko 105 Round Bold" pitchFamily="2" charset="0"/>
                  <a:ea typeface="inpin heiti" panose="00000500000000000000" pitchFamily="2" charset="-122"/>
                  <a:cs typeface="+mn-ea"/>
                  <a:sym typeface="inpin heiti" panose="00000500000000000000" pitchFamily="2" charset="-122"/>
                </a:rPr>
                <a:t> </a:t>
              </a:r>
              <a:r>
                <a:rPr kumimoji="0" lang="en-US" altLang="zh-CN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9BA8C"/>
                  </a:solidFill>
                  <a:effectLst/>
                  <a:uLnTx/>
                  <a:uFillTx/>
                  <a:latin typeface="#9Slide03 Kaleko 105 Round Bold" pitchFamily="2" charset="0"/>
                  <a:ea typeface="inpin heiti" panose="00000500000000000000" pitchFamily="2" charset="-122"/>
                  <a:cs typeface="+mn-ea"/>
                  <a:sym typeface="inpin heiti" panose="00000500000000000000" pitchFamily="2" charset="-122"/>
                </a:rPr>
                <a:t>Kỉ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D9BA8C"/>
                  </a:solidFill>
                  <a:effectLst/>
                  <a:uLnTx/>
                  <a:uFillTx/>
                  <a:latin typeface="#9Slide03 Kaleko 105 Round Bold" pitchFamily="2" charset="0"/>
                  <a:ea typeface="inpin heiti" panose="00000500000000000000" pitchFamily="2" charset="-122"/>
                  <a:cs typeface="+mn-ea"/>
                  <a:sym typeface="inpin heiti" panose="00000500000000000000" pitchFamily="2" charset="-122"/>
                </a:rPr>
                <a:t> </a:t>
              </a: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D9BA8C"/>
                </a:solidFill>
                <a:effectLst/>
                <a:uLnTx/>
                <a:uFillTx/>
                <a:latin typeface="#9Slide03 Kaleko 105 Round Bold" pitchFamily="2" charset="0"/>
                <a:ea typeface="inpin heiti" panose="00000500000000000000" pitchFamily="2" charset="-122"/>
                <a:cs typeface="+mn-ea"/>
                <a:sym typeface="inpin heiti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904079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split orient="vert"/>
      </p:transition>
    </mc:Choice>
    <mc:Fallback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0">
            <a:extLst>
              <a:ext uri="{FF2B5EF4-FFF2-40B4-BE49-F238E27FC236}">
                <a16:creationId xmlns:a16="http://schemas.microsoft.com/office/drawing/2014/main" id="{2CD6D4CD-C2CA-495A-B787-25E6E1D05BEF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353" y="1780377"/>
            <a:ext cx="4233053" cy="4189189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BC78A5E5-5416-4185-8D29-299F7986A60A}"/>
              </a:ext>
            </a:extLst>
          </p:cNvPr>
          <p:cNvGrpSpPr/>
          <p:nvPr/>
        </p:nvGrpSpPr>
        <p:grpSpPr>
          <a:xfrm>
            <a:off x="4442254" y="1665739"/>
            <a:ext cx="2288884" cy="3414461"/>
            <a:chOff x="5025593" y="1307852"/>
            <a:chExt cx="2288884" cy="3414461"/>
          </a:xfrm>
        </p:grpSpPr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AC474534-6865-406A-BA9F-7277011E8306}"/>
                </a:ext>
              </a:extLst>
            </p:cNvPr>
            <p:cNvSpPr txBox="1"/>
            <p:nvPr/>
          </p:nvSpPr>
          <p:spPr>
            <a:xfrm>
              <a:off x="5025593" y="1948135"/>
              <a:ext cx="553998" cy="2750127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endParaRPr lang="zh-CN" altLang="en-US" sz="2400" dirty="0">
                <a:solidFill>
                  <a:srgbClr val="D9BA8C"/>
                </a:solidFill>
                <a:latin typeface="inpin heiti" panose="00000500000000000000" pitchFamily="2" charset="-122"/>
                <a:ea typeface="inpin heiti" panose="00000500000000000000" pitchFamily="2" charset="-122"/>
                <a:cs typeface="+mn-ea"/>
                <a:sym typeface="inpin heiti" panose="00000500000000000000" pitchFamily="2" charset="-122"/>
              </a:endParaRPr>
            </a:p>
          </p:txBody>
        </p:sp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B53FF7F0-1AF1-4CF6-8027-3E4559FC27F3}"/>
                </a:ext>
              </a:extLst>
            </p:cNvPr>
            <p:cNvSpPr txBox="1"/>
            <p:nvPr/>
          </p:nvSpPr>
          <p:spPr>
            <a:xfrm>
              <a:off x="5511813" y="1307852"/>
              <a:ext cx="1802664" cy="3414461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vi-VN" altLang="zh-CN" sz="2400" dirty="0">
                  <a:solidFill>
                    <a:schemeClr val="bg1">
                      <a:lumMod val="95000"/>
                    </a:schemeClr>
                  </a:solidFill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Thơ u </a:t>
              </a:r>
              <a:r>
                <a:rPr lang="vi-VN" altLang="zh-CN" sz="2400" dirty="0" err="1">
                  <a:solidFill>
                    <a:schemeClr val="bg1">
                      <a:lumMod val="95000"/>
                    </a:schemeClr>
                  </a:solidFill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hoài</a:t>
              </a:r>
              <a:r>
                <a:rPr lang="vi-VN" altLang="zh-CN" sz="2400" dirty="0">
                  <a:solidFill>
                    <a:schemeClr val="bg1">
                      <a:lumMod val="95000"/>
                    </a:schemeClr>
                  </a:solidFill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</a:t>
              </a:r>
              <a:r>
                <a:rPr lang="vi-VN" altLang="zh-CN" sz="2400" dirty="0" err="1">
                  <a:solidFill>
                    <a:schemeClr val="bg1">
                      <a:lumMod val="95000"/>
                    </a:schemeClr>
                  </a:solidFill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về</a:t>
              </a:r>
              <a:r>
                <a:rPr lang="vi-VN" altLang="zh-CN" sz="2400" dirty="0">
                  <a:solidFill>
                    <a:schemeClr val="bg1">
                      <a:lumMod val="95000"/>
                    </a:schemeClr>
                  </a:solidFill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</a:t>
              </a:r>
              <a:r>
                <a:rPr lang="vi-VN" altLang="zh-CN" sz="2400" dirty="0" err="1">
                  <a:solidFill>
                    <a:schemeClr val="bg1">
                      <a:lumMod val="95000"/>
                    </a:schemeClr>
                  </a:solidFill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thế</a:t>
              </a:r>
              <a:r>
                <a:rPr lang="vi-VN" altLang="zh-CN" sz="2400" dirty="0">
                  <a:solidFill>
                    <a:schemeClr val="bg1">
                      <a:lumMod val="95000"/>
                    </a:schemeClr>
                  </a:solidFill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</a:t>
              </a:r>
              <a:r>
                <a:rPr lang="vi-VN" altLang="zh-CN" sz="2400" dirty="0" err="1">
                  <a:solidFill>
                    <a:schemeClr val="bg1">
                      <a:lumMod val="95000"/>
                    </a:schemeClr>
                  </a:solidFill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sự</a:t>
              </a:r>
              <a:r>
                <a:rPr lang="vi-VN" altLang="zh-CN" sz="2400" dirty="0">
                  <a:solidFill>
                    <a:schemeClr val="bg1">
                      <a:lumMod val="95000"/>
                    </a:schemeClr>
                  </a:solidFill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, </a:t>
              </a:r>
              <a:r>
                <a:rPr lang="vi-VN" altLang="zh-CN" sz="2400" dirty="0" err="1">
                  <a:solidFill>
                    <a:schemeClr val="bg1">
                      <a:lumMod val="95000"/>
                    </a:schemeClr>
                  </a:solidFill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nặng</a:t>
              </a:r>
              <a:r>
                <a:rPr lang="vi-VN" altLang="zh-CN" sz="2400" dirty="0">
                  <a:solidFill>
                    <a:schemeClr val="bg1">
                      <a:lumMod val="95000"/>
                    </a:schemeClr>
                  </a:solidFill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</a:t>
              </a:r>
              <a:r>
                <a:rPr lang="vi-VN" altLang="zh-CN" sz="2400" dirty="0" err="1">
                  <a:solidFill>
                    <a:schemeClr val="bg1">
                      <a:lumMod val="95000"/>
                    </a:schemeClr>
                  </a:solidFill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niềm</a:t>
              </a:r>
              <a:r>
                <a:rPr lang="vi-VN" altLang="zh-CN" sz="2400" dirty="0">
                  <a:solidFill>
                    <a:schemeClr val="bg1">
                      <a:lumMod val="95000"/>
                    </a:schemeClr>
                  </a:solidFill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ưu tư </a:t>
              </a:r>
              <a:r>
                <a:rPr lang="vi-VN" altLang="zh-CN" sz="2400" dirty="0" err="1">
                  <a:solidFill>
                    <a:schemeClr val="bg1">
                      <a:lumMod val="95000"/>
                    </a:schemeClr>
                  </a:solidFill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xã</a:t>
              </a:r>
              <a:r>
                <a:rPr lang="vi-VN" altLang="zh-CN" sz="2400" dirty="0">
                  <a:solidFill>
                    <a:schemeClr val="bg1">
                      <a:lumMod val="95000"/>
                    </a:schemeClr>
                  </a:solidFill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</a:t>
              </a:r>
              <a:r>
                <a:rPr lang="vi-VN" altLang="zh-CN" sz="2400" dirty="0" err="1">
                  <a:solidFill>
                    <a:schemeClr val="bg1">
                      <a:lumMod val="95000"/>
                    </a:schemeClr>
                  </a:solidFill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hội</a:t>
              </a:r>
              <a:r>
                <a:rPr lang="vi-VN" altLang="zh-CN" sz="2400" dirty="0">
                  <a:solidFill>
                    <a:schemeClr val="bg1">
                      <a:lumMod val="95000"/>
                    </a:schemeClr>
                  </a:solidFill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, </a:t>
              </a:r>
              <a:r>
                <a:rPr lang="vi-VN" altLang="zh-CN" sz="2400" dirty="0" err="1">
                  <a:solidFill>
                    <a:schemeClr val="bg1">
                      <a:lumMod val="95000"/>
                    </a:schemeClr>
                  </a:solidFill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đó</a:t>
              </a:r>
              <a:r>
                <a:rPr lang="vi-VN" altLang="zh-CN" sz="2400" dirty="0">
                  <a:solidFill>
                    <a:schemeClr val="bg1">
                      <a:lumMod val="95000"/>
                    </a:schemeClr>
                  </a:solidFill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</a:t>
              </a:r>
              <a:r>
                <a:rPr lang="vi-VN" altLang="zh-CN" sz="2400" dirty="0" err="1">
                  <a:solidFill>
                    <a:schemeClr val="bg1">
                      <a:lumMod val="95000"/>
                    </a:schemeClr>
                  </a:solidFill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là</a:t>
              </a:r>
              <a:r>
                <a:rPr lang="vi-VN" altLang="zh-CN" sz="2400" dirty="0">
                  <a:solidFill>
                    <a:schemeClr val="bg1">
                      <a:lumMod val="95000"/>
                    </a:schemeClr>
                  </a:solidFill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</a:t>
              </a:r>
              <a:r>
                <a:rPr lang="vi-VN" altLang="zh-CN" sz="2400" dirty="0" err="1">
                  <a:solidFill>
                    <a:schemeClr val="bg1">
                      <a:lumMod val="95000"/>
                    </a:schemeClr>
                  </a:solidFill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cảm</a:t>
              </a:r>
              <a:r>
                <a:rPr lang="vi-VN" altLang="zh-CN" sz="2400" dirty="0">
                  <a:solidFill>
                    <a:schemeClr val="bg1">
                      <a:lumMod val="95000"/>
                    </a:schemeClr>
                  </a:solidFill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</a:t>
              </a:r>
              <a:r>
                <a:rPr lang="vi-VN" altLang="zh-CN" sz="2400" dirty="0" err="1">
                  <a:solidFill>
                    <a:schemeClr val="bg1">
                      <a:lumMod val="95000"/>
                    </a:schemeClr>
                  </a:solidFill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hứng</a:t>
              </a:r>
              <a:r>
                <a:rPr lang="vi-VN" altLang="zh-CN" sz="2400" dirty="0">
                  <a:solidFill>
                    <a:schemeClr val="bg1">
                      <a:lumMod val="95000"/>
                    </a:schemeClr>
                  </a:solidFill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</a:t>
              </a:r>
              <a:r>
                <a:rPr lang="vi-VN" altLang="zh-CN" sz="2400" dirty="0" err="1">
                  <a:solidFill>
                    <a:schemeClr val="bg1">
                      <a:lumMod val="95000"/>
                    </a:schemeClr>
                  </a:solidFill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của</a:t>
              </a:r>
              <a:r>
                <a:rPr lang="vi-VN" altLang="zh-CN" sz="2400" dirty="0">
                  <a:solidFill>
                    <a:schemeClr val="bg1">
                      <a:lumMod val="95000"/>
                    </a:schemeClr>
                  </a:solidFill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</a:t>
              </a:r>
              <a:r>
                <a:rPr lang="vi-VN" altLang="zh-CN" sz="2400" dirty="0" err="1">
                  <a:solidFill>
                    <a:schemeClr val="bg1">
                      <a:lumMod val="95000"/>
                    </a:schemeClr>
                  </a:solidFill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nhà</a:t>
              </a:r>
              <a:r>
                <a:rPr lang="vi-VN" altLang="zh-CN" sz="2400" dirty="0">
                  <a:solidFill>
                    <a:schemeClr val="bg1">
                      <a:lumMod val="95000"/>
                    </a:schemeClr>
                  </a:solidFill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Nho.</a:t>
              </a:r>
              <a:endParaRPr lang="zh-CN" altLang="en-US" sz="24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endParaRPr>
            </a:p>
          </p:txBody>
        </p:sp>
        <p:sp>
          <p:nvSpPr>
            <p:cNvPr id="9" name="椭圆 8">
              <a:extLst>
                <a:ext uri="{FF2B5EF4-FFF2-40B4-BE49-F238E27FC236}">
                  <a16:creationId xmlns:a16="http://schemas.microsoft.com/office/drawing/2014/main" id="{9779AD2B-5ED7-424F-B418-17C62C80FEB7}"/>
                </a:ext>
              </a:extLst>
            </p:cNvPr>
            <p:cNvSpPr/>
            <p:nvPr/>
          </p:nvSpPr>
          <p:spPr>
            <a:xfrm>
              <a:off x="5054366" y="1348492"/>
              <a:ext cx="496451" cy="496451"/>
            </a:xfrm>
            <a:prstGeom prst="ellipse">
              <a:avLst/>
            </a:prstGeom>
            <a:solidFill>
              <a:srgbClr val="00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solidFill>
                    <a:srgbClr val="D9BA8C"/>
                  </a:solidFill>
                  <a:latin typeface="#9Slide04 SVNSwashington" pitchFamily="2" charset="0"/>
                  <a:ea typeface="inpin heiti" panose="00000500000000000000" pitchFamily="2" charset="-122"/>
                  <a:cs typeface="+mn-ea"/>
                  <a:sym typeface="inpin heiti" panose="00000500000000000000" pitchFamily="2" charset="-122"/>
                </a:rPr>
                <a:t>01</a:t>
              </a:r>
              <a:endParaRPr lang="zh-CN" altLang="en-US" dirty="0">
                <a:solidFill>
                  <a:srgbClr val="D9BA8C"/>
                </a:solidFill>
                <a:latin typeface="#9Slide04 SVNSwashington" pitchFamily="2" charset="0"/>
                <a:ea typeface="inpin heiti" panose="00000500000000000000" pitchFamily="2" charset="-122"/>
                <a:cs typeface="+mn-ea"/>
                <a:sym typeface="inpin heiti" panose="00000500000000000000" pitchFamily="2" charset="-122"/>
              </a:endParaRPr>
            </a:p>
          </p:txBody>
        </p: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ADCFAAF1-E305-454B-B994-F12B01024035}"/>
              </a:ext>
            </a:extLst>
          </p:cNvPr>
          <p:cNvGrpSpPr/>
          <p:nvPr/>
        </p:nvGrpSpPr>
        <p:grpSpPr>
          <a:xfrm>
            <a:off x="6800667" y="1642616"/>
            <a:ext cx="2407324" cy="3894592"/>
            <a:chOff x="5025593" y="1307852"/>
            <a:chExt cx="2407324" cy="3894592"/>
          </a:xfrm>
        </p:grpSpPr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30210288-0942-47C5-81EA-ADFCB851B8EB}"/>
                </a:ext>
              </a:extLst>
            </p:cNvPr>
            <p:cNvSpPr txBox="1"/>
            <p:nvPr/>
          </p:nvSpPr>
          <p:spPr>
            <a:xfrm>
              <a:off x="5025593" y="1948135"/>
              <a:ext cx="553998" cy="2750127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endParaRPr lang="zh-CN" altLang="en-US" sz="2400" dirty="0">
                <a:solidFill>
                  <a:srgbClr val="D9BA8C"/>
                </a:solidFill>
                <a:latin typeface="inpin heiti" panose="00000500000000000000" pitchFamily="2" charset="-122"/>
                <a:ea typeface="inpin heiti" panose="00000500000000000000" pitchFamily="2" charset="-122"/>
                <a:cs typeface="+mn-ea"/>
                <a:sym typeface="inpin heiti" panose="00000500000000000000" pitchFamily="2" charset="-122"/>
              </a:endParaRPr>
            </a:p>
          </p:txBody>
        </p:sp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B34AAFB5-2EB5-41F2-8C6C-26E09D931E07}"/>
                </a:ext>
              </a:extLst>
            </p:cNvPr>
            <p:cNvSpPr txBox="1"/>
            <p:nvPr/>
          </p:nvSpPr>
          <p:spPr>
            <a:xfrm>
              <a:off x="5511813" y="1307852"/>
              <a:ext cx="1921104" cy="3894592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altLang="zh-CN" sz="2400" dirty="0">
                  <a:solidFill>
                    <a:schemeClr val="bg1">
                      <a:lumMod val="95000"/>
                    </a:schemeClr>
                  </a:solidFill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H</a:t>
              </a:r>
              <a:r>
                <a:rPr lang="vi-VN" altLang="zh-CN" sz="2400" dirty="0" err="1">
                  <a:solidFill>
                    <a:schemeClr val="bg1">
                      <a:lumMod val="95000"/>
                    </a:schemeClr>
                  </a:solidFill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ướng</a:t>
              </a:r>
              <a:r>
                <a:rPr lang="vi-VN" altLang="zh-CN" sz="2400" dirty="0">
                  <a:solidFill>
                    <a:schemeClr val="bg1">
                      <a:lumMod val="95000"/>
                    </a:schemeClr>
                  </a:solidFill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</a:t>
              </a:r>
              <a:r>
                <a:rPr lang="vi-VN" altLang="zh-CN" sz="2400" dirty="0" err="1">
                  <a:solidFill>
                    <a:schemeClr val="bg1">
                      <a:lumMod val="95000"/>
                    </a:schemeClr>
                  </a:solidFill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về</a:t>
              </a:r>
              <a:r>
                <a:rPr lang="vi-VN" altLang="zh-CN" sz="2400" dirty="0">
                  <a:solidFill>
                    <a:schemeClr val="bg1">
                      <a:lumMod val="95000"/>
                    </a:schemeClr>
                  </a:solidFill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tư </a:t>
              </a:r>
              <a:r>
                <a:rPr lang="vi-VN" altLang="zh-CN" sz="2400" dirty="0" err="1">
                  <a:solidFill>
                    <a:schemeClr val="bg1">
                      <a:lumMod val="95000"/>
                    </a:schemeClr>
                  </a:solidFill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tưởng</a:t>
              </a:r>
              <a:r>
                <a:rPr lang="vi-VN" altLang="zh-CN" sz="2400" dirty="0">
                  <a:solidFill>
                    <a:schemeClr val="bg1">
                      <a:lumMod val="95000"/>
                    </a:schemeClr>
                  </a:solidFill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</a:t>
              </a:r>
              <a:r>
                <a:rPr lang="vi-VN" altLang="zh-CN" sz="2400" dirty="0" err="1">
                  <a:solidFill>
                    <a:schemeClr val="bg1">
                      <a:lumMod val="95000"/>
                    </a:schemeClr>
                  </a:solidFill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Ðạo</a:t>
              </a:r>
              <a:r>
                <a:rPr lang="vi-VN" altLang="zh-CN" sz="2400" dirty="0">
                  <a:solidFill>
                    <a:schemeClr val="bg1">
                      <a:lumMod val="95000"/>
                    </a:schemeClr>
                  </a:solidFill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</a:t>
              </a:r>
              <a:r>
                <a:rPr lang="vi-VN" altLang="zh-CN" sz="2400" dirty="0" err="1">
                  <a:solidFill>
                    <a:schemeClr val="bg1">
                      <a:lumMod val="95000"/>
                    </a:schemeClr>
                  </a:solidFill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giáo</a:t>
              </a:r>
              <a:r>
                <a:rPr lang="vi-VN" altLang="zh-CN" sz="2400" dirty="0">
                  <a:solidFill>
                    <a:schemeClr val="bg1">
                      <a:lumMod val="95000"/>
                    </a:schemeClr>
                  </a:solidFill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 yêu thiên nhiên, </a:t>
              </a:r>
              <a:r>
                <a:rPr lang="vi-VN" altLang="zh-CN" sz="2400" dirty="0" err="1">
                  <a:solidFill>
                    <a:schemeClr val="bg1">
                      <a:lumMod val="95000"/>
                    </a:schemeClr>
                  </a:solidFill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thích</a:t>
              </a:r>
              <a:r>
                <a:rPr lang="vi-VN" altLang="zh-CN" sz="2400" dirty="0">
                  <a:solidFill>
                    <a:schemeClr val="bg1">
                      <a:lumMod val="95000"/>
                    </a:schemeClr>
                  </a:solidFill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xa </a:t>
              </a:r>
              <a:r>
                <a:rPr lang="vi-VN" altLang="zh-CN" sz="2400" dirty="0" err="1">
                  <a:solidFill>
                    <a:schemeClr val="bg1">
                      <a:lumMod val="95000"/>
                    </a:schemeClr>
                  </a:solidFill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lánh</a:t>
              </a:r>
              <a:r>
                <a:rPr lang="vi-VN" altLang="zh-CN" sz="2400" dirty="0">
                  <a:solidFill>
                    <a:schemeClr val="bg1">
                      <a:lumMod val="95000"/>
                    </a:schemeClr>
                  </a:solidFill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</a:t>
              </a:r>
              <a:r>
                <a:rPr lang="vi-VN" altLang="zh-CN" sz="2400" dirty="0" err="1">
                  <a:solidFill>
                    <a:schemeClr val="bg1">
                      <a:lumMod val="95000"/>
                    </a:schemeClr>
                  </a:solidFill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việc</a:t>
              </a:r>
              <a:r>
                <a:rPr lang="vi-VN" altLang="zh-CN" sz="2400" dirty="0">
                  <a:solidFill>
                    <a:schemeClr val="bg1">
                      <a:lumMod val="95000"/>
                    </a:schemeClr>
                  </a:solidFill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</a:t>
              </a:r>
              <a:r>
                <a:rPr lang="vi-VN" altLang="zh-CN" sz="2400" dirty="0" err="1">
                  <a:solidFill>
                    <a:schemeClr val="bg1">
                      <a:lumMod val="95000"/>
                    </a:schemeClr>
                  </a:solidFill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đời</a:t>
              </a:r>
              <a:r>
                <a:rPr lang="vi-VN" altLang="zh-CN" sz="2400" dirty="0">
                  <a:solidFill>
                    <a:schemeClr val="bg1">
                      <a:lumMod val="95000"/>
                    </a:schemeClr>
                  </a:solidFill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, tư </a:t>
              </a:r>
              <a:r>
                <a:rPr lang="vi-VN" altLang="zh-CN" sz="2400" dirty="0" err="1">
                  <a:solidFill>
                    <a:schemeClr val="bg1">
                      <a:lumMod val="95000"/>
                    </a:schemeClr>
                  </a:solidFill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tưởng</a:t>
              </a:r>
              <a:r>
                <a:rPr lang="vi-VN" altLang="zh-CN" sz="2400" dirty="0">
                  <a:solidFill>
                    <a:schemeClr val="bg1">
                      <a:lumMod val="95000"/>
                    </a:schemeClr>
                  </a:solidFill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</a:t>
              </a:r>
              <a:r>
                <a:rPr lang="vi-VN" altLang="zh-CN" sz="2400" dirty="0" err="1">
                  <a:solidFill>
                    <a:schemeClr val="bg1">
                      <a:lumMod val="95000"/>
                    </a:schemeClr>
                  </a:solidFill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Lão</a:t>
              </a:r>
              <a:r>
                <a:rPr lang="vi-VN" altLang="zh-CN" sz="2400" dirty="0">
                  <a:solidFill>
                    <a:schemeClr val="bg1">
                      <a:lumMod val="95000"/>
                    </a:schemeClr>
                  </a:solidFill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Trang</a:t>
              </a:r>
              <a:endParaRPr lang="zh-CN" altLang="en-US" sz="24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endParaRPr>
            </a:p>
          </p:txBody>
        </p:sp>
        <p:sp>
          <p:nvSpPr>
            <p:cNvPr id="21" name="椭圆 20">
              <a:extLst>
                <a:ext uri="{FF2B5EF4-FFF2-40B4-BE49-F238E27FC236}">
                  <a16:creationId xmlns:a16="http://schemas.microsoft.com/office/drawing/2014/main" id="{48C48767-66B4-4F73-92D1-3FC34378930C}"/>
                </a:ext>
              </a:extLst>
            </p:cNvPr>
            <p:cNvSpPr/>
            <p:nvPr/>
          </p:nvSpPr>
          <p:spPr>
            <a:xfrm>
              <a:off x="5054366" y="1348492"/>
              <a:ext cx="496451" cy="496451"/>
            </a:xfrm>
            <a:prstGeom prst="ellipse">
              <a:avLst/>
            </a:prstGeom>
            <a:solidFill>
              <a:srgbClr val="00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solidFill>
                    <a:srgbClr val="D9BA8C"/>
                  </a:solidFill>
                  <a:latin typeface="#9Slide04 SVNSwashington" pitchFamily="2" charset="0"/>
                  <a:ea typeface="inpin heiti" panose="00000500000000000000" pitchFamily="2" charset="-122"/>
                  <a:cs typeface="+mn-ea"/>
                  <a:sym typeface="inpin heiti" panose="00000500000000000000" pitchFamily="2" charset="-122"/>
                </a:rPr>
                <a:t>02</a:t>
              </a:r>
              <a:endParaRPr lang="zh-CN" altLang="en-US" dirty="0">
                <a:solidFill>
                  <a:srgbClr val="D9BA8C"/>
                </a:solidFill>
                <a:latin typeface="#9Slide04 SVNSwashington" pitchFamily="2" charset="0"/>
                <a:ea typeface="inpin heiti" panose="00000500000000000000" pitchFamily="2" charset="-122"/>
                <a:cs typeface="+mn-ea"/>
                <a:sym typeface="inpin heiti" panose="00000500000000000000" pitchFamily="2" charset="-122"/>
              </a:endParaRPr>
            </a:p>
          </p:txBody>
        </p:sp>
      </p:grp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F3ED8CD4-39EF-460C-A42E-37A065E00518}"/>
              </a:ext>
            </a:extLst>
          </p:cNvPr>
          <p:cNvGrpSpPr/>
          <p:nvPr/>
        </p:nvGrpSpPr>
        <p:grpSpPr>
          <a:xfrm>
            <a:off x="9269662" y="1634413"/>
            <a:ext cx="2264933" cy="3445787"/>
            <a:chOff x="5025593" y="1252475"/>
            <a:chExt cx="2264933" cy="3445787"/>
          </a:xfrm>
        </p:grpSpPr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D18625FE-45EB-4943-9470-24FDCE6D1A30}"/>
                </a:ext>
              </a:extLst>
            </p:cNvPr>
            <p:cNvSpPr txBox="1"/>
            <p:nvPr/>
          </p:nvSpPr>
          <p:spPr>
            <a:xfrm>
              <a:off x="5025593" y="1948135"/>
              <a:ext cx="553998" cy="2750127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endParaRPr lang="zh-CN" altLang="en-US" sz="2400" dirty="0">
                <a:solidFill>
                  <a:srgbClr val="D9BA8C"/>
                </a:solidFill>
                <a:latin typeface="inpin heiti" panose="00000500000000000000" pitchFamily="2" charset="-122"/>
                <a:ea typeface="inpin heiti" panose="00000500000000000000" pitchFamily="2" charset="-122"/>
                <a:cs typeface="+mn-ea"/>
                <a:sym typeface="inpin heiti" panose="00000500000000000000" pitchFamily="2" charset="-122"/>
              </a:endParaRPr>
            </a:p>
          </p:txBody>
        </p:sp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8F5BF8ED-80F6-4E6D-98A5-DBAA31FD7AEF}"/>
                </a:ext>
              </a:extLst>
            </p:cNvPr>
            <p:cNvSpPr txBox="1"/>
            <p:nvPr/>
          </p:nvSpPr>
          <p:spPr>
            <a:xfrm>
              <a:off x="5670035" y="1252475"/>
              <a:ext cx="1620491" cy="2934329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algn="ctr">
                <a:lnSpc>
                  <a:spcPct val="130000"/>
                </a:lnSpc>
              </a:pPr>
              <a:r>
                <a:rPr lang="en-US" altLang="zh-CN" sz="2400" dirty="0">
                  <a:solidFill>
                    <a:schemeClr val="bg1">
                      <a:lumMod val="95000"/>
                    </a:schemeClr>
                  </a:solidFill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H</a:t>
              </a:r>
              <a:r>
                <a:rPr lang="vi-VN" altLang="zh-CN" sz="2400" dirty="0" err="1">
                  <a:solidFill>
                    <a:schemeClr val="bg1">
                      <a:lumMod val="95000"/>
                    </a:schemeClr>
                  </a:solidFill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ướng</a:t>
              </a:r>
              <a:r>
                <a:rPr lang="vi-VN" altLang="zh-CN" sz="2400" dirty="0">
                  <a:solidFill>
                    <a:schemeClr val="bg1">
                      <a:lumMod val="95000"/>
                    </a:schemeClr>
                  </a:solidFill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</a:t>
              </a:r>
              <a:r>
                <a:rPr lang="vi-VN" altLang="zh-CN" sz="2400" dirty="0" err="1">
                  <a:solidFill>
                    <a:schemeClr val="bg1">
                      <a:lumMod val="95000"/>
                    </a:schemeClr>
                  </a:solidFill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về</a:t>
              </a:r>
              <a:r>
                <a:rPr lang="vi-VN" altLang="zh-CN" sz="2400" dirty="0">
                  <a:solidFill>
                    <a:schemeClr val="bg1">
                      <a:lumMod val="95000"/>
                    </a:schemeClr>
                  </a:solidFill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</a:t>
              </a:r>
              <a:r>
                <a:rPr lang="vi-VN" altLang="zh-CN" sz="2400" dirty="0" err="1">
                  <a:solidFill>
                    <a:schemeClr val="bg1">
                      <a:lumMod val="95000"/>
                    </a:schemeClr>
                  </a:solidFill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Phật</a:t>
              </a:r>
              <a:r>
                <a:rPr lang="vi-VN" altLang="zh-CN" sz="2400" dirty="0">
                  <a:solidFill>
                    <a:schemeClr val="bg1">
                      <a:lumMod val="95000"/>
                    </a:schemeClr>
                  </a:solidFill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</a:t>
              </a:r>
              <a:r>
                <a:rPr lang="vi-VN" altLang="zh-CN" sz="2400" dirty="0" err="1">
                  <a:solidFill>
                    <a:schemeClr val="bg1">
                      <a:lumMod val="95000"/>
                    </a:schemeClr>
                  </a:solidFill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giáo</a:t>
              </a:r>
              <a:r>
                <a:rPr lang="vi-VN" altLang="zh-CN" sz="2400" dirty="0">
                  <a:solidFill>
                    <a:schemeClr val="bg1">
                      <a:lumMod val="95000"/>
                    </a:schemeClr>
                  </a:solidFill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, xa </a:t>
              </a:r>
              <a:r>
                <a:rPr lang="vi-VN" altLang="zh-CN" sz="2400" dirty="0" err="1">
                  <a:solidFill>
                    <a:schemeClr val="bg1">
                      <a:lumMod val="95000"/>
                    </a:schemeClr>
                  </a:solidFill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lánh</a:t>
              </a:r>
              <a:r>
                <a:rPr lang="vi-VN" altLang="zh-CN" sz="2400" dirty="0">
                  <a:solidFill>
                    <a:schemeClr val="bg1">
                      <a:lumMod val="95000"/>
                    </a:schemeClr>
                  </a:solidFill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</a:t>
              </a:r>
              <a:r>
                <a:rPr lang="vi-VN" altLang="zh-CN" sz="2400" dirty="0" err="1">
                  <a:solidFill>
                    <a:schemeClr val="bg1">
                      <a:lumMod val="95000"/>
                    </a:schemeClr>
                  </a:solidFill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đời</a:t>
              </a:r>
              <a:r>
                <a:rPr lang="vi-VN" altLang="zh-CN" sz="2400" dirty="0">
                  <a:solidFill>
                    <a:schemeClr val="bg1">
                      <a:lumMod val="95000"/>
                    </a:schemeClr>
                  </a:solidFill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nhưng </a:t>
              </a:r>
              <a:r>
                <a:rPr lang="vi-VN" altLang="zh-CN" sz="2400" dirty="0" err="1">
                  <a:solidFill>
                    <a:schemeClr val="bg1">
                      <a:lumMod val="95000"/>
                    </a:schemeClr>
                  </a:solidFill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vẫn</a:t>
              </a:r>
              <a:r>
                <a:rPr lang="vi-VN" altLang="zh-CN" sz="2400" dirty="0">
                  <a:solidFill>
                    <a:schemeClr val="bg1">
                      <a:lumMod val="95000"/>
                    </a:schemeClr>
                  </a:solidFill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</a:t>
              </a:r>
              <a:r>
                <a:rPr lang="vi-VN" altLang="zh-CN" sz="2400" dirty="0" err="1">
                  <a:solidFill>
                    <a:schemeClr val="bg1">
                      <a:lumMod val="95000"/>
                    </a:schemeClr>
                  </a:solidFill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còn</a:t>
              </a:r>
              <a:r>
                <a:rPr lang="vi-VN" altLang="zh-CN" sz="2400" dirty="0">
                  <a:solidFill>
                    <a:schemeClr val="bg1">
                      <a:lumMod val="95000"/>
                    </a:schemeClr>
                  </a:solidFill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</a:t>
              </a:r>
              <a:r>
                <a:rPr lang="vi-VN" altLang="zh-CN" sz="2400" dirty="0" err="1">
                  <a:solidFill>
                    <a:schemeClr val="bg1">
                      <a:lumMod val="95000"/>
                    </a:schemeClr>
                  </a:solidFill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gần</a:t>
              </a:r>
              <a:r>
                <a:rPr lang="vi-VN" altLang="zh-CN" sz="2400" dirty="0">
                  <a:solidFill>
                    <a:schemeClr val="bg1">
                      <a:lumMod val="95000"/>
                    </a:schemeClr>
                  </a:solidFill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nhân </a:t>
              </a:r>
              <a:r>
                <a:rPr lang="vi-VN" altLang="zh-CN" sz="2400" dirty="0" err="1">
                  <a:solidFill>
                    <a:schemeClr val="bg1">
                      <a:lumMod val="95000"/>
                    </a:schemeClr>
                  </a:solidFill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thế</a:t>
              </a:r>
              <a:r>
                <a:rPr lang="vi-VN" altLang="zh-CN" sz="2400" dirty="0">
                  <a:solidFill>
                    <a:schemeClr val="bg1">
                      <a:lumMod val="95000"/>
                    </a:schemeClr>
                  </a:solidFill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</a:t>
              </a:r>
              <a:endParaRPr lang="zh-CN" altLang="en-US" sz="24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endParaRPr>
            </a:p>
          </p:txBody>
        </p:sp>
        <p:sp>
          <p:nvSpPr>
            <p:cNvPr id="25" name="椭圆 24">
              <a:extLst>
                <a:ext uri="{FF2B5EF4-FFF2-40B4-BE49-F238E27FC236}">
                  <a16:creationId xmlns:a16="http://schemas.microsoft.com/office/drawing/2014/main" id="{C6E6543C-E901-4EC6-88FE-9030A0943C8A}"/>
                </a:ext>
              </a:extLst>
            </p:cNvPr>
            <p:cNvSpPr/>
            <p:nvPr/>
          </p:nvSpPr>
          <p:spPr>
            <a:xfrm>
              <a:off x="5054366" y="1348492"/>
              <a:ext cx="496451" cy="496451"/>
            </a:xfrm>
            <a:prstGeom prst="ellipse">
              <a:avLst/>
            </a:prstGeom>
            <a:solidFill>
              <a:srgbClr val="00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>
                  <a:solidFill>
                    <a:srgbClr val="D9BA8C"/>
                  </a:solidFill>
                  <a:latin typeface="#9Slide04 SVNSwashington" pitchFamily="2" charset="0"/>
                  <a:ea typeface="inpin heiti" panose="00000500000000000000" pitchFamily="2" charset="-122"/>
                  <a:cs typeface="+mn-ea"/>
                  <a:sym typeface="inpin heiti" panose="00000500000000000000" pitchFamily="2" charset="-122"/>
                </a:rPr>
                <a:t>03</a:t>
              </a:r>
              <a:endParaRPr lang="zh-CN" altLang="en-US" dirty="0">
                <a:solidFill>
                  <a:srgbClr val="D9BA8C"/>
                </a:solidFill>
                <a:latin typeface="#9Slide04 SVNSwashington" pitchFamily="2" charset="0"/>
                <a:ea typeface="inpin heiti" panose="00000500000000000000" pitchFamily="2" charset="-122"/>
                <a:cs typeface="+mn-ea"/>
                <a:sym typeface="inpin heiti" panose="00000500000000000000" pitchFamily="2" charset="-122"/>
              </a:endParaRPr>
            </a:p>
          </p:txBody>
        </p:sp>
      </p:grpSp>
      <p:pic>
        <p:nvPicPr>
          <p:cNvPr id="28" name="图片 27">
            <a:extLst>
              <a:ext uri="{FF2B5EF4-FFF2-40B4-BE49-F238E27FC236}">
                <a16:creationId xmlns:a16="http://schemas.microsoft.com/office/drawing/2014/main" id="{9A6126C5-CC5A-4510-8628-14C08980717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6921" y="2219886"/>
            <a:ext cx="3309919" cy="3309919"/>
          </a:xfrm>
          <a:prstGeom prst="ellipse">
            <a:avLst/>
          </a:prstGeom>
          <a:ln>
            <a:solidFill>
              <a:srgbClr val="D9BA8C"/>
            </a:solidFill>
          </a:ln>
          <a:effectLst/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41965D2C-12FC-4791-B1C7-90B8D112F61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8783" y="2239908"/>
            <a:ext cx="3544287" cy="1801372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B1D7BD17-D7FA-40AC-8FAF-1A57928BBFFF}"/>
              </a:ext>
            </a:extLst>
          </p:cNvPr>
          <p:cNvSpPr/>
          <p:nvPr/>
        </p:nvSpPr>
        <p:spPr>
          <a:xfrm>
            <a:off x="141933" y="353594"/>
            <a:ext cx="702468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50" normalizeH="0" baseline="0" noProof="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#9Slide04 SVNSwashington" pitchFamily="2" charset="0"/>
                <a:cs typeface="+mn-cs"/>
              </a:rPr>
              <a:t>CẢM</a:t>
            </a:r>
            <a:r>
              <a:rPr kumimoji="0" lang="en-US" sz="4800" b="1" i="0" u="none" strike="noStrike" kern="1200" cap="none" spc="50" normalizeH="0" noProof="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#9Slide04 SVNSwashington" pitchFamily="2" charset="0"/>
                <a:cs typeface="+mn-cs"/>
              </a:rPr>
              <a:t> HỨNG CHỦ ĐẠO</a:t>
            </a:r>
            <a:endParaRPr kumimoji="0" lang="en-US" sz="4800" b="1" i="0" u="none" strike="noStrike" kern="1200" cap="none" spc="50" normalizeH="0" baseline="0" noProof="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#9Slide04 SVNSwashington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1410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split orient="vert"/>
      </p:transition>
    </mc:Choice>
    <mc:Fallback xmlns="">
      <p:transition spd="slow" advTm="5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31">
            <a:extLst>
              <a:ext uri="{FF2B5EF4-FFF2-40B4-BE49-F238E27FC236}">
                <a16:creationId xmlns:a16="http://schemas.microsoft.com/office/drawing/2014/main" id="{744038F1-901F-4028-BEC1-D6D2AB63F02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9532" y="3610520"/>
            <a:ext cx="2491110" cy="2465297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B6A7EC11-46B8-4617-9C2C-442E9B901328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7286" y="1618501"/>
            <a:ext cx="3658911" cy="3620997"/>
          </a:xfrm>
          <a:prstGeom prst="rect">
            <a:avLst/>
          </a:prstGeom>
        </p:spPr>
      </p:pic>
      <p:grpSp>
        <p:nvGrpSpPr>
          <p:cNvPr id="38" name="组合 37">
            <a:extLst>
              <a:ext uri="{FF2B5EF4-FFF2-40B4-BE49-F238E27FC236}">
                <a16:creationId xmlns:a16="http://schemas.microsoft.com/office/drawing/2014/main" id="{41584B1D-D7B7-4C3C-B344-B81669CB10F7}"/>
              </a:ext>
            </a:extLst>
          </p:cNvPr>
          <p:cNvGrpSpPr/>
          <p:nvPr/>
        </p:nvGrpSpPr>
        <p:grpSpPr>
          <a:xfrm>
            <a:off x="3598693" y="2630602"/>
            <a:ext cx="2735865" cy="2212567"/>
            <a:chOff x="6053252" y="2638087"/>
            <a:chExt cx="2735865" cy="2212567"/>
          </a:xfrm>
        </p:grpSpPr>
        <p:sp>
          <p:nvSpPr>
            <p:cNvPr id="73" name="iS1ide-24-hours_271043">
              <a:extLst>
                <a:ext uri="{FF2B5EF4-FFF2-40B4-BE49-F238E27FC236}">
                  <a16:creationId xmlns:a16="http://schemas.microsoft.com/office/drawing/2014/main" id="{5AC98308-517D-48D5-B478-8D0D4E838641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134406" y="3124558"/>
              <a:ext cx="609685" cy="608884"/>
            </a:xfrm>
            <a:custGeom>
              <a:avLst/>
              <a:gdLst>
                <a:gd name="connsiteX0" fmla="*/ 86413 w 591547"/>
                <a:gd name="connsiteY0" fmla="*/ 515758 h 590770"/>
                <a:gd name="connsiteX1" fmla="*/ 171919 w 591547"/>
                <a:gd name="connsiteY1" fmla="*/ 515758 h 590770"/>
                <a:gd name="connsiteX2" fmla="*/ 171919 w 591547"/>
                <a:gd name="connsiteY2" fmla="*/ 537523 h 590770"/>
                <a:gd name="connsiteX3" fmla="*/ 86413 w 591547"/>
                <a:gd name="connsiteY3" fmla="*/ 537523 h 590770"/>
                <a:gd name="connsiteX4" fmla="*/ 86413 w 591547"/>
                <a:gd name="connsiteY4" fmla="*/ 461733 h 590770"/>
                <a:gd name="connsiteX5" fmla="*/ 171919 w 591547"/>
                <a:gd name="connsiteY5" fmla="*/ 461733 h 590770"/>
                <a:gd name="connsiteX6" fmla="*/ 171919 w 591547"/>
                <a:gd name="connsiteY6" fmla="*/ 483498 h 590770"/>
                <a:gd name="connsiteX7" fmla="*/ 86413 w 591547"/>
                <a:gd name="connsiteY7" fmla="*/ 483498 h 590770"/>
                <a:gd name="connsiteX8" fmla="*/ 86413 w 591547"/>
                <a:gd name="connsiteY8" fmla="*/ 408616 h 590770"/>
                <a:gd name="connsiteX9" fmla="*/ 171919 w 591547"/>
                <a:gd name="connsiteY9" fmla="*/ 408616 h 590770"/>
                <a:gd name="connsiteX10" fmla="*/ 171919 w 591547"/>
                <a:gd name="connsiteY10" fmla="*/ 429474 h 590770"/>
                <a:gd name="connsiteX11" fmla="*/ 86413 w 591547"/>
                <a:gd name="connsiteY11" fmla="*/ 429474 h 590770"/>
                <a:gd name="connsiteX12" fmla="*/ 204177 w 591547"/>
                <a:gd name="connsiteY12" fmla="*/ 357041 h 590770"/>
                <a:gd name="connsiteX13" fmla="*/ 204177 w 591547"/>
                <a:gd name="connsiteY13" fmla="*/ 569815 h 590770"/>
                <a:gd name="connsiteX14" fmla="*/ 333300 w 591547"/>
                <a:gd name="connsiteY14" fmla="*/ 569815 h 590770"/>
                <a:gd name="connsiteX15" fmla="*/ 333300 w 591547"/>
                <a:gd name="connsiteY15" fmla="*/ 382026 h 590770"/>
                <a:gd name="connsiteX16" fmla="*/ 183194 w 591547"/>
                <a:gd name="connsiteY16" fmla="*/ 357041 h 590770"/>
                <a:gd name="connsiteX17" fmla="*/ 75053 w 591547"/>
                <a:gd name="connsiteY17" fmla="*/ 382026 h 590770"/>
                <a:gd name="connsiteX18" fmla="*/ 75053 w 591547"/>
                <a:gd name="connsiteY18" fmla="*/ 569815 h 590770"/>
                <a:gd name="connsiteX19" fmla="*/ 183194 w 591547"/>
                <a:gd name="connsiteY19" fmla="*/ 569815 h 590770"/>
                <a:gd name="connsiteX20" fmla="*/ 247709 w 591547"/>
                <a:gd name="connsiteY20" fmla="*/ 311838 h 590770"/>
                <a:gd name="connsiteX21" fmla="*/ 322851 w 591547"/>
                <a:gd name="connsiteY21" fmla="*/ 311838 h 590770"/>
                <a:gd name="connsiteX22" fmla="*/ 322851 w 591547"/>
                <a:gd name="connsiteY22" fmla="*/ 332826 h 590770"/>
                <a:gd name="connsiteX23" fmla="*/ 247709 w 591547"/>
                <a:gd name="connsiteY23" fmla="*/ 332826 h 590770"/>
                <a:gd name="connsiteX24" fmla="*/ 247709 w 591547"/>
                <a:gd name="connsiteY24" fmla="*/ 257944 h 590770"/>
                <a:gd name="connsiteX25" fmla="*/ 322851 w 591547"/>
                <a:gd name="connsiteY25" fmla="*/ 257944 h 590770"/>
                <a:gd name="connsiteX26" fmla="*/ 322851 w 591547"/>
                <a:gd name="connsiteY26" fmla="*/ 279580 h 590770"/>
                <a:gd name="connsiteX27" fmla="*/ 247709 w 591547"/>
                <a:gd name="connsiteY27" fmla="*/ 279580 h 590770"/>
                <a:gd name="connsiteX28" fmla="*/ 247709 w 591547"/>
                <a:gd name="connsiteY28" fmla="*/ 203919 h 590770"/>
                <a:gd name="connsiteX29" fmla="*/ 322851 w 591547"/>
                <a:gd name="connsiteY29" fmla="*/ 203919 h 590770"/>
                <a:gd name="connsiteX30" fmla="*/ 322851 w 591547"/>
                <a:gd name="connsiteY30" fmla="*/ 225684 h 590770"/>
                <a:gd name="connsiteX31" fmla="*/ 247709 w 591547"/>
                <a:gd name="connsiteY31" fmla="*/ 225684 h 590770"/>
                <a:gd name="connsiteX32" fmla="*/ 247709 w 591547"/>
                <a:gd name="connsiteY32" fmla="*/ 150672 h 590770"/>
                <a:gd name="connsiteX33" fmla="*/ 322851 w 591547"/>
                <a:gd name="connsiteY33" fmla="*/ 150672 h 590770"/>
                <a:gd name="connsiteX34" fmla="*/ 322851 w 591547"/>
                <a:gd name="connsiteY34" fmla="*/ 171660 h 590770"/>
                <a:gd name="connsiteX35" fmla="*/ 247709 w 591547"/>
                <a:gd name="connsiteY35" fmla="*/ 171660 h 590770"/>
                <a:gd name="connsiteX36" fmla="*/ 355090 w 591547"/>
                <a:gd name="connsiteY36" fmla="*/ 102357 h 590770"/>
                <a:gd name="connsiteX37" fmla="*/ 355090 w 591547"/>
                <a:gd name="connsiteY37" fmla="*/ 373160 h 590770"/>
                <a:gd name="connsiteX38" fmla="*/ 355090 w 591547"/>
                <a:gd name="connsiteY38" fmla="*/ 376384 h 590770"/>
                <a:gd name="connsiteX39" fmla="*/ 355090 w 591547"/>
                <a:gd name="connsiteY39" fmla="*/ 569815 h 590770"/>
                <a:gd name="connsiteX40" fmla="*/ 484213 w 591547"/>
                <a:gd name="connsiteY40" fmla="*/ 569815 h 590770"/>
                <a:gd name="connsiteX41" fmla="*/ 484213 w 591547"/>
                <a:gd name="connsiteY41" fmla="*/ 154744 h 590770"/>
                <a:gd name="connsiteX42" fmla="*/ 333300 w 591547"/>
                <a:gd name="connsiteY42" fmla="*/ 99939 h 590770"/>
                <a:gd name="connsiteX43" fmla="*/ 236458 w 591547"/>
                <a:gd name="connsiteY43" fmla="*/ 125730 h 590770"/>
                <a:gd name="connsiteX44" fmla="*/ 236458 w 591547"/>
                <a:gd name="connsiteY44" fmla="*/ 341728 h 590770"/>
                <a:gd name="connsiteX45" fmla="*/ 333300 w 591547"/>
                <a:gd name="connsiteY45" fmla="*/ 360265 h 590770"/>
                <a:gd name="connsiteX46" fmla="*/ 397862 w 591547"/>
                <a:gd name="connsiteY46" fmla="*/ 21761 h 590770"/>
                <a:gd name="connsiteX47" fmla="*/ 387371 w 591547"/>
                <a:gd name="connsiteY47" fmla="*/ 32238 h 590770"/>
                <a:gd name="connsiteX48" fmla="*/ 397862 w 591547"/>
                <a:gd name="connsiteY48" fmla="*/ 42716 h 590770"/>
                <a:gd name="connsiteX49" fmla="*/ 409160 w 591547"/>
                <a:gd name="connsiteY49" fmla="*/ 32238 h 590770"/>
                <a:gd name="connsiteX50" fmla="*/ 397862 w 591547"/>
                <a:gd name="connsiteY50" fmla="*/ 21761 h 590770"/>
                <a:gd name="connsiteX51" fmla="*/ 397862 w 591547"/>
                <a:gd name="connsiteY51" fmla="*/ 0 h 590770"/>
                <a:gd name="connsiteX52" fmla="*/ 430143 w 591547"/>
                <a:gd name="connsiteY52" fmla="*/ 32238 h 590770"/>
                <a:gd name="connsiteX53" fmla="*/ 409160 w 591547"/>
                <a:gd name="connsiteY53" fmla="*/ 62865 h 590770"/>
                <a:gd name="connsiteX54" fmla="*/ 409160 w 591547"/>
                <a:gd name="connsiteY54" fmla="*/ 100745 h 590770"/>
                <a:gd name="connsiteX55" fmla="*/ 498740 w 591547"/>
                <a:gd name="connsiteY55" fmla="*/ 137819 h 590770"/>
                <a:gd name="connsiteX56" fmla="*/ 506003 w 591547"/>
                <a:gd name="connsiteY56" fmla="*/ 147491 h 590770"/>
                <a:gd name="connsiteX57" fmla="*/ 506003 w 591547"/>
                <a:gd name="connsiteY57" fmla="*/ 569815 h 590770"/>
                <a:gd name="connsiteX58" fmla="*/ 591547 w 591547"/>
                <a:gd name="connsiteY58" fmla="*/ 569815 h 590770"/>
                <a:gd name="connsiteX59" fmla="*/ 591547 w 591547"/>
                <a:gd name="connsiteY59" fmla="*/ 590770 h 590770"/>
                <a:gd name="connsiteX60" fmla="*/ 494705 w 591547"/>
                <a:gd name="connsiteY60" fmla="*/ 590770 h 590770"/>
                <a:gd name="connsiteX61" fmla="*/ 344598 w 591547"/>
                <a:gd name="connsiteY61" fmla="*/ 590770 h 590770"/>
                <a:gd name="connsiteX62" fmla="*/ 193685 w 591547"/>
                <a:gd name="connsiteY62" fmla="*/ 590770 h 590770"/>
                <a:gd name="connsiteX63" fmla="*/ 64562 w 591547"/>
                <a:gd name="connsiteY63" fmla="*/ 590770 h 590770"/>
                <a:gd name="connsiteX64" fmla="*/ 0 w 591547"/>
                <a:gd name="connsiteY64" fmla="*/ 590770 h 590770"/>
                <a:gd name="connsiteX65" fmla="*/ 0 w 591547"/>
                <a:gd name="connsiteY65" fmla="*/ 569815 h 590770"/>
                <a:gd name="connsiteX66" fmla="*/ 54070 w 591547"/>
                <a:gd name="connsiteY66" fmla="*/ 569815 h 590770"/>
                <a:gd name="connsiteX67" fmla="*/ 54070 w 591547"/>
                <a:gd name="connsiteY67" fmla="*/ 373160 h 590770"/>
                <a:gd name="connsiteX68" fmla="*/ 62141 w 591547"/>
                <a:gd name="connsiteY68" fmla="*/ 362683 h 590770"/>
                <a:gd name="connsiteX69" fmla="*/ 191264 w 591547"/>
                <a:gd name="connsiteY69" fmla="*/ 333668 h 590770"/>
                <a:gd name="connsiteX70" fmla="*/ 195299 w 591547"/>
                <a:gd name="connsiteY70" fmla="*/ 333668 h 590770"/>
                <a:gd name="connsiteX71" fmla="*/ 196106 w 591547"/>
                <a:gd name="connsiteY71" fmla="*/ 333668 h 590770"/>
                <a:gd name="connsiteX72" fmla="*/ 215475 w 591547"/>
                <a:gd name="connsiteY72" fmla="*/ 336892 h 590770"/>
                <a:gd name="connsiteX73" fmla="*/ 215475 w 591547"/>
                <a:gd name="connsiteY73" fmla="*/ 116864 h 590770"/>
                <a:gd name="connsiteX74" fmla="*/ 223545 w 591547"/>
                <a:gd name="connsiteY74" fmla="*/ 106387 h 590770"/>
                <a:gd name="connsiteX75" fmla="*/ 341370 w 591547"/>
                <a:gd name="connsiteY75" fmla="*/ 75760 h 590770"/>
                <a:gd name="connsiteX76" fmla="*/ 342984 w 591547"/>
                <a:gd name="connsiteY76" fmla="*/ 75760 h 590770"/>
                <a:gd name="connsiteX77" fmla="*/ 345405 w 591547"/>
                <a:gd name="connsiteY77" fmla="*/ 75760 h 590770"/>
                <a:gd name="connsiteX78" fmla="*/ 347020 w 591547"/>
                <a:gd name="connsiteY78" fmla="*/ 75760 h 590770"/>
                <a:gd name="connsiteX79" fmla="*/ 348634 w 591547"/>
                <a:gd name="connsiteY79" fmla="*/ 75760 h 590770"/>
                <a:gd name="connsiteX80" fmla="*/ 387371 w 591547"/>
                <a:gd name="connsiteY80" fmla="*/ 91879 h 590770"/>
                <a:gd name="connsiteX81" fmla="*/ 387371 w 591547"/>
                <a:gd name="connsiteY81" fmla="*/ 62865 h 590770"/>
                <a:gd name="connsiteX82" fmla="*/ 365581 w 591547"/>
                <a:gd name="connsiteY82" fmla="*/ 32238 h 590770"/>
                <a:gd name="connsiteX83" fmla="*/ 397862 w 591547"/>
                <a:gd name="connsiteY83" fmla="*/ 0 h 590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</a:cxnLst>
              <a:rect l="l" t="t" r="r" b="b"/>
              <a:pathLst>
                <a:path w="591547" h="590770">
                  <a:moveTo>
                    <a:pt x="86413" y="515758"/>
                  </a:moveTo>
                  <a:lnTo>
                    <a:pt x="171919" y="515758"/>
                  </a:lnTo>
                  <a:lnTo>
                    <a:pt x="171919" y="537523"/>
                  </a:lnTo>
                  <a:lnTo>
                    <a:pt x="86413" y="537523"/>
                  </a:lnTo>
                  <a:close/>
                  <a:moveTo>
                    <a:pt x="86413" y="461733"/>
                  </a:moveTo>
                  <a:lnTo>
                    <a:pt x="171919" y="461733"/>
                  </a:lnTo>
                  <a:lnTo>
                    <a:pt x="171919" y="483498"/>
                  </a:lnTo>
                  <a:lnTo>
                    <a:pt x="86413" y="483498"/>
                  </a:lnTo>
                  <a:close/>
                  <a:moveTo>
                    <a:pt x="86413" y="408616"/>
                  </a:moveTo>
                  <a:lnTo>
                    <a:pt x="171919" y="408616"/>
                  </a:lnTo>
                  <a:lnTo>
                    <a:pt x="171919" y="429474"/>
                  </a:lnTo>
                  <a:lnTo>
                    <a:pt x="86413" y="429474"/>
                  </a:lnTo>
                  <a:close/>
                  <a:moveTo>
                    <a:pt x="204177" y="357041"/>
                  </a:moveTo>
                  <a:lnTo>
                    <a:pt x="204177" y="569815"/>
                  </a:lnTo>
                  <a:lnTo>
                    <a:pt x="333300" y="569815"/>
                  </a:lnTo>
                  <a:lnTo>
                    <a:pt x="333300" y="382026"/>
                  </a:lnTo>
                  <a:close/>
                  <a:moveTo>
                    <a:pt x="183194" y="357041"/>
                  </a:moveTo>
                  <a:lnTo>
                    <a:pt x="75053" y="382026"/>
                  </a:lnTo>
                  <a:lnTo>
                    <a:pt x="75053" y="569815"/>
                  </a:lnTo>
                  <a:lnTo>
                    <a:pt x="183194" y="569815"/>
                  </a:lnTo>
                  <a:close/>
                  <a:moveTo>
                    <a:pt x="247709" y="311838"/>
                  </a:moveTo>
                  <a:lnTo>
                    <a:pt x="322851" y="311838"/>
                  </a:lnTo>
                  <a:lnTo>
                    <a:pt x="322851" y="332826"/>
                  </a:lnTo>
                  <a:lnTo>
                    <a:pt x="247709" y="332826"/>
                  </a:lnTo>
                  <a:close/>
                  <a:moveTo>
                    <a:pt x="247709" y="257944"/>
                  </a:moveTo>
                  <a:lnTo>
                    <a:pt x="322851" y="257944"/>
                  </a:lnTo>
                  <a:lnTo>
                    <a:pt x="322851" y="279580"/>
                  </a:lnTo>
                  <a:lnTo>
                    <a:pt x="247709" y="279580"/>
                  </a:lnTo>
                  <a:close/>
                  <a:moveTo>
                    <a:pt x="247709" y="203919"/>
                  </a:moveTo>
                  <a:lnTo>
                    <a:pt x="322851" y="203919"/>
                  </a:lnTo>
                  <a:lnTo>
                    <a:pt x="322851" y="225684"/>
                  </a:lnTo>
                  <a:lnTo>
                    <a:pt x="247709" y="225684"/>
                  </a:lnTo>
                  <a:close/>
                  <a:moveTo>
                    <a:pt x="247709" y="150672"/>
                  </a:moveTo>
                  <a:lnTo>
                    <a:pt x="322851" y="150672"/>
                  </a:lnTo>
                  <a:lnTo>
                    <a:pt x="322851" y="171660"/>
                  </a:lnTo>
                  <a:lnTo>
                    <a:pt x="247709" y="171660"/>
                  </a:lnTo>
                  <a:close/>
                  <a:moveTo>
                    <a:pt x="355090" y="102357"/>
                  </a:moveTo>
                  <a:lnTo>
                    <a:pt x="355090" y="373160"/>
                  </a:lnTo>
                  <a:lnTo>
                    <a:pt x="355090" y="376384"/>
                  </a:lnTo>
                  <a:lnTo>
                    <a:pt x="355090" y="569815"/>
                  </a:lnTo>
                  <a:lnTo>
                    <a:pt x="484213" y="569815"/>
                  </a:lnTo>
                  <a:lnTo>
                    <a:pt x="484213" y="154744"/>
                  </a:lnTo>
                  <a:close/>
                  <a:moveTo>
                    <a:pt x="333300" y="99939"/>
                  </a:moveTo>
                  <a:lnTo>
                    <a:pt x="236458" y="125730"/>
                  </a:lnTo>
                  <a:lnTo>
                    <a:pt x="236458" y="341728"/>
                  </a:lnTo>
                  <a:lnTo>
                    <a:pt x="333300" y="360265"/>
                  </a:lnTo>
                  <a:close/>
                  <a:moveTo>
                    <a:pt x="397862" y="21761"/>
                  </a:moveTo>
                  <a:cubicBezTo>
                    <a:pt x="392213" y="21761"/>
                    <a:pt x="387371" y="26596"/>
                    <a:pt x="387371" y="32238"/>
                  </a:cubicBezTo>
                  <a:cubicBezTo>
                    <a:pt x="387371" y="37880"/>
                    <a:pt x="392213" y="42716"/>
                    <a:pt x="397862" y="42716"/>
                  </a:cubicBezTo>
                  <a:cubicBezTo>
                    <a:pt x="404318" y="42716"/>
                    <a:pt x="409160" y="37880"/>
                    <a:pt x="409160" y="32238"/>
                  </a:cubicBezTo>
                  <a:cubicBezTo>
                    <a:pt x="409160" y="26596"/>
                    <a:pt x="404318" y="21761"/>
                    <a:pt x="397862" y="21761"/>
                  </a:cubicBezTo>
                  <a:close/>
                  <a:moveTo>
                    <a:pt x="397862" y="0"/>
                  </a:moveTo>
                  <a:cubicBezTo>
                    <a:pt x="415616" y="0"/>
                    <a:pt x="430143" y="14507"/>
                    <a:pt x="430143" y="32238"/>
                  </a:cubicBezTo>
                  <a:cubicBezTo>
                    <a:pt x="430143" y="45940"/>
                    <a:pt x="421266" y="58029"/>
                    <a:pt x="409160" y="62865"/>
                  </a:cubicBezTo>
                  <a:lnTo>
                    <a:pt x="409160" y="100745"/>
                  </a:lnTo>
                  <a:lnTo>
                    <a:pt x="498740" y="137819"/>
                  </a:lnTo>
                  <a:cubicBezTo>
                    <a:pt x="502775" y="139431"/>
                    <a:pt x="506003" y="143461"/>
                    <a:pt x="506003" y="147491"/>
                  </a:cubicBezTo>
                  <a:lnTo>
                    <a:pt x="506003" y="569815"/>
                  </a:lnTo>
                  <a:lnTo>
                    <a:pt x="591547" y="569815"/>
                  </a:lnTo>
                  <a:lnTo>
                    <a:pt x="591547" y="590770"/>
                  </a:lnTo>
                  <a:lnTo>
                    <a:pt x="494705" y="590770"/>
                  </a:lnTo>
                  <a:lnTo>
                    <a:pt x="344598" y="590770"/>
                  </a:lnTo>
                  <a:lnTo>
                    <a:pt x="193685" y="590770"/>
                  </a:lnTo>
                  <a:lnTo>
                    <a:pt x="64562" y="590770"/>
                  </a:lnTo>
                  <a:lnTo>
                    <a:pt x="0" y="590770"/>
                  </a:lnTo>
                  <a:lnTo>
                    <a:pt x="0" y="569815"/>
                  </a:lnTo>
                  <a:lnTo>
                    <a:pt x="54070" y="569815"/>
                  </a:lnTo>
                  <a:lnTo>
                    <a:pt x="54070" y="373160"/>
                  </a:lnTo>
                  <a:cubicBezTo>
                    <a:pt x="54070" y="368324"/>
                    <a:pt x="57298" y="364294"/>
                    <a:pt x="62141" y="362683"/>
                  </a:cubicBezTo>
                  <a:lnTo>
                    <a:pt x="191264" y="333668"/>
                  </a:lnTo>
                  <a:cubicBezTo>
                    <a:pt x="192878" y="332862"/>
                    <a:pt x="194492" y="332862"/>
                    <a:pt x="195299" y="333668"/>
                  </a:cubicBezTo>
                  <a:cubicBezTo>
                    <a:pt x="196106" y="333668"/>
                    <a:pt x="196106" y="333668"/>
                    <a:pt x="196106" y="333668"/>
                  </a:cubicBezTo>
                  <a:lnTo>
                    <a:pt x="215475" y="336892"/>
                  </a:lnTo>
                  <a:lnTo>
                    <a:pt x="215475" y="116864"/>
                  </a:lnTo>
                  <a:cubicBezTo>
                    <a:pt x="215475" y="112028"/>
                    <a:pt x="218703" y="107999"/>
                    <a:pt x="223545" y="106387"/>
                  </a:cubicBezTo>
                  <a:lnTo>
                    <a:pt x="341370" y="75760"/>
                  </a:lnTo>
                  <a:cubicBezTo>
                    <a:pt x="342177" y="75760"/>
                    <a:pt x="342177" y="75760"/>
                    <a:pt x="342984" y="75760"/>
                  </a:cubicBezTo>
                  <a:cubicBezTo>
                    <a:pt x="343791" y="75760"/>
                    <a:pt x="344598" y="74954"/>
                    <a:pt x="345405" y="75760"/>
                  </a:cubicBezTo>
                  <a:cubicBezTo>
                    <a:pt x="346213" y="75760"/>
                    <a:pt x="347020" y="75760"/>
                    <a:pt x="347020" y="75760"/>
                  </a:cubicBezTo>
                  <a:cubicBezTo>
                    <a:pt x="347827" y="75760"/>
                    <a:pt x="347827" y="75760"/>
                    <a:pt x="348634" y="75760"/>
                  </a:cubicBezTo>
                  <a:lnTo>
                    <a:pt x="387371" y="91879"/>
                  </a:lnTo>
                  <a:lnTo>
                    <a:pt x="387371" y="62865"/>
                  </a:lnTo>
                  <a:cubicBezTo>
                    <a:pt x="375265" y="58029"/>
                    <a:pt x="365581" y="45940"/>
                    <a:pt x="365581" y="32238"/>
                  </a:cubicBezTo>
                  <a:cubicBezTo>
                    <a:pt x="365581" y="14507"/>
                    <a:pt x="380107" y="0"/>
                    <a:pt x="397862" y="0"/>
                  </a:cubicBezTo>
                  <a:close/>
                </a:path>
              </a:pathLst>
            </a:custGeom>
            <a:solidFill>
              <a:srgbClr val="153E68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solidFill>
                  <a:schemeClr val="bg1">
                    <a:lumMod val="95000"/>
                  </a:schemeClr>
                </a:solidFill>
                <a:latin typeface="inpin heiti" panose="00000500000000000000" pitchFamily="2" charset="-122"/>
                <a:ea typeface="inpin heiti" panose="00000500000000000000" pitchFamily="2" charset="-122"/>
                <a:cs typeface="+mn-ea"/>
                <a:sym typeface="inpin heiti" panose="00000500000000000000" pitchFamily="2" charset="-122"/>
              </a:endParaRPr>
            </a:p>
          </p:txBody>
        </p:sp>
        <p:grpSp>
          <p:nvGrpSpPr>
            <p:cNvPr id="74" name="组合 73">
              <a:extLst>
                <a:ext uri="{FF2B5EF4-FFF2-40B4-BE49-F238E27FC236}">
                  <a16:creationId xmlns:a16="http://schemas.microsoft.com/office/drawing/2014/main" id="{241A1E39-0A83-465C-B321-C88F20C5195F}"/>
                </a:ext>
              </a:extLst>
            </p:cNvPr>
            <p:cNvGrpSpPr/>
            <p:nvPr/>
          </p:nvGrpSpPr>
          <p:grpSpPr>
            <a:xfrm>
              <a:off x="6053252" y="2638087"/>
              <a:ext cx="2735865" cy="2212567"/>
              <a:chOff x="5924300" y="3601807"/>
              <a:chExt cx="2735865" cy="2212567"/>
            </a:xfrm>
          </p:grpSpPr>
          <p:sp>
            <p:nvSpPr>
              <p:cNvPr id="75" name="iS1ide-Rectangle 30">
                <a:extLst>
                  <a:ext uri="{FF2B5EF4-FFF2-40B4-BE49-F238E27FC236}">
                    <a16:creationId xmlns:a16="http://schemas.microsoft.com/office/drawing/2014/main" id="{A6C66C2D-DD0B-452E-87CA-2827F29B2A92}"/>
                  </a:ext>
                </a:extLst>
              </p:cNvPr>
              <p:cNvSpPr/>
              <p:nvPr/>
            </p:nvSpPr>
            <p:spPr bwMode="auto">
              <a:xfrm>
                <a:off x="6674180" y="5256975"/>
                <a:ext cx="1985985" cy="5573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0000" rIns="90000" anchor="t" anchorCtr="0">
                <a:noAutofit/>
              </a:bodyPr>
              <a:lstStyle/>
              <a:p>
                <a:pPr eaLnBrk="1" hangingPunct="1">
                  <a:lnSpc>
                    <a:spcPct val="120000"/>
                  </a:lnSpc>
                  <a:spcBef>
                    <a:spcPct val="0"/>
                  </a:spcBef>
                  <a:buFontTx/>
                  <a:buNone/>
                </a:pPr>
                <a:endParaRPr lang="zh-CN" altLang="en-US" sz="1100" dirty="0">
                  <a:solidFill>
                    <a:schemeClr val="bg1">
                      <a:lumMod val="95000"/>
                    </a:schemeClr>
                  </a:solidFill>
                  <a:latin typeface="inpin heiti" panose="00000500000000000000" pitchFamily="2" charset="-122"/>
                  <a:ea typeface="inpin heiti" panose="00000500000000000000" pitchFamily="2" charset="-122"/>
                  <a:cs typeface="+mn-ea"/>
                  <a:sym typeface="inpin heiti" panose="00000500000000000000" pitchFamily="2" charset="-122"/>
                </a:endParaRPr>
              </a:p>
            </p:txBody>
          </p:sp>
          <p:sp>
            <p:nvSpPr>
              <p:cNvPr id="76" name="iS1ide-TextBox 31">
                <a:extLst>
                  <a:ext uri="{FF2B5EF4-FFF2-40B4-BE49-F238E27FC236}">
                    <a16:creationId xmlns:a16="http://schemas.microsoft.com/office/drawing/2014/main" id="{8827EAF4-9E25-44C7-8FE4-E855DDD0F717}"/>
                  </a:ext>
                </a:extLst>
              </p:cNvPr>
              <p:cNvSpPr txBox="1"/>
              <p:nvPr/>
            </p:nvSpPr>
            <p:spPr bwMode="auto">
              <a:xfrm>
                <a:off x="5924300" y="3601807"/>
                <a:ext cx="2110432" cy="3511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000" rIns="90000">
                <a:noAutofit/>
              </a:bodyPr>
              <a:lstStyle/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CN" sz="2800" b="1" dirty="0" err="1">
                    <a:solidFill>
                      <a:schemeClr val="bg1">
                        <a:lumMod val="95000"/>
                      </a:schemeClr>
                    </a:solidFill>
                    <a:latin typeface="Calibri" panose="020F0502020204030204" pitchFamily="34" charset="0"/>
                    <a:ea typeface="inpin heiti" panose="00000500000000000000" pitchFamily="2" charset="-122"/>
                    <a:cs typeface="Calibri" panose="020F0502020204030204" pitchFamily="34" charset="0"/>
                    <a:sym typeface="inpin heiti" panose="00000500000000000000" pitchFamily="2" charset="-122"/>
                  </a:rPr>
                  <a:t>Bố</a:t>
                </a:r>
                <a:r>
                  <a:rPr lang="en-US" altLang="zh-CN" sz="2800" b="1" dirty="0">
                    <a:solidFill>
                      <a:schemeClr val="bg1">
                        <a:lumMod val="95000"/>
                      </a:schemeClr>
                    </a:solidFill>
                    <a:latin typeface="Calibri" panose="020F0502020204030204" pitchFamily="34" charset="0"/>
                    <a:ea typeface="inpin heiti" panose="00000500000000000000" pitchFamily="2" charset="-122"/>
                    <a:cs typeface="Calibri" panose="020F0502020204030204" pitchFamily="34" charset="0"/>
                    <a:sym typeface="inpin heiti" panose="00000500000000000000" pitchFamily="2" charset="-122"/>
                  </a:rPr>
                  <a:t> </a:t>
                </a:r>
                <a:r>
                  <a:rPr lang="en-US" altLang="zh-CN" sz="2800" b="1" dirty="0" err="1">
                    <a:solidFill>
                      <a:schemeClr val="bg1">
                        <a:lumMod val="95000"/>
                      </a:schemeClr>
                    </a:solidFill>
                    <a:latin typeface="Calibri" panose="020F0502020204030204" pitchFamily="34" charset="0"/>
                    <a:ea typeface="inpin heiti" panose="00000500000000000000" pitchFamily="2" charset="-122"/>
                    <a:cs typeface="Calibri" panose="020F0502020204030204" pitchFamily="34" charset="0"/>
                    <a:sym typeface="inpin heiti" panose="00000500000000000000" pitchFamily="2" charset="-122"/>
                  </a:rPr>
                  <a:t>cục</a:t>
                </a:r>
                <a:r>
                  <a:rPr lang="en-US" altLang="zh-CN" sz="2800" b="1" dirty="0">
                    <a:solidFill>
                      <a:schemeClr val="bg1">
                        <a:lumMod val="95000"/>
                      </a:schemeClr>
                    </a:solidFill>
                    <a:latin typeface="Calibri" panose="020F0502020204030204" pitchFamily="34" charset="0"/>
                    <a:ea typeface="inpin heiti" panose="00000500000000000000" pitchFamily="2" charset="-122"/>
                    <a:cs typeface="Calibri" panose="020F0502020204030204" pitchFamily="34" charset="0"/>
                    <a:sym typeface="inpin heiti" panose="00000500000000000000" pitchFamily="2" charset="-122"/>
                  </a:rPr>
                  <a:t> </a:t>
                </a:r>
                <a:r>
                  <a:rPr lang="en-US" altLang="zh-CN" sz="2800" b="1" dirty="0" err="1">
                    <a:solidFill>
                      <a:schemeClr val="bg1">
                        <a:lumMod val="95000"/>
                      </a:schemeClr>
                    </a:solidFill>
                    <a:latin typeface="Calibri" panose="020F0502020204030204" pitchFamily="34" charset="0"/>
                    <a:ea typeface="inpin heiti" panose="00000500000000000000" pitchFamily="2" charset="-122"/>
                    <a:cs typeface="Calibri" panose="020F0502020204030204" pitchFamily="34" charset="0"/>
                    <a:sym typeface="inpin heiti" panose="00000500000000000000" pitchFamily="2" charset="-122"/>
                  </a:rPr>
                  <a:t>giao</a:t>
                </a:r>
                <a:r>
                  <a:rPr lang="en-US" altLang="zh-CN" sz="2800" b="1" dirty="0">
                    <a:solidFill>
                      <a:schemeClr val="bg1">
                        <a:lumMod val="95000"/>
                      </a:schemeClr>
                    </a:solidFill>
                    <a:latin typeface="Calibri" panose="020F0502020204030204" pitchFamily="34" charset="0"/>
                    <a:ea typeface="inpin heiti" panose="00000500000000000000" pitchFamily="2" charset="-122"/>
                    <a:cs typeface="Calibri" panose="020F0502020204030204" pitchFamily="34" charset="0"/>
                    <a:sym typeface="inpin heiti" panose="00000500000000000000" pitchFamily="2" charset="-122"/>
                  </a:rPr>
                  <a:t> </a:t>
                </a:r>
                <a:r>
                  <a:rPr lang="en-US" altLang="zh-CN" sz="2800" b="1" dirty="0" err="1">
                    <a:solidFill>
                      <a:schemeClr val="bg1">
                        <a:lumMod val="95000"/>
                      </a:schemeClr>
                    </a:solidFill>
                    <a:latin typeface="Calibri" panose="020F0502020204030204" pitchFamily="34" charset="0"/>
                    <a:ea typeface="inpin heiti" panose="00000500000000000000" pitchFamily="2" charset="-122"/>
                    <a:cs typeface="Calibri" panose="020F0502020204030204" pitchFamily="34" charset="0"/>
                    <a:sym typeface="inpin heiti" panose="00000500000000000000" pitchFamily="2" charset="-122"/>
                  </a:rPr>
                  <a:t>nhiệm</a:t>
                </a:r>
                <a:r>
                  <a:rPr lang="en-US" altLang="zh-CN" sz="2800" b="1" dirty="0">
                    <a:solidFill>
                      <a:schemeClr val="bg1">
                        <a:lumMod val="95000"/>
                      </a:schemeClr>
                    </a:solidFill>
                    <a:latin typeface="Calibri" panose="020F0502020204030204" pitchFamily="34" charset="0"/>
                    <a:ea typeface="inpin heiti" panose="00000500000000000000" pitchFamily="2" charset="-122"/>
                    <a:cs typeface="Calibri" panose="020F0502020204030204" pitchFamily="34" charset="0"/>
                    <a:sym typeface="inpin heiti" panose="00000500000000000000" pitchFamily="2" charset="-122"/>
                  </a:rPr>
                  <a:t> </a:t>
                </a:r>
                <a:r>
                  <a:rPr lang="en-US" altLang="zh-CN" sz="2800" b="1" dirty="0" err="1">
                    <a:solidFill>
                      <a:schemeClr val="bg1">
                        <a:lumMod val="95000"/>
                      </a:schemeClr>
                    </a:solidFill>
                    <a:latin typeface="Calibri" panose="020F0502020204030204" pitchFamily="34" charset="0"/>
                    <a:ea typeface="inpin heiti" panose="00000500000000000000" pitchFamily="2" charset="-122"/>
                    <a:cs typeface="Calibri" panose="020F0502020204030204" pitchFamily="34" charset="0"/>
                    <a:sym typeface="inpin heiti" panose="00000500000000000000" pitchFamily="2" charset="-122"/>
                  </a:rPr>
                  <a:t>vụ</a:t>
                </a:r>
                <a:r>
                  <a:rPr lang="en-US" altLang="zh-CN" sz="2800" b="1" dirty="0">
                    <a:solidFill>
                      <a:schemeClr val="bg1">
                        <a:lumMod val="95000"/>
                      </a:schemeClr>
                    </a:solidFill>
                    <a:latin typeface="Calibri" panose="020F0502020204030204" pitchFamily="34" charset="0"/>
                    <a:ea typeface="inpin heiti" panose="00000500000000000000" pitchFamily="2" charset="-122"/>
                    <a:cs typeface="Calibri" panose="020F0502020204030204" pitchFamily="34" charset="0"/>
                    <a:sym typeface="inpin heiti" panose="00000500000000000000" pitchFamily="2" charset="-122"/>
                  </a:rPr>
                  <a:t> </a:t>
                </a:r>
                <a:r>
                  <a:rPr lang="en-US" altLang="zh-CN" sz="2800" b="1" dirty="0" err="1">
                    <a:solidFill>
                      <a:schemeClr val="bg1">
                        <a:lumMod val="95000"/>
                      </a:schemeClr>
                    </a:solidFill>
                    <a:latin typeface="Calibri" panose="020F0502020204030204" pitchFamily="34" charset="0"/>
                    <a:ea typeface="inpin heiti" panose="00000500000000000000" pitchFamily="2" charset="-122"/>
                    <a:cs typeface="Calibri" panose="020F0502020204030204" pitchFamily="34" charset="0"/>
                    <a:sym typeface="inpin heiti" panose="00000500000000000000" pitchFamily="2" charset="-122"/>
                  </a:rPr>
                  <a:t>cho</a:t>
                </a:r>
                <a:r>
                  <a:rPr lang="en-US" altLang="zh-CN" sz="2800" b="1" dirty="0">
                    <a:solidFill>
                      <a:schemeClr val="bg1">
                        <a:lumMod val="95000"/>
                      </a:schemeClr>
                    </a:solidFill>
                    <a:latin typeface="Calibri" panose="020F0502020204030204" pitchFamily="34" charset="0"/>
                    <a:ea typeface="inpin heiti" panose="00000500000000000000" pitchFamily="2" charset="-122"/>
                    <a:cs typeface="Calibri" panose="020F0502020204030204" pitchFamily="34" charset="0"/>
                    <a:sym typeface="inpin heiti" panose="00000500000000000000" pitchFamily="2" charset="-122"/>
                  </a:rPr>
                  <a:t> </a:t>
                </a:r>
                <a:r>
                  <a:rPr lang="en-US" altLang="zh-CN" sz="2800" b="1" dirty="0" err="1">
                    <a:solidFill>
                      <a:schemeClr val="bg1">
                        <a:lumMod val="95000"/>
                      </a:schemeClr>
                    </a:solidFill>
                    <a:latin typeface="Calibri" panose="020F0502020204030204" pitchFamily="34" charset="0"/>
                    <a:ea typeface="inpin heiti" panose="00000500000000000000" pitchFamily="2" charset="-122"/>
                    <a:cs typeface="Calibri" panose="020F0502020204030204" pitchFamily="34" charset="0"/>
                    <a:sym typeface="inpin heiti" panose="00000500000000000000" pitchFamily="2" charset="-122"/>
                  </a:rPr>
                  <a:t>mỗi</a:t>
                </a:r>
                <a:r>
                  <a:rPr lang="en-US" altLang="zh-CN" sz="2800" b="1" dirty="0">
                    <a:solidFill>
                      <a:schemeClr val="bg1">
                        <a:lumMod val="95000"/>
                      </a:schemeClr>
                    </a:solidFill>
                    <a:latin typeface="Calibri" panose="020F0502020204030204" pitchFamily="34" charset="0"/>
                    <a:ea typeface="inpin heiti" panose="00000500000000000000" pitchFamily="2" charset="-122"/>
                    <a:cs typeface="Calibri" panose="020F0502020204030204" pitchFamily="34" charset="0"/>
                    <a:sym typeface="inpin heiti" panose="00000500000000000000" pitchFamily="2" charset="-122"/>
                  </a:rPr>
                  <a:t> </a:t>
                </a:r>
                <a:r>
                  <a:rPr lang="en-US" altLang="zh-CN" sz="2800" b="1" dirty="0" err="1">
                    <a:solidFill>
                      <a:schemeClr val="bg1">
                        <a:lumMod val="95000"/>
                      </a:schemeClr>
                    </a:solidFill>
                    <a:latin typeface="Calibri" panose="020F0502020204030204" pitchFamily="34" charset="0"/>
                    <a:ea typeface="inpin heiti" panose="00000500000000000000" pitchFamily="2" charset="-122"/>
                    <a:cs typeface="Calibri" panose="020F0502020204030204" pitchFamily="34" charset="0"/>
                    <a:sym typeface="inpin heiti" panose="00000500000000000000" pitchFamily="2" charset="-122"/>
                  </a:rPr>
                  <a:t>phần</a:t>
                </a:r>
                <a:r>
                  <a:rPr lang="en-US" altLang="zh-CN" sz="2800" b="1" dirty="0">
                    <a:solidFill>
                      <a:schemeClr val="bg1">
                        <a:lumMod val="95000"/>
                      </a:schemeClr>
                    </a:solidFill>
                    <a:latin typeface="Calibri" panose="020F0502020204030204" pitchFamily="34" charset="0"/>
                    <a:ea typeface="inpin heiti" panose="00000500000000000000" pitchFamily="2" charset="-122"/>
                    <a:cs typeface="Calibri" panose="020F0502020204030204" pitchFamily="34" charset="0"/>
                    <a:sym typeface="inpin heiti" panose="00000500000000000000" pitchFamily="2" charset="-122"/>
                  </a:rPr>
                  <a:t> </a:t>
                </a:r>
                <a:endParaRPr lang="zh-CN" altLang="en-US" sz="2800" b="1" dirty="0">
                  <a:solidFill>
                    <a:schemeClr val="bg1">
                      <a:lumMod val="95000"/>
                    </a:schemeClr>
                  </a:solidFill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endParaRPr>
              </a:p>
            </p:txBody>
          </p:sp>
        </p:grpSp>
      </p:grpSp>
      <p:grpSp>
        <p:nvGrpSpPr>
          <p:cNvPr id="39" name="组合 38">
            <a:extLst>
              <a:ext uri="{FF2B5EF4-FFF2-40B4-BE49-F238E27FC236}">
                <a16:creationId xmlns:a16="http://schemas.microsoft.com/office/drawing/2014/main" id="{3933FAA7-14F2-44A8-8B08-6B479E1A5FB5}"/>
              </a:ext>
            </a:extLst>
          </p:cNvPr>
          <p:cNvGrpSpPr/>
          <p:nvPr/>
        </p:nvGrpSpPr>
        <p:grpSpPr>
          <a:xfrm>
            <a:off x="5370713" y="5010982"/>
            <a:ext cx="1864494" cy="1714590"/>
            <a:chOff x="-9754497" y="3163714"/>
            <a:chExt cx="21189599" cy="1714590"/>
          </a:xfrm>
        </p:grpSpPr>
        <p:sp>
          <p:nvSpPr>
            <p:cNvPr id="69" name="iS1ide-24-hours_271043">
              <a:extLst>
                <a:ext uri="{FF2B5EF4-FFF2-40B4-BE49-F238E27FC236}">
                  <a16:creationId xmlns:a16="http://schemas.microsoft.com/office/drawing/2014/main" id="{C4CFB2BD-811C-48D6-93AD-87FCF8FB70E2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9798702" y="3163714"/>
              <a:ext cx="609685" cy="530572"/>
            </a:xfrm>
            <a:custGeom>
              <a:avLst/>
              <a:gdLst>
                <a:gd name="T0" fmla="*/ 5905 w 5905"/>
                <a:gd name="T1" fmla="*/ 2081 h 5146"/>
                <a:gd name="T2" fmla="*/ 1743 w 5905"/>
                <a:gd name="T3" fmla="*/ 2008 h 5146"/>
                <a:gd name="T4" fmla="*/ 801 w 5905"/>
                <a:gd name="T5" fmla="*/ 1764 h 5146"/>
                <a:gd name="T6" fmla="*/ 78 w 5905"/>
                <a:gd name="T7" fmla="*/ 1738 h 5146"/>
                <a:gd name="T8" fmla="*/ 22 w 5905"/>
                <a:gd name="T9" fmla="*/ 1859 h 5146"/>
                <a:gd name="T10" fmla="*/ 22 w 5905"/>
                <a:gd name="T11" fmla="*/ 2303 h 5146"/>
                <a:gd name="T12" fmla="*/ 78 w 5905"/>
                <a:gd name="T13" fmla="*/ 2424 h 5146"/>
                <a:gd name="T14" fmla="*/ 801 w 5905"/>
                <a:gd name="T15" fmla="*/ 2398 h 5146"/>
                <a:gd name="T16" fmla="*/ 1743 w 5905"/>
                <a:gd name="T17" fmla="*/ 2154 h 5146"/>
                <a:gd name="T18" fmla="*/ 1805 w 5905"/>
                <a:gd name="T19" fmla="*/ 5061 h 5146"/>
                <a:gd name="T20" fmla="*/ 1877 w 5905"/>
                <a:gd name="T21" fmla="*/ 5146 h 5146"/>
                <a:gd name="T22" fmla="*/ 5825 w 5905"/>
                <a:gd name="T23" fmla="*/ 5120 h 5146"/>
                <a:gd name="T24" fmla="*/ 5545 w 5905"/>
                <a:gd name="T25" fmla="*/ 3250 h 5146"/>
                <a:gd name="T26" fmla="*/ 814 w 5905"/>
                <a:gd name="T27" fmla="*/ 2008 h 5146"/>
                <a:gd name="T28" fmla="*/ 236 w 5905"/>
                <a:gd name="T29" fmla="*/ 1885 h 5146"/>
                <a:gd name="T30" fmla="*/ 711 w 5905"/>
                <a:gd name="T31" fmla="*/ 2277 h 5146"/>
                <a:gd name="T32" fmla="*/ 340 w 5905"/>
                <a:gd name="T33" fmla="*/ 2154 h 5146"/>
                <a:gd name="T34" fmla="*/ 711 w 5905"/>
                <a:gd name="T35" fmla="*/ 2277 h 5146"/>
                <a:gd name="T36" fmla="*/ 3823 w 5905"/>
                <a:gd name="T37" fmla="*/ 3609 h 5146"/>
                <a:gd name="T38" fmla="*/ 3823 w 5905"/>
                <a:gd name="T39" fmla="*/ 553 h 5146"/>
                <a:gd name="T40" fmla="*/ 1890 w 5905"/>
                <a:gd name="T41" fmla="*/ 2008 h 5146"/>
                <a:gd name="T42" fmla="*/ 5758 w 5905"/>
                <a:gd name="T43" fmla="*/ 2081 h 5146"/>
                <a:gd name="T44" fmla="*/ 1890 w 5905"/>
                <a:gd name="T45" fmla="*/ 2154 h 5146"/>
                <a:gd name="T46" fmla="*/ 2852 w 5905"/>
                <a:gd name="T47" fmla="*/ 2154 h 5146"/>
                <a:gd name="T48" fmla="*/ 4798 w 5905"/>
                <a:gd name="T49" fmla="*/ 2081 h 5146"/>
                <a:gd name="T50" fmla="*/ 2852 w 5905"/>
                <a:gd name="T51" fmla="*/ 2008 h 5146"/>
                <a:gd name="T52" fmla="*/ 3823 w 5905"/>
                <a:gd name="T53" fmla="*/ 700 h 5146"/>
                <a:gd name="T54" fmla="*/ 3823 w 5905"/>
                <a:gd name="T55" fmla="*/ 3462 h 5146"/>
                <a:gd name="T56" fmla="*/ 2852 w 5905"/>
                <a:gd name="T57" fmla="*/ 2154 h 5146"/>
                <a:gd name="T58" fmla="*/ 3823 w 5905"/>
                <a:gd name="T59" fmla="*/ 2503 h 5146"/>
                <a:gd name="T60" fmla="*/ 3823 w 5905"/>
                <a:gd name="T61" fmla="*/ 1659 h 5146"/>
                <a:gd name="T62" fmla="*/ 2999 w 5905"/>
                <a:gd name="T63" fmla="*/ 2008 h 5146"/>
                <a:gd name="T64" fmla="*/ 4652 w 5905"/>
                <a:gd name="T65" fmla="*/ 2081 h 5146"/>
                <a:gd name="T66" fmla="*/ 2999 w 5905"/>
                <a:gd name="T67" fmla="*/ 2154 h 5146"/>
                <a:gd name="T68" fmla="*/ 3823 w 5905"/>
                <a:gd name="T69" fmla="*/ 2008 h 5146"/>
                <a:gd name="T70" fmla="*/ 3823 w 5905"/>
                <a:gd name="T71" fmla="*/ 1806 h 5146"/>
                <a:gd name="T72" fmla="*/ 3823 w 5905"/>
                <a:gd name="T73" fmla="*/ 2356 h 5146"/>
                <a:gd name="T74" fmla="*/ 3823 w 5905"/>
                <a:gd name="T75" fmla="*/ 2154 h 5146"/>
                <a:gd name="T76" fmla="*/ 3823 w 5905"/>
                <a:gd name="T77" fmla="*/ 2008 h 5146"/>
                <a:gd name="T78" fmla="*/ 2224 w 5905"/>
                <a:gd name="T79" fmla="*/ 3412 h 5146"/>
                <a:gd name="T80" fmla="*/ 5423 w 5905"/>
                <a:gd name="T81" fmla="*/ 3412 h 5146"/>
                <a:gd name="T82" fmla="*/ 1964 w 5905"/>
                <a:gd name="T83" fmla="*/ 4999 h 5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905" h="5146">
                  <a:moveTo>
                    <a:pt x="5545" y="3250"/>
                  </a:moveTo>
                  <a:cubicBezTo>
                    <a:pt x="5772" y="2916"/>
                    <a:pt x="5905" y="2514"/>
                    <a:pt x="5905" y="2081"/>
                  </a:cubicBezTo>
                  <a:cubicBezTo>
                    <a:pt x="5905" y="933"/>
                    <a:pt x="4971" y="0"/>
                    <a:pt x="3823" y="0"/>
                  </a:cubicBezTo>
                  <a:cubicBezTo>
                    <a:pt x="2700" y="0"/>
                    <a:pt x="1782" y="894"/>
                    <a:pt x="1743" y="2008"/>
                  </a:cubicBezTo>
                  <a:lnTo>
                    <a:pt x="1006" y="2008"/>
                  </a:lnTo>
                  <a:lnTo>
                    <a:pt x="801" y="1764"/>
                  </a:lnTo>
                  <a:cubicBezTo>
                    <a:pt x="787" y="1748"/>
                    <a:pt x="767" y="1738"/>
                    <a:pt x="745" y="1738"/>
                  </a:cubicBezTo>
                  <a:lnTo>
                    <a:pt x="78" y="1738"/>
                  </a:lnTo>
                  <a:cubicBezTo>
                    <a:pt x="50" y="1738"/>
                    <a:pt x="24" y="1755"/>
                    <a:pt x="12" y="1781"/>
                  </a:cubicBezTo>
                  <a:cubicBezTo>
                    <a:pt x="0" y="1806"/>
                    <a:pt x="4" y="1837"/>
                    <a:pt x="22" y="1859"/>
                  </a:cubicBezTo>
                  <a:lnTo>
                    <a:pt x="210" y="2081"/>
                  </a:lnTo>
                  <a:lnTo>
                    <a:pt x="22" y="2303"/>
                  </a:lnTo>
                  <a:cubicBezTo>
                    <a:pt x="4" y="2325"/>
                    <a:pt x="0" y="2355"/>
                    <a:pt x="12" y="2381"/>
                  </a:cubicBezTo>
                  <a:cubicBezTo>
                    <a:pt x="24" y="2407"/>
                    <a:pt x="50" y="2424"/>
                    <a:pt x="78" y="2424"/>
                  </a:cubicBezTo>
                  <a:lnTo>
                    <a:pt x="745" y="2424"/>
                  </a:lnTo>
                  <a:cubicBezTo>
                    <a:pt x="767" y="2424"/>
                    <a:pt x="787" y="2414"/>
                    <a:pt x="801" y="2398"/>
                  </a:cubicBezTo>
                  <a:lnTo>
                    <a:pt x="1006" y="2154"/>
                  </a:lnTo>
                  <a:lnTo>
                    <a:pt x="1743" y="2154"/>
                  </a:lnTo>
                  <a:cubicBezTo>
                    <a:pt x="1758" y="2559"/>
                    <a:pt x="1888" y="2935"/>
                    <a:pt x="2102" y="3250"/>
                  </a:cubicBezTo>
                  <a:lnTo>
                    <a:pt x="1805" y="5061"/>
                  </a:lnTo>
                  <a:cubicBezTo>
                    <a:pt x="1801" y="5082"/>
                    <a:pt x="1807" y="5104"/>
                    <a:pt x="1821" y="5120"/>
                  </a:cubicBezTo>
                  <a:cubicBezTo>
                    <a:pt x="1835" y="5137"/>
                    <a:pt x="1856" y="5146"/>
                    <a:pt x="1877" y="5146"/>
                  </a:cubicBezTo>
                  <a:lnTo>
                    <a:pt x="5769" y="5146"/>
                  </a:lnTo>
                  <a:cubicBezTo>
                    <a:pt x="5791" y="5146"/>
                    <a:pt x="5811" y="5137"/>
                    <a:pt x="5825" y="5120"/>
                  </a:cubicBezTo>
                  <a:cubicBezTo>
                    <a:pt x="5839" y="5104"/>
                    <a:pt x="5845" y="5082"/>
                    <a:pt x="5842" y="5061"/>
                  </a:cubicBezTo>
                  <a:lnTo>
                    <a:pt x="5545" y="3250"/>
                  </a:lnTo>
                  <a:close/>
                  <a:moveTo>
                    <a:pt x="711" y="1885"/>
                  </a:moveTo>
                  <a:lnTo>
                    <a:pt x="814" y="2008"/>
                  </a:lnTo>
                  <a:lnTo>
                    <a:pt x="340" y="2008"/>
                  </a:lnTo>
                  <a:lnTo>
                    <a:pt x="236" y="1885"/>
                  </a:lnTo>
                  <a:lnTo>
                    <a:pt x="711" y="1885"/>
                  </a:lnTo>
                  <a:close/>
                  <a:moveTo>
                    <a:pt x="711" y="2277"/>
                  </a:moveTo>
                  <a:lnTo>
                    <a:pt x="236" y="2277"/>
                  </a:lnTo>
                  <a:lnTo>
                    <a:pt x="340" y="2154"/>
                  </a:lnTo>
                  <a:lnTo>
                    <a:pt x="814" y="2154"/>
                  </a:lnTo>
                  <a:lnTo>
                    <a:pt x="711" y="2277"/>
                  </a:lnTo>
                  <a:close/>
                  <a:moveTo>
                    <a:pt x="2297" y="2154"/>
                  </a:moveTo>
                  <a:cubicBezTo>
                    <a:pt x="2335" y="2963"/>
                    <a:pt x="3005" y="3609"/>
                    <a:pt x="3823" y="3609"/>
                  </a:cubicBezTo>
                  <a:cubicBezTo>
                    <a:pt x="4666" y="3609"/>
                    <a:pt x="5351" y="2924"/>
                    <a:pt x="5351" y="2081"/>
                  </a:cubicBezTo>
                  <a:cubicBezTo>
                    <a:pt x="5351" y="1238"/>
                    <a:pt x="4666" y="553"/>
                    <a:pt x="3823" y="553"/>
                  </a:cubicBezTo>
                  <a:cubicBezTo>
                    <a:pt x="3005" y="553"/>
                    <a:pt x="2335" y="1199"/>
                    <a:pt x="2297" y="2008"/>
                  </a:cubicBezTo>
                  <a:lnTo>
                    <a:pt x="1890" y="2008"/>
                  </a:lnTo>
                  <a:cubicBezTo>
                    <a:pt x="1929" y="975"/>
                    <a:pt x="2781" y="146"/>
                    <a:pt x="3823" y="146"/>
                  </a:cubicBezTo>
                  <a:cubicBezTo>
                    <a:pt x="4890" y="146"/>
                    <a:pt x="5758" y="1014"/>
                    <a:pt x="5758" y="2081"/>
                  </a:cubicBezTo>
                  <a:cubicBezTo>
                    <a:pt x="5758" y="3148"/>
                    <a:pt x="4890" y="4016"/>
                    <a:pt x="3823" y="4016"/>
                  </a:cubicBezTo>
                  <a:cubicBezTo>
                    <a:pt x="2781" y="4016"/>
                    <a:pt x="1929" y="3187"/>
                    <a:pt x="1890" y="2154"/>
                  </a:cubicBezTo>
                  <a:lnTo>
                    <a:pt x="2297" y="2154"/>
                  </a:lnTo>
                  <a:close/>
                  <a:moveTo>
                    <a:pt x="2852" y="2154"/>
                  </a:moveTo>
                  <a:cubicBezTo>
                    <a:pt x="2889" y="2658"/>
                    <a:pt x="3311" y="3056"/>
                    <a:pt x="3823" y="3056"/>
                  </a:cubicBezTo>
                  <a:cubicBezTo>
                    <a:pt x="4361" y="3056"/>
                    <a:pt x="4798" y="2619"/>
                    <a:pt x="4798" y="2081"/>
                  </a:cubicBezTo>
                  <a:cubicBezTo>
                    <a:pt x="4798" y="1543"/>
                    <a:pt x="4361" y="1106"/>
                    <a:pt x="3823" y="1106"/>
                  </a:cubicBezTo>
                  <a:cubicBezTo>
                    <a:pt x="3311" y="1106"/>
                    <a:pt x="2889" y="1504"/>
                    <a:pt x="2852" y="2008"/>
                  </a:cubicBezTo>
                  <a:lnTo>
                    <a:pt x="2444" y="2008"/>
                  </a:lnTo>
                  <a:cubicBezTo>
                    <a:pt x="2482" y="1280"/>
                    <a:pt x="3086" y="700"/>
                    <a:pt x="3823" y="700"/>
                  </a:cubicBezTo>
                  <a:cubicBezTo>
                    <a:pt x="4585" y="700"/>
                    <a:pt x="5205" y="1319"/>
                    <a:pt x="5205" y="2081"/>
                  </a:cubicBezTo>
                  <a:cubicBezTo>
                    <a:pt x="5205" y="2843"/>
                    <a:pt x="4585" y="3462"/>
                    <a:pt x="3823" y="3462"/>
                  </a:cubicBezTo>
                  <a:cubicBezTo>
                    <a:pt x="3086" y="3462"/>
                    <a:pt x="2482" y="2882"/>
                    <a:pt x="2444" y="2154"/>
                  </a:cubicBezTo>
                  <a:lnTo>
                    <a:pt x="2852" y="2154"/>
                  </a:lnTo>
                  <a:close/>
                  <a:moveTo>
                    <a:pt x="3408" y="2154"/>
                  </a:moveTo>
                  <a:cubicBezTo>
                    <a:pt x="3443" y="2352"/>
                    <a:pt x="3616" y="2503"/>
                    <a:pt x="3823" y="2503"/>
                  </a:cubicBezTo>
                  <a:cubicBezTo>
                    <a:pt x="4056" y="2503"/>
                    <a:pt x="4245" y="2313"/>
                    <a:pt x="4245" y="2081"/>
                  </a:cubicBezTo>
                  <a:cubicBezTo>
                    <a:pt x="4245" y="1849"/>
                    <a:pt x="4056" y="1659"/>
                    <a:pt x="3823" y="1659"/>
                  </a:cubicBezTo>
                  <a:cubicBezTo>
                    <a:pt x="3616" y="1659"/>
                    <a:pt x="3443" y="1810"/>
                    <a:pt x="3408" y="2008"/>
                  </a:cubicBezTo>
                  <a:lnTo>
                    <a:pt x="2999" y="2008"/>
                  </a:lnTo>
                  <a:cubicBezTo>
                    <a:pt x="3036" y="1585"/>
                    <a:pt x="3391" y="1253"/>
                    <a:pt x="3823" y="1253"/>
                  </a:cubicBezTo>
                  <a:cubicBezTo>
                    <a:pt x="4280" y="1253"/>
                    <a:pt x="4652" y="1624"/>
                    <a:pt x="4652" y="2081"/>
                  </a:cubicBezTo>
                  <a:cubicBezTo>
                    <a:pt x="4652" y="2538"/>
                    <a:pt x="4280" y="2909"/>
                    <a:pt x="3823" y="2909"/>
                  </a:cubicBezTo>
                  <a:cubicBezTo>
                    <a:pt x="3391" y="2909"/>
                    <a:pt x="3036" y="2577"/>
                    <a:pt x="2999" y="2154"/>
                  </a:cubicBezTo>
                  <a:lnTo>
                    <a:pt x="3408" y="2154"/>
                  </a:lnTo>
                  <a:close/>
                  <a:moveTo>
                    <a:pt x="3823" y="2008"/>
                  </a:moveTo>
                  <a:lnTo>
                    <a:pt x="3559" y="2008"/>
                  </a:lnTo>
                  <a:cubicBezTo>
                    <a:pt x="3591" y="1892"/>
                    <a:pt x="3697" y="1806"/>
                    <a:pt x="3823" y="1806"/>
                  </a:cubicBezTo>
                  <a:cubicBezTo>
                    <a:pt x="3975" y="1806"/>
                    <a:pt x="4098" y="1929"/>
                    <a:pt x="4098" y="2081"/>
                  </a:cubicBezTo>
                  <a:cubicBezTo>
                    <a:pt x="4098" y="2233"/>
                    <a:pt x="3975" y="2356"/>
                    <a:pt x="3823" y="2356"/>
                  </a:cubicBezTo>
                  <a:cubicBezTo>
                    <a:pt x="3697" y="2356"/>
                    <a:pt x="3591" y="2270"/>
                    <a:pt x="3559" y="2154"/>
                  </a:cubicBezTo>
                  <a:lnTo>
                    <a:pt x="3823" y="2154"/>
                  </a:lnTo>
                  <a:cubicBezTo>
                    <a:pt x="3864" y="2154"/>
                    <a:pt x="3897" y="2122"/>
                    <a:pt x="3897" y="2081"/>
                  </a:cubicBezTo>
                  <a:cubicBezTo>
                    <a:pt x="3897" y="2040"/>
                    <a:pt x="3864" y="2008"/>
                    <a:pt x="3823" y="2008"/>
                  </a:cubicBezTo>
                  <a:close/>
                  <a:moveTo>
                    <a:pt x="1964" y="4999"/>
                  </a:moveTo>
                  <a:lnTo>
                    <a:pt x="2224" y="3412"/>
                  </a:lnTo>
                  <a:cubicBezTo>
                    <a:pt x="2606" y="3870"/>
                    <a:pt x="3181" y="4162"/>
                    <a:pt x="3823" y="4162"/>
                  </a:cubicBezTo>
                  <a:cubicBezTo>
                    <a:pt x="4465" y="4162"/>
                    <a:pt x="5040" y="3870"/>
                    <a:pt x="5423" y="3412"/>
                  </a:cubicBezTo>
                  <a:lnTo>
                    <a:pt x="5683" y="4999"/>
                  </a:lnTo>
                  <a:lnTo>
                    <a:pt x="1964" y="4999"/>
                  </a:lnTo>
                  <a:close/>
                </a:path>
              </a:pathLst>
            </a:custGeom>
            <a:solidFill>
              <a:srgbClr val="153E68"/>
            </a:solidFill>
            <a:ln>
              <a:noFill/>
            </a:ln>
          </p:spPr>
          <p:txBody>
            <a:bodyPr anchor="ctr"/>
            <a:lstStyle/>
            <a:p>
              <a:pPr algn="ctr"/>
              <a:endParaRPr>
                <a:solidFill>
                  <a:schemeClr val="bg1">
                    <a:lumMod val="95000"/>
                  </a:schemeClr>
                </a:solidFill>
                <a:latin typeface="inpin heiti" panose="00000500000000000000" pitchFamily="2" charset="-122"/>
                <a:ea typeface="inpin heiti" panose="00000500000000000000" pitchFamily="2" charset="-122"/>
                <a:cs typeface="+mn-ea"/>
                <a:sym typeface="inpin heiti" panose="00000500000000000000" pitchFamily="2" charset="-122"/>
              </a:endParaRPr>
            </a:p>
          </p:txBody>
        </p:sp>
        <p:grpSp>
          <p:nvGrpSpPr>
            <p:cNvPr id="70" name="组合 69">
              <a:extLst>
                <a:ext uri="{FF2B5EF4-FFF2-40B4-BE49-F238E27FC236}">
                  <a16:creationId xmlns:a16="http://schemas.microsoft.com/office/drawing/2014/main" id="{F73EE871-D36E-4943-805D-D38F9FDCD411}"/>
                </a:ext>
              </a:extLst>
            </p:cNvPr>
            <p:cNvGrpSpPr/>
            <p:nvPr/>
          </p:nvGrpSpPr>
          <p:grpSpPr>
            <a:xfrm>
              <a:off x="-9754497" y="4097047"/>
              <a:ext cx="21189599" cy="781257"/>
              <a:chOff x="-12547745" y="5060767"/>
              <a:chExt cx="21189599" cy="781257"/>
            </a:xfrm>
          </p:grpSpPr>
          <p:sp>
            <p:nvSpPr>
              <p:cNvPr id="71" name="iS1ide-Rectangle 30">
                <a:extLst>
                  <a:ext uri="{FF2B5EF4-FFF2-40B4-BE49-F238E27FC236}">
                    <a16:creationId xmlns:a16="http://schemas.microsoft.com/office/drawing/2014/main" id="{BC20F73A-4D06-40BF-9A1F-1D1A62140774}"/>
                  </a:ext>
                </a:extLst>
              </p:cNvPr>
              <p:cNvSpPr/>
              <p:nvPr/>
            </p:nvSpPr>
            <p:spPr bwMode="auto">
              <a:xfrm>
                <a:off x="6664520" y="5284625"/>
                <a:ext cx="1977334" cy="5573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0000" rIns="90000" anchor="t" anchorCtr="0">
                <a:noAutofit/>
              </a:bodyPr>
              <a:lstStyle/>
              <a:p>
                <a:pPr eaLnBrk="1" hangingPunct="1">
                  <a:lnSpc>
                    <a:spcPct val="120000"/>
                  </a:lnSpc>
                  <a:spcBef>
                    <a:spcPct val="0"/>
                  </a:spcBef>
                  <a:buFontTx/>
                  <a:buNone/>
                </a:pPr>
                <a:endParaRPr lang="zh-CN" altLang="en-US" sz="1100" dirty="0">
                  <a:solidFill>
                    <a:schemeClr val="bg1">
                      <a:lumMod val="95000"/>
                    </a:schemeClr>
                  </a:solidFill>
                  <a:latin typeface="inpin heiti" panose="00000500000000000000" pitchFamily="2" charset="-122"/>
                  <a:ea typeface="inpin heiti" panose="00000500000000000000" pitchFamily="2" charset="-122"/>
                  <a:cs typeface="+mn-ea"/>
                  <a:sym typeface="inpin heiti" panose="00000500000000000000" pitchFamily="2" charset="-122"/>
                </a:endParaRPr>
              </a:p>
            </p:txBody>
          </p:sp>
          <p:sp>
            <p:nvSpPr>
              <p:cNvPr id="72" name="iS1ide-TextBox 31">
                <a:extLst>
                  <a:ext uri="{FF2B5EF4-FFF2-40B4-BE49-F238E27FC236}">
                    <a16:creationId xmlns:a16="http://schemas.microsoft.com/office/drawing/2014/main" id="{2F977464-20DA-468B-9F0C-F24FB7020710}"/>
                  </a:ext>
                </a:extLst>
              </p:cNvPr>
              <p:cNvSpPr txBox="1"/>
              <p:nvPr/>
            </p:nvSpPr>
            <p:spPr bwMode="auto">
              <a:xfrm>
                <a:off x="-12547745" y="5060767"/>
                <a:ext cx="2110433" cy="3511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000" rIns="90000">
                <a:noAutofit/>
              </a:bodyPr>
              <a:lstStyle/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CN" sz="2800" b="1" dirty="0" err="1">
                    <a:solidFill>
                      <a:schemeClr val="bg1">
                        <a:lumMod val="95000"/>
                      </a:schemeClr>
                    </a:solidFill>
                    <a:latin typeface="Calibri" panose="020F0502020204030204" pitchFamily="34" charset="0"/>
                    <a:ea typeface="inpin heiti" panose="00000500000000000000" pitchFamily="2" charset="-122"/>
                    <a:cs typeface="Calibri" panose="020F0502020204030204" pitchFamily="34" charset="0"/>
                    <a:sym typeface="inpin heiti" panose="00000500000000000000" pitchFamily="2" charset="-122"/>
                  </a:rPr>
                  <a:t>Chỉ</a:t>
                </a:r>
                <a:r>
                  <a:rPr lang="en-US" altLang="zh-CN" sz="2800" b="1" dirty="0">
                    <a:solidFill>
                      <a:schemeClr val="bg1">
                        <a:lumMod val="95000"/>
                      </a:schemeClr>
                    </a:solidFill>
                    <a:latin typeface="Calibri" panose="020F0502020204030204" pitchFamily="34" charset="0"/>
                    <a:ea typeface="inpin heiti" panose="00000500000000000000" pitchFamily="2" charset="-122"/>
                    <a:cs typeface="Calibri" panose="020F0502020204030204" pitchFamily="34" charset="0"/>
                    <a:sym typeface="inpin heiti" panose="00000500000000000000" pitchFamily="2" charset="-122"/>
                  </a:rPr>
                  <a:t> ra </a:t>
                </a:r>
                <a:r>
                  <a:rPr lang="en-US" altLang="zh-CN" sz="2800" b="1" dirty="0" err="1">
                    <a:solidFill>
                      <a:schemeClr val="bg1">
                        <a:lumMod val="95000"/>
                      </a:schemeClr>
                    </a:solidFill>
                    <a:latin typeface="Calibri" panose="020F0502020204030204" pitchFamily="34" charset="0"/>
                    <a:ea typeface="inpin heiti" panose="00000500000000000000" pitchFamily="2" charset="-122"/>
                    <a:cs typeface="Calibri" panose="020F0502020204030204" pitchFamily="34" charset="0"/>
                    <a:sym typeface="inpin heiti" panose="00000500000000000000" pitchFamily="2" charset="-122"/>
                  </a:rPr>
                  <a:t>mối</a:t>
                </a:r>
                <a:r>
                  <a:rPr lang="en-US" altLang="zh-CN" sz="2800" b="1" dirty="0">
                    <a:solidFill>
                      <a:schemeClr val="bg1">
                        <a:lumMod val="95000"/>
                      </a:schemeClr>
                    </a:solidFill>
                    <a:latin typeface="Calibri" panose="020F0502020204030204" pitchFamily="34" charset="0"/>
                    <a:ea typeface="inpin heiti" panose="00000500000000000000" pitchFamily="2" charset="-122"/>
                    <a:cs typeface="Calibri" panose="020F0502020204030204" pitchFamily="34" charset="0"/>
                    <a:sym typeface="inpin heiti" panose="00000500000000000000" pitchFamily="2" charset="-122"/>
                  </a:rPr>
                  <a:t> </a:t>
                </a:r>
                <a:r>
                  <a:rPr lang="en-US" altLang="zh-CN" sz="2800" b="1" dirty="0" err="1">
                    <a:solidFill>
                      <a:schemeClr val="bg1">
                        <a:lumMod val="95000"/>
                      </a:schemeClr>
                    </a:solidFill>
                    <a:latin typeface="Calibri" panose="020F0502020204030204" pitchFamily="34" charset="0"/>
                    <a:ea typeface="inpin heiti" panose="00000500000000000000" pitchFamily="2" charset="-122"/>
                    <a:cs typeface="Calibri" panose="020F0502020204030204" pitchFamily="34" charset="0"/>
                    <a:sym typeface="inpin heiti" panose="00000500000000000000" pitchFamily="2" charset="-122"/>
                  </a:rPr>
                  <a:t>quan</a:t>
                </a:r>
                <a:r>
                  <a:rPr lang="en-US" altLang="zh-CN" sz="2800" b="1" dirty="0">
                    <a:solidFill>
                      <a:schemeClr val="bg1">
                        <a:lumMod val="95000"/>
                      </a:schemeClr>
                    </a:solidFill>
                    <a:latin typeface="Calibri" panose="020F0502020204030204" pitchFamily="34" charset="0"/>
                    <a:ea typeface="inpin heiti" panose="00000500000000000000" pitchFamily="2" charset="-122"/>
                    <a:cs typeface="Calibri" panose="020F0502020204030204" pitchFamily="34" charset="0"/>
                    <a:sym typeface="inpin heiti" panose="00000500000000000000" pitchFamily="2" charset="-122"/>
                  </a:rPr>
                  <a:t> </a:t>
                </a:r>
                <a:r>
                  <a:rPr lang="en-US" altLang="zh-CN" sz="2800" b="1" dirty="0" err="1">
                    <a:solidFill>
                      <a:schemeClr val="bg1">
                        <a:lumMod val="95000"/>
                      </a:schemeClr>
                    </a:solidFill>
                    <a:latin typeface="Calibri" panose="020F0502020204030204" pitchFamily="34" charset="0"/>
                    <a:ea typeface="inpin heiti" panose="00000500000000000000" pitchFamily="2" charset="-122"/>
                    <a:cs typeface="Calibri" panose="020F0502020204030204" pitchFamily="34" charset="0"/>
                    <a:sym typeface="inpin heiti" panose="00000500000000000000" pitchFamily="2" charset="-122"/>
                  </a:rPr>
                  <a:t>hệ</a:t>
                </a:r>
                <a:r>
                  <a:rPr lang="en-US" altLang="zh-CN" sz="2800" b="1" dirty="0">
                    <a:solidFill>
                      <a:schemeClr val="bg1">
                        <a:lumMod val="95000"/>
                      </a:schemeClr>
                    </a:solidFill>
                    <a:latin typeface="Calibri" panose="020F0502020204030204" pitchFamily="34" charset="0"/>
                    <a:ea typeface="inpin heiti" panose="00000500000000000000" pitchFamily="2" charset="-122"/>
                    <a:cs typeface="Calibri" panose="020F0502020204030204" pitchFamily="34" charset="0"/>
                    <a:sym typeface="inpin heiti" panose="00000500000000000000" pitchFamily="2" charset="-122"/>
                  </a:rPr>
                  <a:t> </a:t>
                </a:r>
                <a:r>
                  <a:rPr lang="en-US" altLang="zh-CN" sz="2800" b="1" dirty="0" err="1">
                    <a:solidFill>
                      <a:schemeClr val="bg1">
                        <a:lumMod val="95000"/>
                      </a:schemeClr>
                    </a:solidFill>
                    <a:latin typeface="Calibri" panose="020F0502020204030204" pitchFamily="34" charset="0"/>
                    <a:ea typeface="inpin heiti" panose="00000500000000000000" pitchFamily="2" charset="-122"/>
                    <a:cs typeface="Calibri" panose="020F0502020204030204" pitchFamily="34" charset="0"/>
                    <a:sym typeface="inpin heiti" panose="00000500000000000000" pitchFamily="2" charset="-122"/>
                  </a:rPr>
                  <a:t>liên</a:t>
                </a:r>
                <a:r>
                  <a:rPr lang="en-US" altLang="zh-CN" sz="2800" b="1" dirty="0">
                    <a:solidFill>
                      <a:schemeClr val="bg1">
                        <a:lumMod val="95000"/>
                      </a:schemeClr>
                    </a:solidFill>
                    <a:latin typeface="Calibri" panose="020F0502020204030204" pitchFamily="34" charset="0"/>
                    <a:ea typeface="inpin heiti" panose="00000500000000000000" pitchFamily="2" charset="-122"/>
                    <a:cs typeface="Calibri" panose="020F0502020204030204" pitchFamily="34" charset="0"/>
                    <a:sym typeface="inpin heiti" panose="00000500000000000000" pitchFamily="2" charset="-122"/>
                  </a:rPr>
                  <a:t> </a:t>
                </a:r>
                <a:r>
                  <a:rPr lang="en-US" altLang="zh-CN" sz="2800" b="1" dirty="0" err="1">
                    <a:solidFill>
                      <a:schemeClr val="bg1">
                        <a:lumMod val="95000"/>
                      </a:schemeClr>
                    </a:solidFill>
                    <a:latin typeface="Calibri" panose="020F0502020204030204" pitchFamily="34" charset="0"/>
                    <a:ea typeface="inpin heiti" panose="00000500000000000000" pitchFamily="2" charset="-122"/>
                    <a:cs typeface="Calibri" panose="020F0502020204030204" pitchFamily="34" charset="0"/>
                    <a:sym typeface="inpin heiti" panose="00000500000000000000" pitchFamily="2" charset="-122"/>
                  </a:rPr>
                  <a:t>tục</a:t>
                </a:r>
                <a:r>
                  <a:rPr lang="en-US" altLang="zh-CN" sz="2800" b="1" dirty="0">
                    <a:solidFill>
                      <a:schemeClr val="bg1">
                        <a:lumMod val="95000"/>
                      </a:schemeClr>
                    </a:solidFill>
                    <a:latin typeface="Calibri" panose="020F0502020204030204" pitchFamily="34" charset="0"/>
                    <a:ea typeface="inpin heiti" panose="00000500000000000000" pitchFamily="2" charset="-122"/>
                    <a:cs typeface="Calibri" panose="020F0502020204030204" pitchFamily="34" charset="0"/>
                    <a:sym typeface="inpin heiti" panose="00000500000000000000" pitchFamily="2" charset="-122"/>
                  </a:rPr>
                  <a:t> </a:t>
                </a:r>
                <a:r>
                  <a:rPr lang="en-US" altLang="zh-CN" sz="2800" b="1" dirty="0" err="1">
                    <a:solidFill>
                      <a:schemeClr val="bg1">
                        <a:lumMod val="95000"/>
                      </a:schemeClr>
                    </a:solidFill>
                    <a:latin typeface="Calibri" panose="020F0502020204030204" pitchFamily="34" charset="0"/>
                    <a:ea typeface="inpin heiti" panose="00000500000000000000" pitchFamily="2" charset="-122"/>
                    <a:cs typeface="Calibri" panose="020F0502020204030204" pitchFamily="34" charset="0"/>
                    <a:sym typeface="inpin heiti" panose="00000500000000000000" pitchFamily="2" charset="-122"/>
                  </a:rPr>
                  <a:t>giữa</a:t>
                </a:r>
                <a:r>
                  <a:rPr lang="en-US" altLang="zh-CN" sz="2800" b="1" dirty="0">
                    <a:solidFill>
                      <a:schemeClr val="bg1">
                        <a:lumMod val="95000"/>
                      </a:schemeClr>
                    </a:solidFill>
                    <a:latin typeface="Calibri" panose="020F0502020204030204" pitchFamily="34" charset="0"/>
                    <a:ea typeface="inpin heiti" panose="00000500000000000000" pitchFamily="2" charset="-122"/>
                    <a:cs typeface="Calibri" panose="020F0502020204030204" pitchFamily="34" charset="0"/>
                    <a:sym typeface="inpin heiti" panose="00000500000000000000" pitchFamily="2" charset="-122"/>
                  </a:rPr>
                  <a:t> </a:t>
                </a:r>
                <a:r>
                  <a:rPr lang="en-US" altLang="zh-CN" sz="2800" b="1" dirty="0" err="1">
                    <a:solidFill>
                      <a:schemeClr val="bg1">
                        <a:lumMod val="95000"/>
                      </a:schemeClr>
                    </a:solidFill>
                    <a:latin typeface="Calibri" panose="020F0502020204030204" pitchFamily="34" charset="0"/>
                    <a:ea typeface="inpin heiti" panose="00000500000000000000" pitchFamily="2" charset="-122"/>
                    <a:cs typeface="Calibri" panose="020F0502020204030204" pitchFamily="34" charset="0"/>
                    <a:sym typeface="inpin heiti" panose="00000500000000000000" pitchFamily="2" charset="-122"/>
                  </a:rPr>
                  <a:t>bốn</a:t>
                </a:r>
                <a:r>
                  <a:rPr lang="en-US" altLang="zh-CN" sz="2800" b="1" dirty="0">
                    <a:solidFill>
                      <a:schemeClr val="bg1">
                        <a:lumMod val="95000"/>
                      </a:schemeClr>
                    </a:solidFill>
                    <a:latin typeface="Calibri" panose="020F0502020204030204" pitchFamily="34" charset="0"/>
                    <a:ea typeface="inpin heiti" panose="00000500000000000000" pitchFamily="2" charset="-122"/>
                    <a:cs typeface="Calibri" panose="020F0502020204030204" pitchFamily="34" charset="0"/>
                    <a:sym typeface="inpin heiti" panose="00000500000000000000" pitchFamily="2" charset="-122"/>
                  </a:rPr>
                  <a:t> </a:t>
                </a:r>
                <a:r>
                  <a:rPr lang="en-US" altLang="zh-CN" sz="2800" b="1" dirty="0" err="1">
                    <a:solidFill>
                      <a:schemeClr val="bg1">
                        <a:lumMod val="95000"/>
                      </a:schemeClr>
                    </a:solidFill>
                    <a:latin typeface="Calibri" panose="020F0502020204030204" pitchFamily="34" charset="0"/>
                    <a:ea typeface="inpin heiti" panose="00000500000000000000" pitchFamily="2" charset="-122"/>
                    <a:cs typeface="Calibri" panose="020F0502020204030204" pitchFamily="34" charset="0"/>
                    <a:sym typeface="inpin heiti" panose="00000500000000000000" pitchFamily="2" charset="-122"/>
                  </a:rPr>
                  <a:t>phần</a:t>
                </a:r>
                <a:r>
                  <a:rPr lang="en-US" altLang="zh-CN" sz="2800" b="1" dirty="0">
                    <a:solidFill>
                      <a:schemeClr val="bg1">
                        <a:lumMod val="95000"/>
                      </a:schemeClr>
                    </a:solidFill>
                    <a:latin typeface="Calibri" panose="020F0502020204030204" pitchFamily="34" charset="0"/>
                    <a:ea typeface="inpin heiti" panose="00000500000000000000" pitchFamily="2" charset="-122"/>
                    <a:cs typeface="Calibri" panose="020F0502020204030204" pitchFamily="34" charset="0"/>
                    <a:sym typeface="inpin heiti" panose="00000500000000000000" pitchFamily="2" charset="-122"/>
                  </a:rPr>
                  <a:t> </a:t>
                </a:r>
                <a:endParaRPr lang="zh-CN" altLang="en-US" sz="2800" b="1" dirty="0">
                  <a:solidFill>
                    <a:schemeClr val="bg1">
                      <a:lumMod val="95000"/>
                    </a:schemeClr>
                  </a:solidFill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endParaRPr>
              </a:p>
            </p:txBody>
          </p:sp>
        </p:grpSp>
      </p:grpSp>
      <p:grpSp>
        <p:nvGrpSpPr>
          <p:cNvPr id="51" name="组合 50" descr="0AUAAB+LCAAAAAAABADNVMFu2kAQ/Zdtc7OQQS2VuDmJSFFLExWUHioOG3vA067XaD2OaBD/3lnbC2thErhFvlgzb/bNe/vsrfhI/9YgRmKWSUO3KFdGZhOCTARikoiRLpUKxDXqBPXqzuTluhCj39v9mN/5hZTe5Co3dlYjoVSPUpUMO8I72FH/frnEGOYpZOAwc9QU6WSWyoQRYS/kfQyuUtJQFE3h/ukPxOSNjT5bVFmkfOaH8fjT4MswiuxhFU2429kVE9jwuysKR9jsaF3oFGsbvtam/CDZOiAwHXpbIwdgYPUWQFEcg6Zm81pQVT/S6dbfk7Ira/jBx9lNxbWM/1YVsThSxazM0SrugvenbXBKWxWVOWzoTG2LDnX7mNa5ezOmDjZFjVmZNbBq26nceKV+WBcxSRT4sIlmL573DH1bq95nZJhgnJtMEhNuw93V4XsYDnthV0LdPucm9CEvCHN92T02Q/5NPoIhjKWKFK50xlbbHwYZoDjl7tfc4Euuqd3/Dkvi5jeAdWPfDF+YbilVAc4Ed8NOWx3eQPwEJQmfW4BWTZyKSRvl83i5OfjSSk5t7ytfRRW/i8y0E76TXdd+SeKbDbrWXvDzH1qNVIPQBQAA">
            <a:extLst>
              <a:ext uri="{FF2B5EF4-FFF2-40B4-BE49-F238E27FC236}">
                <a16:creationId xmlns:a16="http://schemas.microsoft.com/office/drawing/2014/main" id="{06BEA7C1-D482-4B70-BA09-D27CCBCC3CF7}"/>
              </a:ext>
            </a:extLst>
          </p:cNvPr>
          <p:cNvGrpSpPr>
            <a:grpSpLocks noChangeAspect="1"/>
          </p:cNvGrpSpPr>
          <p:nvPr/>
        </p:nvGrpSpPr>
        <p:grpSpPr>
          <a:xfrm>
            <a:off x="3051700" y="1618501"/>
            <a:ext cx="4166533" cy="3116661"/>
            <a:chOff x="-146834" y="-6867471"/>
            <a:chExt cx="18679892" cy="13961071"/>
          </a:xfrm>
        </p:grpSpPr>
        <p:sp>
          <p:nvSpPr>
            <p:cNvPr id="57" name="ïšḻïďê-BackShape">
              <a:extLst>
                <a:ext uri="{FF2B5EF4-FFF2-40B4-BE49-F238E27FC236}">
                  <a16:creationId xmlns:a16="http://schemas.microsoft.com/office/drawing/2014/main" id="{EF5F583D-F10E-4ED2-95DD-51A9F4D7E525}"/>
                </a:ext>
              </a:extLst>
            </p:cNvPr>
            <p:cNvSpPr/>
            <p:nvPr/>
          </p:nvSpPr>
          <p:spPr>
            <a:xfrm>
              <a:off x="-146834" y="6653476"/>
              <a:ext cx="5638548" cy="440124"/>
            </a:xfrm>
            <a:prstGeom prst="roundRect">
              <a:avLst>
                <a:gd name="adj" fmla="val 50000"/>
              </a:avLst>
            </a:prstGeom>
            <a:solidFill>
              <a:srgbClr val="153E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b="1">
                <a:solidFill>
                  <a:schemeClr val="bg1">
                    <a:lumMod val="95000"/>
                  </a:schemeClr>
                </a:solidFill>
                <a:latin typeface="inpin heiti" panose="00000500000000000000" pitchFamily="2" charset="-122"/>
                <a:ea typeface="inpin heiti" panose="00000500000000000000" pitchFamily="2" charset="-122"/>
                <a:cs typeface="+mn-ea"/>
                <a:sym typeface="inpin heiti" panose="00000500000000000000" pitchFamily="2" charset="-122"/>
              </a:endParaRPr>
            </a:p>
          </p:txBody>
        </p:sp>
        <p:sp>
          <p:nvSpPr>
            <p:cNvPr id="58" name="ïšḻïďê-RelativeShape">
              <a:extLst>
                <a:ext uri="{FF2B5EF4-FFF2-40B4-BE49-F238E27FC236}">
                  <a16:creationId xmlns:a16="http://schemas.microsoft.com/office/drawing/2014/main" id="{75849755-C7D7-4423-8CA2-8AA8560F258B}"/>
                </a:ext>
              </a:extLst>
            </p:cNvPr>
            <p:cNvSpPr/>
            <p:nvPr/>
          </p:nvSpPr>
          <p:spPr>
            <a:xfrm>
              <a:off x="1761692" y="-2928820"/>
              <a:ext cx="5403232" cy="273285"/>
            </a:xfrm>
            <a:prstGeom prst="roundRect">
              <a:avLst>
                <a:gd name="adj" fmla="val 50000"/>
              </a:avLst>
            </a:prstGeom>
            <a:solidFill>
              <a:srgbClr val="00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b="1">
                <a:solidFill>
                  <a:schemeClr val="bg1">
                    <a:lumMod val="95000"/>
                  </a:schemeClr>
                </a:solidFill>
                <a:latin typeface="inpin heiti" panose="00000500000000000000" pitchFamily="2" charset="-122"/>
                <a:ea typeface="inpin heiti" panose="00000500000000000000" pitchFamily="2" charset="-122"/>
                <a:cs typeface="+mn-ea"/>
                <a:sym typeface="inpin heiti" panose="00000500000000000000" pitchFamily="2" charset="-122"/>
              </a:endParaRPr>
            </a:p>
          </p:txBody>
        </p:sp>
        <p:sp>
          <p:nvSpPr>
            <p:cNvPr id="60" name="ïšḻïďê-ValueText">
              <a:extLst>
                <a:ext uri="{FF2B5EF4-FFF2-40B4-BE49-F238E27FC236}">
                  <a16:creationId xmlns:a16="http://schemas.microsoft.com/office/drawing/2014/main" id="{7974048F-7A6B-4175-AAAE-BE9DE3C34F27}"/>
                </a:ext>
              </a:extLst>
            </p:cNvPr>
            <p:cNvSpPr txBox="1"/>
            <p:nvPr/>
          </p:nvSpPr>
          <p:spPr>
            <a:xfrm>
              <a:off x="1239094" y="-6867471"/>
              <a:ext cx="17293964" cy="2830419"/>
            </a:xfrm>
            <a:prstGeom prst="rect">
              <a:avLst/>
            </a:prstGeom>
            <a:noFill/>
          </p:spPr>
          <p:txBody>
            <a:bodyPr wrap="square" anchor="ctr" anchorCtr="1">
              <a:prstTxWarp prst="textPlain">
                <a:avLst/>
              </a:prstTxWarp>
              <a:normAutofit/>
            </a:bodyPr>
            <a:lstStyle/>
            <a:p>
              <a:r>
                <a:rPr lang="en-US" altLang="zh-CN" sz="2400" b="1" dirty="0" err="1">
                  <a:solidFill>
                    <a:srgbClr val="D9BA8C"/>
                  </a:solidFill>
                  <a:latin typeface="#9Slide04 SVNSwashington" pitchFamily="2" charset="0"/>
                  <a:ea typeface="inpin heiti" panose="00000500000000000000" pitchFamily="2" charset="-122"/>
                  <a:cs typeface="+mn-ea"/>
                  <a:sym typeface="inpin heiti" panose="00000500000000000000" pitchFamily="2" charset="-122"/>
                </a:rPr>
                <a:t>Đề</a:t>
              </a:r>
              <a:r>
                <a:rPr lang="en-US" altLang="zh-CN" sz="2400" b="1" dirty="0">
                  <a:solidFill>
                    <a:srgbClr val="D9BA8C"/>
                  </a:solidFill>
                  <a:latin typeface="#9Slide04 SVNSwashington" pitchFamily="2" charset="0"/>
                  <a:ea typeface="inpin heiti" panose="00000500000000000000" pitchFamily="2" charset="-122"/>
                  <a:cs typeface="+mn-ea"/>
                  <a:sym typeface="inpin heiti" panose="00000500000000000000" pitchFamily="2" charset="-122"/>
                </a:rPr>
                <a:t> - </a:t>
              </a:r>
              <a:r>
                <a:rPr lang="en-US" altLang="zh-CN" sz="2400" b="1" dirty="0" err="1">
                  <a:solidFill>
                    <a:srgbClr val="D9BA8C"/>
                  </a:solidFill>
                  <a:latin typeface="#9Slide04 SVNSwashington" pitchFamily="2" charset="0"/>
                  <a:ea typeface="inpin heiti" panose="00000500000000000000" pitchFamily="2" charset="-122"/>
                  <a:cs typeface="+mn-ea"/>
                  <a:sym typeface="inpin heiti" panose="00000500000000000000" pitchFamily="2" charset="-122"/>
                </a:rPr>
                <a:t>Thực</a:t>
              </a:r>
              <a:r>
                <a:rPr lang="en-US" altLang="zh-CN" sz="2400" b="1" dirty="0">
                  <a:solidFill>
                    <a:srgbClr val="D9BA8C"/>
                  </a:solidFill>
                  <a:latin typeface="#9Slide04 SVNSwashington" pitchFamily="2" charset="0"/>
                  <a:ea typeface="inpin heiti" panose="00000500000000000000" pitchFamily="2" charset="-122"/>
                  <a:cs typeface="+mn-ea"/>
                  <a:sym typeface="inpin heiti" panose="00000500000000000000" pitchFamily="2" charset="-122"/>
                </a:rPr>
                <a:t> – </a:t>
              </a:r>
              <a:r>
                <a:rPr lang="en-US" altLang="zh-CN" sz="2400" b="1" dirty="0" err="1">
                  <a:solidFill>
                    <a:srgbClr val="D9BA8C"/>
                  </a:solidFill>
                  <a:latin typeface="#9Slide04 SVNSwashington" pitchFamily="2" charset="0"/>
                  <a:ea typeface="inpin heiti" panose="00000500000000000000" pitchFamily="2" charset="-122"/>
                  <a:cs typeface="+mn-ea"/>
                  <a:sym typeface="inpin heiti" panose="00000500000000000000" pitchFamily="2" charset="-122"/>
                </a:rPr>
                <a:t>Luận</a:t>
              </a:r>
              <a:r>
                <a:rPr lang="en-US" altLang="zh-CN" sz="2400" b="1" dirty="0">
                  <a:solidFill>
                    <a:srgbClr val="D9BA8C"/>
                  </a:solidFill>
                  <a:latin typeface="#9Slide04 SVNSwashington" pitchFamily="2" charset="0"/>
                  <a:ea typeface="inpin heiti" panose="00000500000000000000" pitchFamily="2" charset="-122"/>
                  <a:cs typeface="+mn-ea"/>
                  <a:sym typeface="inpin heiti" panose="00000500000000000000" pitchFamily="2" charset="-122"/>
                </a:rPr>
                <a:t> – </a:t>
              </a:r>
              <a:r>
                <a:rPr lang="en-US" altLang="zh-CN" sz="2400" b="1" dirty="0" err="1">
                  <a:solidFill>
                    <a:srgbClr val="D9BA8C"/>
                  </a:solidFill>
                  <a:latin typeface="#9Slide04 SVNSwashington" pitchFamily="2" charset="0"/>
                  <a:ea typeface="inpin heiti" panose="00000500000000000000" pitchFamily="2" charset="-122"/>
                  <a:cs typeface="+mn-ea"/>
                  <a:sym typeface="inpin heiti" panose="00000500000000000000" pitchFamily="2" charset="-122"/>
                </a:rPr>
                <a:t>Kết</a:t>
              </a:r>
              <a:r>
                <a:rPr lang="en-US" altLang="zh-CN" sz="2400" b="1" dirty="0">
                  <a:solidFill>
                    <a:srgbClr val="D9BA8C"/>
                  </a:solidFill>
                  <a:latin typeface="#9Slide04 SVNSwashington" pitchFamily="2" charset="0"/>
                  <a:ea typeface="inpin heiti" panose="00000500000000000000" pitchFamily="2" charset="-122"/>
                  <a:cs typeface="+mn-ea"/>
                  <a:sym typeface="inpin heiti" panose="00000500000000000000" pitchFamily="2" charset="-122"/>
                </a:rPr>
                <a:t> </a:t>
              </a:r>
            </a:p>
          </p:txBody>
        </p:sp>
      </p:grpSp>
      <p:grpSp>
        <p:nvGrpSpPr>
          <p:cNvPr id="52" name="组合 51" descr="pwUAAB+LCAAAAAAABADNVMFO4zAQ/Rcv3CqUVnSB3ChVd6uFBVEEB9SDSabJaB2nciaoS5V/Z5zEbaKmQG8ol+jNm7x54+esxRH9X4LwxSyRhsYoIyOTKUEiemIaCl/nSvXECHWIOvpl0nyZCf95vWlrVp6Q4qtUpcb2aiSU6lGqnGk7fEfbqd8uFhjAPQSgyZHuoxfh9wdnPy9OL4Y8jMmzmKk/JpPx2fj8asCUh7K7XxRWOYSV8D0HCveZWtqa6/RgC00LNXwneSNAYDpstFq2xJ61kQFdBlsbvnfiOXxkMIpJQ5bVcDWpV2xEZ7Fcwl/+nJ1UjGTwr0TEfMcVq7JGCyx638/bYJ+3MgEPsKIvept3uNukr4rTp+lztBvUmORJTSunvZGrBtT3KhDDUEGTNtW8i9eNQt9i5fuMDAtMUpNIYsG1VxxvYz7k3q6Eunm+mtC7NCNM9WHnWDc1T/IRDGEg1aXCSCe8avsfIAMUxFz9nRp8SzW169ewIC7+AVjW65vhG8stpMrALcGdsPNWhZdvMihJ+NoitDCxLyZtVlOnkZvtXlrJqdb7wa0o43fQMm1Hc5Ndx35I4usJusae8/MOrD9kGKcFAAA=">
            <a:extLst>
              <a:ext uri="{FF2B5EF4-FFF2-40B4-BE49-F238E27FC236}">
                <a16:creationId xmlns:a16="http://schemas.microsoft.com/office/drawing/2014/main" id="{05D0020D-DA9D-4EF7-A0FA-0A7961C01505}"/>
              </a:ext>
            </a:extLst>
          </p:cNvPr>
          <p:cNvGrpSpPr>
            <a:grpSpLocks noChangeAspect="1"/>
          </p:cNvGrpSpPr>
          <p:nvPr/>
        </p:nvGrpSpPr>
        <p:grpSpPr>
          <a:xfrm>
            <a:off x="8040714" y="4991200"/>
            <a:ext cx="3968883" cy="947104"/>
            <a:chOff x="-9073290" y="-2700017"/>
            <a:chExt cx="17793765" cy="3894654"/>
          </a:xfrm>
        </p:grpSpPr>
        <p:sp>
          <p:nvSpPr>
            <p:cNvPr id="53" name="ïšḻïďê-BackShape">
              <a:extLst>
                <a:ext uri="{FF2B5EF4-FFF2-40B4-BE49-F238E27FC236}">
                  <a16:creationId xmlns:a16="http://schemas.microsoft.com/office/drawing/2014/main" id="{0E28D076-06DF-461D-8F48-4E2C30536676}"/>
                </a:ext>
              </a:extLst>
            </p:cNvPr>
            <p:cNvSpPr/>
            <p:nvPr/>
          </p:nvSpPr>
          <p:spPr>
            <a:xfrm>
              <a:off x="-4950180" y="754513"/>
              <a:ext cx="5638548" cy="440124"/>
            </a:xfrm>
            <a:prstGeom prst="roundRect">
              <a:avLst>
                <a:gd name="adj" fmla="val 50000"/>
              </a:avLst>
            </a:prstGeom>
            <a:solidFill>
              <a:schemeClr val="dk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b="1">
                <a:solidFill>
                  <a:schemeClr val="bg1">
                    <a:lumMod val="95000"/>
                  </a:schemeClr>
                </a:solidFill>
                <a:latin typeface="inpin heiti" panose="00000500000000000000" pitchFamily="2" charset="-122"/>
                <a:ea typeface="inpin heiti" panose="00000500000000000000" pitchFamily="2" charset="-122"/>
                <a:cs typeface="+mn-ea"/>
                <a:sym typeface="inpin heiti" panose="00000500000000000000" pitchFamily="2" charset="-122"/>
              </a:endParaRPr>
            </a:p>
          </p:txBody>
        </p:sp>
        <p:sp>
          <p:nvSpPr>
            <p:cNvPr id="56" name="ïšḻïďê-ValueText">
              <a:extLst>
                <a:ext uri="{FF2B5EF4-FFF2-40B4-BE49-F238E27FC236}">
                  <a16:creationId xmlns:a16="http://schemas.microsoft.com/office/drawing/2014/main" id="{4133F170-8BE6-4281-9D62-7AC318259B60}"/>
                </a:ext>
              </a:extLst>
            </p:cNvPr>
            <p:cNvSpPr txBox="1"/>
            <p:nvPr/>
          </p:nvSpPr>
          <p:spPr>
            <a:xfrm>
              <a:off x="-9073290" y="-2700017"/>
              <a:ext cx="17793765" cy="2376695"/>
            </a:xfrm>
            <a:prstGeom prst="rect">
              <a:avLst/>
            </a:prstGeom>
            <a:noFill/>
          </p:spPr>
          <p:txBody>
            <a:bodyPr wrap="square" anchor="ctr" anchorCtr="1">
              <a:prstTxWarp prst="textPlain">
                <a:avLst/>
              </a:prstTxWarp>
              <a:normAutofit fontScale="92500"/>
            </a:bodyPr>
            <a:lstStyle/>
            <a:p>
              <a:r>
                <a:rPr lang="en-US" altLang="zh-CN" sz="2800" b="1" dirty="0" err="1">
                  <a:solidFill>
                    <a:schemeClr val="bg1">
                      <a:lumMod val="95000"/>
                    </a:schemeClr>
                  </a:solidFill>
                  <a:latin typeface="#9Slide04 SVNSwashington" pitchFamily="2" charset="0"/>
                  <a:ea typeface="inpin heiti" panose="00000500000000000000" pitchFamily="2" charset="-122"/>
                  <a:cs typeface="+mn-ea"/>
                  <a:sym typeface="inpin heiti" panose="00000500000000000000" pitchFamily="2" charset="-122"/>
                </a:rPr>
                <a:t>Khai</a:t>
              </a:r>
              <a:r>
                <a:rPr lang="en-US" altLang="zh-CN" sz="2800" b="1" dirty="0">
                  <a:solidFill>
                    <a:schemeClr val="bg1">
                      <a:lumMod val="95000"/>
                    </a:schemeClr>
                  </a:solidFill>
                  <a:latin typeface="#9Slide04 SVNSwashington" pitchFamily="2" charset="0"/>
                  <a:ea typeface="inpin heiti" panose="00000500000000000000" pitchFamily="2" charset="-122"/>
                  <a:cs typeface="+mn-ea"/>
                  <a:sym typeface="inpin heiti" panose="00000500000000000000" pitchFamily="2" charset="-122"/>
                </a:rPr>
                <a:t> – </a:t>
              </a:r>
              <a:r>
                <a:rPr lang="en-US" altLang="zh-CN" sz="2800" b="1" dirty="0" err="1">
                  <a:solidFill>
                    <a:schemeClr val="bg1">
                      <a:lumMod val="95000"/>
                    </a:schemeClr>
                  </a:solidFill>
                  <a:latin typeface="#9Slide04 SVNSwashington" pitchFamily="2" charset="0"/>
                  <a:ea typeface="inpin heiti" panose="00000500000000000000" pitchFamily="2" charset="-122"/>
                  <a:cs typeface="+mn-ea"/>
                  <a:sym typeface="inpin heiti" panose="00000500000000000000" pitchFamily="2" charset="-122"/>
                </a:rPr>
                <a:t>Thừa</a:t>
              </a:r>
              <a:r>
                <a:rPr lang="en-US" altLang="zh-CN" sz="2800" b="1" dirty="0">
                  <a:solidFill>
                    <a:schemeClr val="bg1">
                      <a:lumMod val="95000"/>
                    </a:schemeClr>
                  </a:solidFill>
                  <a:latin typeface="#9Slide04 SVNSwashington" pitchFamily="2" charset="0"/>
                  <a:ea typeface="inpin heiti" panose="00000500000000000000" pitchFamily="2" charset="-122"/>
                  <a:cs typeface="+mn-ea"/>
                  <a:sym typeface="inpin heiti" panose="00000500000000000000" pitchFamily="2" charset="-122"/>
                </a:rPr>
                <a:t> – </a:t>
              </a:r>
              <a:r>
                <a:rPr lang="en-US" altLang="zh-CN" sz="2800" b="1" dirty="0" err="1">
                  <a:solidFill>
                    <a:schemeClr val="bg1">
                      <a:lumMod val="95000"/>
                    </a:schemeClr>
                  </a:solidFill>
                  <a:latin typeface="#9Slide04 SVNSwashington" pitchFamily="2" charset="0"/>
                  <a:ea typeface="inpin heiti" panose="00000500000000000000" pitchFamily="2" charset="-122"/>
                  <a:cs typeface="+mn-ea"/>
                  <a:sym typeface="inpin heiti" panose="00000500000000000000" pitchFamily="2" charset="-122"/>
                </a:rPr>
                <a:t>Chuyển</a:t>
              </a:r>
              <a:r>
                <a:rPr lang="en-US" altLang="zh-CN" sz="2800" b="1" dirty="0">
                  <a:solidFill>
                    <a:schemeClr val="bg1">
                      <a:lumMod val="95000"/>
                    </a:schemeClr>
                  </a:solidFill>
                  <a:latin typeface="#9Slide04 SVNSwashington" pitchFamily="2" charset="0"/>
                  <a:ea typeface="inpin heiti" panose="00000500000000000000" pitchFamily="2" charset="-122"/>
                  <a:cs typeface="+mn-ea"/>
                  <a:sym typeface="inpin heiti" panose="00000500000000000000" pitchFamily="2" charset="-122"/>
                </a:rPr>
                <a:t> – </a:t>
              </a:r>
              <a:r>
                <a:rPr lang="en-US" altLang="zh-CN" sz="2800" b="1" dirty="0" err="1">
                  <a:solidFill>
                    <a:schemeClr val="bg1">
                      <a:lumMod val="95000"/>
                    </a:schemeClr>
                  </a:solidFill>
                  <a:latin typeface="#9Slide04 SVNSwashington" pitchFamily="2" charset="0"/>
                  <a:ea typeface="inpin heiti" panose="00000500000000000000" pitchFamily="2" charset="-122"/>
                  <a:cs typeface="+mn-ea"/>
                  <a:sym typeface="inpin heiti" panose="00000500000000000000" pitchFamily="2" charset="-122"/>
                </a:rPr>
                <a:t>Hợp</a:t>
              </a:r>
              <a:endParaRPr lang="en-US" altLang="zh-CN" sz="2800" b="1" dirty="0">
                <a:solidFill>
                  <a:schemeClr val="bg1">
                    <a:lumMod val="95000"/>
                  </a:schemeClr>
                </a:solidFill>
                <a:latin typeface="#9Slide04 SVNSwashington" pitchFamily="2" charset="0"/>
                <a:ea typeface="inpin heiti" panose="00000500000000000000" pitchFamily="2" charset="-122"/>
                <a:cs typeface="+mn-ea"/>
                <a:sym typeface="inpin heiti" panose="00000500000000000000" pitchFamily="2" charset="-122"/>
              </a:endParaRPr>
            </a:p>
          </p:txBody>
        </p:sp>
      </p:grpSp>
      <p:pic>
        <p:nvPicPr>
          <p:cNvPr id="29" name="图片 28">
            <a:extLst>
              <a:ext uri="{FF2B5EF4-FFF2-40B4-BE49-F238E27FC236}">
                <a16:creationId xmlns:a16="http://schemas.microsoft.com/office/drawing/2014/main" id="{31D88A8D-537B-425E-B48F-6BF7E955886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4613" y="1888007"/>
            <a:ext cx="3008098" cy="3008098"/>
          </a:xfrm>
          <a:prstGeom prst="ellipse">
            <a:avLst/>
          </a:prstGeom>
          <a:ln>
            <a:solidFill>
              <a:srgbClr val="D9BA8C"/>
            </a:solidFill>
          </a:ln>
          <a:effectLst/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75DD3D36-401A-4F53-B6B6-050B32CD792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50290" y="3849399"/>
            <a:ext cx="1977334" cy="1977334"/>
          </a:xfrm>
          <a:prstGeom prst="ellipse">
            <a:avLst/>
          </a:prstGeom>
          <a:ln>
            <a:solidFill>
              <a:srgbClr val="D9BA8C"/>
            </a:solidFill>
          </a:ln>
          <a:effectLst/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C7D15040-B6B5-45B2-AE47-FEC956257F06}"/>
              </a:ext>
            </a:extLst>
          </p:cNvPr>
          <p:cNvSpPr/>
          <p:nvPr/>
        </p:nvSpPr>
        <p:spPr>
          <a:xfrm>
            <a:off x="385754" y="399796"/>
            <a:ext cx="655179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50" normalizeH="0" baseline="0" noProof="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#9Slide04 SVNSwashington" pitchFamily="2" charset="0"/>
                <a:cs typeface="+mn-cs"/>
              </a:rPr>
              <a:t>CẤU</a:t>
            </a:r>
            <a:r>
              <a:rPr kumimoji="0" lang="en-US" sz="4800" b="1" i="0" u="none" strike="noStrike" kern="1200" cap="none" spc="50" normalizeH="0" noProof="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#9Slide04 SVNSwashington" pitchFamily="2" charset="0"/>
                <a:cs typeface="+mn-cs"/>
              </a:rPr>
              <a:t> TRÚC – BỐ CỤC</a:t>
            </a:r>
            <a:endParaRPr kumimoji="0" lang="en-US" sz="4800" b="1" i="0" u="none" strike="noStrike" kern="1200" cap="none" spc="50" normalizeH="0" baseline="0" noProof="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#9Slide04 SVNSwashington" pitchFamily="2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0808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split orient="vert"/>
      </p:transition>
    </mc:Choice>
    <mc:Fallback xmlns="">
      <p:transition spd="slow" advTm="5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3">
            <a:extLst>
              <a:ext uri="{FF2B5EF4-FFF2-40B4-BE49-F238E27FC236}">
                <a16:creationId xmlns:a16="http://schemas.microsoft.com/office/drawing/2014/main" id="{8469B14C-3001-4382-8F55-E9C362AEAEA5}"/>
              </a:ext>
            </a:extLst>
          </p:cNvPr>
          <p:cNvSpPr txBox="1"/>
          <p:nvPr/>
        </p:nvSpPr>
        <p:spPr>
          <a:xfrm>
            <a:off x="1752094" y="1378658"/>
            <a:ext cx="2473047" cy="492443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/>
          <a:p>
            <a:pPr algn="r" defTabSz="-672"/>
            <a:r>
              <a:rPr lang="en-US" altLang="zh-CN" sz="3200" b="1" dirty="0" err="1">
                <a:solidFill>
                  <a:srgbClr val="D9BA8C"/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Khái</a:t>
            </a:r>
            <a:r>
              <a:rPr lang="en-US" altLang="zh-CN" sz="3200" b="1" dirty="0">
                <a:solidFill>
                  <a:srgbClr val="D9BA8C"/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lang="en-US" altLang="zh-CN" sz="3200" b="1" dirty="0" err="1">
                <a:solidFill>
                  <a:srgbClr val="D9BA8C"/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niệm</a:t>
            </a:r>
            <a:endParaRPr lang="zh-CN" altLang="en-US" sz="3200" b="1" dirty="0">
              <a:solidFill>
                <a:srgbClr val="D9BA8C"/>
              </a:solidFill>
              <a:latin typeface="Calibri" panose="020F0502020204030204" pitchFamily="34" charset="0"/>
              <a:ea typeface="inpin heiti" panose="00000500000000000000" pitchFamily="2" charset="-122"/>
              <a:cs typeface="Calibri" panose="020F0502020204030204" pitchFamily="34" charset="0"/>
              <a:sym typeface="inpin heiti" panose="00000500000000000000" pitchFamily="2" charset="-122"/>
            </a:endParaRPr>
          </a:p>
        </p:txBody>
      </p:sp>
      <p:sp>
        <p:nvSpPr>
          <p:cNvPr id="3" name="TextBox 13">
            <a:extLst>
              <a:ext uri="{FF2B5EF4-FFF2-40B4-BE49-F238E27FC236}">
                <a16:creationId xmlns:a16="http://schemas.microsoft.com/office/drawing/2014/main" id="{98261142-AFCD-46AF-B28B-8F3087F22A77}"/>
              </a:ext>
            </a:extLst>
          </p:cNvPr>
          <p:cNvSpPr txBox="1"/>
          <p:nvPr/>
        </p:nvSpPr>
        <p:spPr>
          <a:xfrm>
            <a:off x="2493043" y="4949622"/>
            <a:ext cx="2473047" cy="492443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/>
          <a:p>
            <a:pPr algn="r" defTabSz="-672"/>
            <a:r>
              <a:rPr lang="en-US" altLang="zh-CN" sz="3200" b="1" dirty="0" err="1">
                <a:solidFill>
                  <a:srgbClr val="D9BA8C"/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Ví</a:t>
            </a:r>
            <a:r>
              <a:rPr lang="en-US" altLang="zh-CN" sz="3200" b="1" dirty="0">
                <a:solidFill>
                  <a:srgbClr val="D9BA8C"/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lang="en-US" altLang="zh-CN" sz="3200" b="1" dirty="0" err="1">
                <a:solidFill>
                  <a:srgbClr val="D9BA8C"/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dụ</a:t>
            </a:r>
            <a:endParaRPr lang="zh-CN" altLang="en-US" sz="3200" b="1" dirty="0">
              <a:solidFill>
                <a:srgbClr val="D9BA8C"/>
              </a:solidFill>
              <a:latin typeface="Calibri" panose="020F0502020204030204" pitchFamily="34" charset="0"/>
              <a:ea typeface="inpin heiti" panose="00000500000000000000" pitchFamily="2" charset="-122"/>
              <a:cs typeface="Calibri" panose="020F0502020204030204" pitchFamily="34" charset="0"/>
              <a:sym typeface="inpin heiti" panose="00000500000000000000" pitchFamily="2" charset="-122"/>
            </a:endParaRPr>
          </a:p>
        </p:txBody>
      </p:sp>
      <p:sp>
        <p:nvSpPr>
          <p:cNvPr id="4" name="TextBox 13">
            <a:extLst>
              <a:ext uri="{FF2B5EF4-FFF2-40B4-BE49-F238E27FC236}">
                <a16:creationId xmlns:a16="http://schemas.microsoft.com/office/drawing/2014/main" id="{5A598515-54A0-424D-9C56-9BA56AA53599}"/>
              </a:ext>
            </a:extLst>
          </p:cNvPr>
          <p:cNvSpPr txBox="1"/>
          <p:nvPr/>
        </p:nvSpPr>
        <p:spPr>
          <a:xfrm>
            <a:off x="8362763" y="1352197"/>
            <a:ext cx="2474727" cy="492443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/>
          <a:p>
            <a:pPr defTabSz="-672"/>
            <a:r>
              <a:rPr lang="en-US" altLang="zh-CN" sz="3200" b="1" dirty="0" err="1">
                <a:solidFill>
                  <a:srgbClr val="D9BA8C"/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Khái</a:t>
            </a:r>
            <a:r>
              <a:rPr lang="en-US" altLang="zh-CN" sz="3200" b="1" dirty="0">
                <a:solidFill>
                  <a:srgbClr val="D9BA8C"/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lang="en-US" altLang="zh-CN" sz="3200" b="1" dirty="0" err="1">
                <a:solidFill>
                  <a:srgbClr val="D9BA8C"/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niệm</a:t>
            </a:r>
            <a:endParaRPr lang="zh-CN" altLang="en-US" sz="3200" b="1" dirty="0">
              <a:solidFill>
                <a:srgbClr val="D9BA8C"/>
              </a:solidFill>
              <a:latin typeface="Calibri" panose="020F0502020204030204" pitchFamily="34" charset="0"/>
              <a:ea typeface="inpin heiti" panose="00000500000000000000" pitchFamily="2" charset="-122"/>
              <a:cs typeface="Calibri" panose="020F0502020204030204" pitchFamily="34" charset="0"/>
              <a:sym typeface="inpin heiti" panose="00000500000000000000" pitchFamily="2" charset="-122"/>
            </a:endParaRPr>
          </a:p>
        </p:txBody>
      </p:sp>
      <p:sp>
        <p:nvSpPr>
          <p:cNvPr id="5" name="TextBox 13">
            <a:extLst>
              <a:ext uri="{FF2B5EF4-FFF2-40B4-BE49-F238E27FC236}">
                <a16:creationId xmlns:a16="http://schemas.microsoft.com/office/drawing/2014/main" id="{F53414BB-1775-45C3-8A69-6046C0386C19}"/>
              </a:ext>
            </a:extLst>
          </p:cNvPr>
          <p:cNvSpPr txBox="1"/>
          <p:nvPr/>
        </p:nvSpPr>
        <p:spPr>
          <a:xfrm>
            <a:off x="8421748" y="2008639"/>
            <a:ext cx="3382059" cy="2154436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>
            <a:spAutoFit/>
          </a:bodyPr>
          <a:lstStyle/>
          <a:p>
            <a:pPr algn="just"/>
            <a:r>
              <a:rPr lang="en-US" altLang="zh-CN" sz="2000" dirty="0" err="1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Là</a:t>
            </a:r>
            <a:r>
              <a:rPr lang="en-US" altLang="zh-CN" sz="20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lang="en-US" altLang="zh-CN" sz="2000" dirty="0" err="1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sự</a:t>
            </a:r>
            <a:r>
              <a:rPr lang="en-US" altLang="zh-CN" sz="20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lang="en-US" altLang="zh-CN" sz="2000" dirty="0" err="1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liên</a:t>
            </a:r>
            <a:r>
              <a:rPr lang="en-US" altLang="zh-CN" sz="20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lang="en-US" altLang="zh-CN" sz="2000" dirty="0" err="1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lạc</a:t>
            </a:r>
            <a:r>
              <a:rPr lang="en-US" altLang="zh-CN" sz="20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lang="en-US" altLang="zh-CN" sz="2000" dirty="0" err="1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về</a:t>
            </a:r>
            <a:r>
              <a:rPr lang="en-US" altLang="zh-CN" sz="20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lang="en-US" altLang="zh-CN" sz="2000" dirty="0" err="1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âm</a:t>
            </a:r>
            <a:r>
              <a:rPr lang="en-US" altLang="zh-CN" sz="20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lang="en-US" altLang="zh-CN" sz="2000" dirty="0" err="1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luật</a:t>
            </a:r>
            <a:r>
              <a:rPr lang="en-US" altLang="zh-CN" sz="20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lang="en-US" altLang="zh-CN" sz="2000" dirty="0" err="1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của</a:t>
            </a:r>
            <a:r>
              <a:rPr lang="en-US" altLang="zh-CN" sz="20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lang="en-US" altLang="zh-CN" sz="2000" dirty="0" err="1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hai</a:t>
            </a:r>
            <a:r>
              <a:rPr lang="en-US" altLang="zh-CN" sz="20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lang="en-US" altLang="zh-CN" sz="2000" dirty="0" err="1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câu</a:t>
            </a:r>
            <a:r>
              <a:rPr lang="en-US" altLang="zh-CN" sz="20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lang="en-US" altLang="zh-CN" sz="2000" dirty="0" err="1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thơ</a:t>
            </a:r>
            <a:r>
              <a:rPr lang="en-US" altLang="zh-CN" sz="20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lang="en-US" altLang="zh-CN" sz="2000" dirty="0" err="1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trong</a:t>
            </a:r>
            <a:r>
              <a:rPr lang="en-US" altLang="zh-CN" sz="20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lang="en-US" altLang="zh-CN" sz="2000" dirty="0" err="1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bài</a:t>
            </a:r>
            <a:r>
              <a:rPr lang="en-US" altLang="zh-CN" sz="20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lang="en-US" altLang="zh-CN" sz="2000" dirty="0" err="1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thơ</a:t>
            </a:r>
            <a:r>
              <a:rPr lang="en-US" altLang="zh-CN" sz="20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lang="en-US" altLang="zh-CN" sz="2000" dirty="0" err="1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Đường</a:t>
            </a:r>
            <a:r>
              <a:rPr lang="en-US" altLang="zh-CN" sz="20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lang="en-US" altLang="zh-CN" sz="2000" dirty="0" err="1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luật</a:t>
            </a:r>
            <a:r>
              <a:rPr lang="en-US" altLang="zh-CN" sz="20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. Hai </a:t>
            </a:r>
            <a:r>
              <a:rPr lang="en-US" altLang="zh-CN" sz="2000" dirty="0" err="1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câu</a:t>
            </a:r>
            <a:r>
              <a:rPr lang="en-US" altLang="zh-CN" sz="20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lang="en-US" altLang="zh-CN" sz="2000" dirty="0" err="1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thơ</a:t>
            </a:r>
            <a:r>
              <a:rPr lang="en-US" altLang="zh-CN" sz="20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lang="en-US" altLang="zh-CN" sz="2000" dirty="0" err="1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niêm</a:t>
            </a:r>
            <a:r>
              <a:rPr lang="en-US" altLang="zh-CN" sz="20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lang="en-US" altLang="zh-CN" sz="2000" dirty="0" err="1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với</a:t>
            </a:r>
            <a:r>
              <a:rPr lang="en-US" altLang="zh-CN" sz="20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lang="en-US" altLang="zh-CN" sz="2000" dirty="0" err="1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nhau</a:t>
            </a:r>
            <a:r>
              <a:rPr lang="en-US" altLang="zh-CN" sz="20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lang="en-US" altLang="zh-CN" sz="2000" dirty="0" err="1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khi</a:t>
            </a:r>
            <a:r>
              <a:rPr lang="en-US" altLang="zh-CN" sz="20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lang="en-US" altLang="zh-CN" sz="2000" dirty="0" err="1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nào</a:t>
            </a:r>
            <a:r>
              <a:rPr lang="en-US" altLang="zh-CN" sz="20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lang="en-US" altLang="zh-CN" sz="2000" dirty="0" err="1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chữ</a:t>
            </a:r>
            <a:r>
              <a:rPr lang="en-US" altLang="zh-CN" sz="20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lang="en-US" altLang="zh-CN" sz="2000" dirty="0" err="1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thứ</a:t>
            </a:r>
            <a:r>
              <a:rPr lang="en-US" altLang="zh-CN" sz="20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lang="en-US" altLang="zh-CN" sz="2000" dirty="0" err="1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hai</a:t>
            </a:r>
            <a:r>
              <a:rPr lang="en-US" altLang="zh-CN" sz="20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lang="en-US" altLang="zh-CN" sz="2000" dirty="0" err="1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của</a:t>
            </a:r>
            <a:r>
              <a:rPr lang="en-US" altLang="zh-CN" sz="20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lang="en-US" altLang="zh-CN" sz="2000" dirty="0" err="1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hai</a:t>
            </a:r>
            <a:r>
              <a:rPr lang="en-US" altLang="zh-CN" sz="20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lang="en-US" altLang="zh-CN" sz="2000" dirty="0" err="1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câu</a:t>
            </a:r>
            <a:r>
              <a:rPr lang="en-US" altLang="zh-CN" sz="20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lang="en-US" altLang="zh-CN" sz="2000" dirty="0" err="1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cùng</a:t>
            </a:r>
            <a:r>
              <a:rPr lang="en-US" altLang="zh-CN" sz="20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lang="en-US" altLang="zh-CN" sz="2000" dirty="0" err="1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theo</a:t>
            </a:r>
            <a:r>
              <a:rPr lang="en-US" altLang="zh-CN" sz="20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lang="en-US" altLang="zh-CN" sz="2000" dirty="0" err="1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một</a:t>
            </a:r>
            <a:r>
              <a:rPr lang="en-US" altLang="zh-CN" sz="20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lang="en-US" altLang="zh-CN" sz="2000" dirty="0" err="1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luật</a:t>
            </a:r>
            <a:r>
              <a:rPr lang="en-US" altLang="zh-CN" sz="20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, </a:t>
            </a:r>
            <a:r>
              <a:rPr lang="en-US" altLang="zh-CN" sz="2000" dirty="0" err="1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hoặc</a:t>
            </a:r>
            <a:r>
              <a:rPr lang="en-US" altLang="zh-CN" sz="20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lang="en-US" altLang="zh-CN" sz="2000" dirty="0" err="1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là</a:t>
            </a:r>
            <a:r>
              <a:rPr lang="en-US" altLang="zh-CN" sz="20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lang="en-US" altLang="zh-CN" sz="2000" dirty="0" err="1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cùng</a:t>
            </a:r>
            <a:r>
              <a:rPr lang="en-US" altLang="zh-CN" sz="20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lang="en-US" altLang="zh-CN" sz="2000" dirty="0" err="1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bằng</a:t>
            </a:r>
            <a:r>
              <a:rPr lang="en-US" altLang="zh-CN" sz="20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lang="en-US" altLang="zh-CN" sz="2000" dirty="0" err="1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hoặ</a:t>
            </a:r>
            <a:r>
              <a:rPr lang="en-US" altLang="zh-CN" sz="20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lang="en-US" altLang="zh-CN" sz="2000" dirty="0" err="1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cùng</a:t>
            </a:r>
            <a:r>
              <a:rPr lang="en-US" altLang="zh-CN" sz="20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lang="en-US" altLang="zh-CN" sz="2000" dirty="0" err="1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trắc</a:t>
            </a:r>
            <a:r>
              <a:rPr lang="en-US" altLang="zh-CN" sz="20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, </a:t>
            </a:r>
            <a:r>
              <a:rPr lang="en-US" altLang="zh-CN" sz="2000" dirty="0" err="1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bằng</a:t>
            </a:r>
            <a:r>
              <a:rPr lang="en-US" altLang="zh-CN" sz="20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lang="en-US" altLang="zh-CN" sz="2000" dirty="0" err="1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niêm</a:t>
            </a:r>
            <a:r>
              <a:rPr lang="en-US" altLang="zh-CN" sz="20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lang="en-US" altLang="zh-CN" sz="2000" dirty="0" err="1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bằng</a:t>
            </a:r>
            <a:r>
              <a:rPr lang="en-US" altLang="zh-CN" sz="20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, </a:t>
            </a:r>
            <a:r>
              <a:rPr lang="en-US" altLang="zh-CN" sz="2000" dirty="0" err="1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trắc</a:t>
            </a:r>
            <a:r>
              <a:rPr lang="en-US" altLang="zh-CN" sz="20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lang="en-US" altLang="zh-CN" sz="2000" dirty="0" err="1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niêm</a:t>
            </a:r>
            <a:r>
              <a:rPr lang="en-US" altLang="zh-CN" sz="20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lang="en-US" altLang="zh-CN" sz="2000" dirty="0" err="1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trắc</a:t>
            </a:r>
            <a:endParaRPr lang="zh-CN" altLang="en-US" sz="2000" dirty="0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  <a:ea typeface="inpin heiti" panose="00000500000000000000" pitchFamily="2" charset="-122"/>
              <a:cs typeface="Calibri" panose="020F0502020204030204" pitchFamily="34" charset="0"/>
              <a:sym typeface="inpin heiti" panose="00000500000000000000" pitchFamily="2" charset="-122"/>
            </a:endParaRPr>
          </a:p>
        </p:txBody>
      </p:sp>
      <p:sp>
        <p:nvSpPr>
          <p:cNvPr id="6" name="TextBox 13">
            <a:extLst>
              <a:ext uri="{FF2B5EF4-FFF2-40B4-BE49-F238E27FC236}">
                <a16:creationId xmlns:a16="http://schemas.microsoft.com/office/drawing/2014/main" id="{AF151CB7-D2F6-4244-88C1-81F7F0C84E01}"/>
              </a:ext>
            </a:extLst>
          </p:cNvPr>
          <p:cNvSpPr txBox="1"/>
          <p:nvPr/>
        </p:nvSpPr>
        <p:spPr>
          <a:xfrm>
            <a:off x="7238945" y="4949622"/>
            <a:ext cx="2474727" cy="492443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lstStyle/>
          <a:p>
            <a:pPr defTabSz="-672"/>
            <a:r>
              <a:rPr lang="en-US" altLang="zh-CN" sz="3200" b="1" dirty="0" err="1">
                <a:solidFill>
                  <a:srgbClr val="D9BA8C"/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Ví</a:t>
            </a:r>
            <a:r>
              <a:rPr lang="en-US" altLang="zh-CN" sz="3200" b="1" dirty="0">
                <a:solidFill>
                  <a:srgbClr val="D9BA8C"/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lang="en-US" altLang="zh-CN" sz="3200" b="1" dirty="0" err="1">
                <a:solidFill>
                  <a:srgbClr val="D9BA8C"/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dụ</a:t>
            </a:r>
            <a:endParaRPr lang="zh-CN" altLang="en-US" sz="3200" b="1" dirty="0">
              <a:solidFill>
                <a:srgbClr val="D9BA8C"/>
              </a:solidFill>
              <a:latin typeface="Calibri" panose="020F0502020204030204" pitchFamily="34" charset="0"/>
              <a:ea typeface="inpin heiti" panose="00000500000000000000" pitchFamily="2" charset="-122"/>
              <a:cs typeface="Calibri" panose="020F0502020204030204" pitchFamily="34" charset="0"/>
              <a:sym typeface="inpin heiti" panose="00000500000000000000" pitchFamily="2" charset="-122"/>
            </a:endParaRPr>
          </a:p>
        </p:txBody>
      </p:sp>
      <p:sp>
        <p:nvSpPr>
          <p:cNvPr id="7" name="TextBox 13">
            <a:extLst>
              <a:ext uri="{FF2B5EF4-FFF2-40B4-BE49-F238E27FC236}">
                <a16:creationId xmlns:a16="http://schemas.microsoft.com/office/drawing/2014/main" id="{F0C2342C-3FEF-44BE-ABDB-45BC4BD06036}"/>
              </a:ext>
            </a:extLst>
          </p:cNvPr>
          <p:cNvSpPr txBox="1"/>
          <p:nvPr/>
        </p:nvSpPr>
        <p:spPr>
          <a:xfrm>
            <a:off x="8362763" y="4389898"/>
            <a:ext cx="2953945" cy="2462213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>
            <a:spAutoFit/>
          </a:bodyPr>
          <a:lstStyle/>
          <a:p>
            <a:r>
              <a:rPr lang="en-US" altLang="zh-CN" sz="20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B </a:t>
            </a:r>
            <a:r>
              <a:rPr lang="en-US" altLang="zh-CN" sz="2000" b="1" dirty="0" err="1">
                <a:solidFill>
                  <a:srgbClr val="D9BA8C"/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B</a:t>
            </a:r>
            <a:r>
              <a:rPr lang="en-US" altLang="zh-CN" sz="20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T </a:t>
            </a:r>
            <a:r>
              <a:rPr lang="en-US" altLang="zh-CN" sz="2000" dirty="0" err="1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T</a:t>
            </a:r>
            <a:r>
              <a:rPr lang="en-US" altLang="zh-CN" sz="20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B </a:t>
            </a:r>
          </a:p>
          <a:p>
            <a:r>
              <a:rPr lang="en-US" altLang="zh-CN" sz="20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T </a:t>
            </a:r>
            <a:r>
              <a:rPr lang="en-US" altLang="zh-CN" sz="2000" b="1" dirty="0" err="1">
                <a:solidFill>
                  <a:srgbClr val="D9BA8C"/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T</a:t>
            </a:r>
            <a:r>
              <a:rPr lang="en-US" altLang="zh-CN" sz="20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lang="en-US" altLang="zh-CN" sz="2000" dirty="0" err="1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T</a:t>
            </a:r>
            <a:r>
              <a:rPr lang="en-US" altLang="zh-CN" sz="20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B </a:t>
            </a:r>
            <a:r>
              <a:rPr lang="en-US" altLang="zh-CN" sz="2000" dirty="0" err="1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B</a:t>
            </a:r>
            <a:r>
              <a:rPr lang="en-US" altLang="zh-CN" sz="20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</a:p>
          <a:p>
            <a:r>
              <a:rPr lang="en-US" altLang="zh-CN" sz="20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T </a:t>
            </a:r>
            <a:r>
              <a:rPr lang="en-US" altLang="zh-CN" sz="2000" b="1" dirty="0" err="1">
                <a:solidFill>
                  <a:srgbClr val="D9BA8C"/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T</a:t>
            </a:r>
            <a:r>
              <a:rPr lang="en-US" altLang="zh-CN" sz="20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B </a:t>
            </a:r>
            <a:r>
              <a:rPr lang="en-US" altLang="zh-CN" sz="2000" dirty="0" err="1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B</a:t>
            </a:r>
            <a:r>
              <a:rPr lang="en-US" altLang="zh-CN" sz="20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T </a:t>
            </a:r>
          </a:p>
          <a:p>
            <a:r>
              <a:rPr lang="en-US" altLang="zh-CN" sz="20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B </a:t>
            </a:r>
            <a:r>
              <a:rPr lang="en-US" altLang="zh-CN" sz="2000" b="1" dirty="0" err="1">
                <a:solidFill>
                  <a:srgbClr val="D9BA8C"/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B</a:t>
            </a:r>
            <a:r>
              <a:rPr lang="en-US" altLang="zh-CN" sz="20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T </a:t>
            </a:r>
            <a:r>
              <a:rPr lang="en-US" altLang="zh-CN" sz="2000" dirty="0" err="1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T</a:t>
            </a:r>
            <a:r>
              <a:rPr lang="en-US" altLang="zh-CN" sz="20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B </a:t>
            </a:r>
          </a:p>
          <a:p>
            <a:r>
              <a:rPr lang="en-US" altLang="zh-CN" sz="20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B </a:t>
            </a:r>
            <a:r>
              <a:rPr lang="en-US" altLang="zh-CN" sz="2000" b="1" dirty="0" err="1">
                <a:solidFill>
                  <a:srgbClr val="D9BA8C"/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B</a:t>
            </a:r>
            <a:r>
              <a:rPr lang="en-US" altLang="zh-CN" sz="20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lang="en-US" altLang="zh-CN" sz="2000" dirty="0" err="1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B</a:t>
            </a:r>
            <a:r>
              <a:rPr lang="en-US" altLang="zh-CN" sz="20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T </a:t>
            </a:r>
            <a:r>
              <a:rPr lang="en-US" altLang="zh-CN" sz="2000" dirty="0" err="1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T</a:t>
            </a:r>
            <a:r>
              <a:rPr lang="en-US" altLang="zh-CN" sz="20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</a:p>
          <a:p>
            <a:r>
              <a:rPr lang="en-US" altLang="zh-CN" sz="20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T </a:t>
            </a:r>
            <a:r>
              <a:rPr lang="en-US" altLang="zh-CN" sz="2000" b="1" dirty="0" err="1">
                <a:solidFill>
                  <a:srgbClr val="D9BA8C"/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T</a:t>
            </a:r>
            <a:r>
              <a:rPr lang="en-US" altLang="zh-CN" sz="20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lang="en-US" altLang="zh-CN" sz="2000" dirty="0" err="1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T</a:t>
            </a:r>
            <a:r>
              <a:rPr lang="en-US" altLang="zh-CN" sz="20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B </a:t>
            </a:r>
            <a:r>
              <a:rPr lang="en-US" altLang="zh-CN" sz="2000" dirty="0" err="1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B</a:t>
            </a:r>
            <a:r>
              <a:rPr lang="en-US" altLang="zh-CN" sz="20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</a:p>
          <a:p>
            <a:r>
              <a:rPr lang="en-US" altLang="zh-CN" sz="20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T </a:t>
            </a:r>
            <a:r>
              <a:rPr lang="en-US" altLang="zh-CN" sz="2000" b="1" dirty="0" err="1">
                <a:solidFill>
                  <a:srgbClr val="D9BA8C"/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T</a:t>
            </a:r>
            <a:r>
              <a:rPr lang="en-US" altLang="zh-CN" sz="2000" b="1" dirty="0">
                <a:solidFill>
                  <a:srgbClr val="D9BA8C"/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lang="en-US" altLang="zh-CN" sz="20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B </a:t>
            </a:r>
            <a:r>
              <a:rPr lang="en-US" altLang="zh-CN" sz="2000" dirty="0" err="1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B</a:t>
            </a:r>
            <a:r>
              <a:rPr lang="en-US" altLang="zh-CN" sz="20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T</a:t>
            </a:r>
          </a:p>
          <a:p>
            <a:r>
              <a:rPr lang="en-US" altLang="zh-CN" sz="20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B </a:t>
            </a:r>
            <a:r>
              <a:rPr lang="en-US" altLang="zh-CN" sz="2000" b="1" dirty="0" err="1">
                <a:solidFill>
                  <a:srgbClr val="D9BA8C"/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B</a:t>
            </a:r>
            <a:r>
              <a:rPr lang="en-US" altLang="zh-CN" sz="20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T </a:t>
            </a:r>
            <a:r>
              <a:rPr lang="en-US" altLang="zh-CN" sz="2000" dirty="0" err="1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T</a:t>
            </a:r>
            <a:r>
              <a:rPr lang="en-US" altLang="zh-CN" sz="20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B  </a:t>
            </a:r>
            <a:endParaRPr lang="zh-CN" altLang="en-US" sz="2000" dirty="0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  <a:ea typeface="inpin heiti" panose="00000500000000000000" pitchFamily="2" charset="-122"/>
              <a:cs typeface="Calibri" panose="020F0502020204030204" pitchFamily="34" charset="0"/>
              <a:sym typeface="inpin heiti" panose="00000500000000000000" pitchFamily="2" charset="-122"/>
            </a:endParaRPr>
          </a:p>
        </p:txBody>
      </p:sp>
      <p:sp>
        <p:nvSpPr>
          <p:cNvPr id="8" name="TextBox 13">
            <a:extLst>
              <a:ext uri="{FF2B5EF4-FFF2-40B4-BE49-F238E27FC236}">
                <a16:creationId xmlns:a16="http://schemas.microsoft.com/office/drawing/2014/main" id="{62D4C9BA-073D-41CE-BD67-37028AC521B8}"/>
              </a:ext>
            </a:extLst>
          </p:cNvPr>
          <p:cNvSpPr txBox="1"/>
          <p:nvPr/>
        </p:nvSpPr>
        <p:spPr>
          <a:xfrm>
            <a:off x="2961467" y="4389899"/>
            <a:ext cx="2898692" cy="2462213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>
            <a:spAutoFit/>
          </a:bodyPr>
          <a:lstStyle/>
          <a:p>
            <a:r>
              <a:rPr lang="en-US" altLang="zh-CN" sz="20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B </a:t>
            </a:r>
            <a:r>
              <a:rPr lang="en-US" altLang="zh-CN" sz="2000" b="1" dirty="0" err="1">
                <a:solidFill>
                  <a:srgbClr val="D9BA8C"/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B</a:t>
            </a:r>
            <a:r>
              <a:rPr lang="en-US" altLang="zh-CN" sz="20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T </a:t>
            </a:r>
            <a:r>
              <a:rPr lang="en-US" altLang="zh-CN" sz="2000" dirty="0" err="1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T</a:t>
            </a:r>
            <a:r>
              <a:rPr lang="en-US" altLang="zh-CN" sz="20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B </a:t>
            </a:r>
          </a:p>
          <a:p>
            <a:r>
              <a:rPr lang="en-US" altLang="zh-CN" sz="20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T </a:t>
            </a:r>
            <a:r>
              <a:rPr lang="en-US" altLang="zh-CN" sz="2000" b="1" dirty="0" err="1">
                <a:solidFill>
                  <a:srgbClr val="D9BA8C"/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T</a:t>
            </a:r>
            <a:r>
              <a:rPr lang="en-US" altLang="zh-CN" sz="20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lang="en-US" altLang="zh-CN" sz="2000" dirty="0" err="1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T</a:t>
            </a:r>
            <a:r>
              <a:rPr lang="en-US" altLang="zh-CN" sz="20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B </a:t>
            </a:r>
            <a:r>
              <a:rPr lang="en-US" altLang="zh-CN" sz="2000" dirty="0" err="1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B</a:t>
            </a:r>
            <a:r>
              <a:rPr lang="en-US" altLang="zh-CN" sz="20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</a:p>
          <a:p>
            <a:r>
              <a:rPr lang="en-US" altLang="zh-CN" sz="20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T </a:t>
            </a:r>
            <a:r>
              <a:rPr lang="en-US" altLang="zh-CN" sz="2000" b="1" dirty="0" err="1">
                <a:solidFill>
                  <a:srgbClr val="D9BA8C"/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T</a:t>
            </a:r>
            <a:r>
              <a:rPr lang="en-US" altLang="zh-CN" sz="20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B </a:t>
            </a:r>
            <a:r>
              <a:rPr lang="en-US" altLang="zh-CN" sz="2000" dirty="0" err="1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B</a:t>
            </a:r>
            <a:r>
              <a:rPr lang="en-US" altLang="zh-CN" sz="20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T </a:t>
            </a:r>
          </a:p>
          <a:p>
            <a:r>
              <a:rPr lang="en-US" altLang="zh-CN" sz="20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B </a:t>
            </a:r>
            <a:r>
              <a:rPr lang="en-US" altLang="zh-CN" sz="2000" b="1" dirty="0" err="1">
                <a:solidFill>
                  <a:srgbClr val="D9BA8C"/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B</a:t>
            </a:r>
            <a:r>
              <a:rPr lang="en-US" altLang="zh-CN" sz="20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T </a:t>
            </a:r>
            <a:r>
              <a:rPr lang="en-US" altLang="zh-CN" sz="2000" dirty="0" err="1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T</a:t>
            </a:r>
            <a:r>
              <a:rPr lang="en-US" altLang="zh-CN" sz="20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B </a:t>
            </a:r>
          </a:p>
          <a:p>
            <a:r>
              <a:rPr lang="en-US" altLang="zh-CN" sz="20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B </a:t>
            </a:r>
            <a:r>
              <a:rPr lang="en-US" altLang="zh-CN" sz="2000" b="1" dirty="0" err="1">
                <a:solidFill>
                  <a:srgbClr val="D9BA8C"/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B</a:t>
            </a:r>
            <a:r>
              <a:rPr lang="en-US" altLang="zh-CN" sz="20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lang="en-US" altLang="zh-CN" sz="2000" dirty="0" err="1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B</a:t>
            </a:r>
            <a:r>
              <a:rPr lang="en-US" altLang="zh-CN" sz="20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T </a:t>
            </a:r>
            <a:r>
              <a:rPr lang="en-US" altLang="zh-CN" sz="2000" dirty="0" err="1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T</a:t>
            </a:r>
            <a:r>
              <a:rPr lang="en-US" altLang="zh-CN" sz="20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</a:p>
          <a:p>
            <a:r>
              <a:rPr lang="en-US" altLang="zh-CN" sz="20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T </a:t>
            </a:r>
            <a:r>
              <a:rPr lang="en-US" altLang="zh-CN" sz="2000" b="1" dirty="0" err="1">
                <a:solidFill>
                  <a:srgbClr val="D9BA8C"/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T</a:t>
            </a:r>
            <a:r>
              <a:rPr lang="en-US" altLang="zh-CN" sz="20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lang="en-US" altLang="zh-CN" sz="2000" dirty="0" err="1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T</a:t>
            </a:r>
            <a:r>
              <a:rPr lang="en-US" altLang="zh-CN" sz="20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B </a:t>
            </a:r>
            <a:r>
              <a:rPr lang="en-US" altLang="zh-CN" sz="2000" dirty="0" err="1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B</a:t>
            </a:r>
            <a:r>
              <a:rPr lang="en-US" altLang="zh-CN" sz="20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</a:p>
          <a:p>
            <a:r>
              <a:rPr lang="en-US" altLang="zh-CN" sz="20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T </a:t>
            </a:r>
            <a:r>
              <a:rPr lang="en-US" altLang="zh-CN" sz="2000" b="1" dirty="0" err="1">
                <a:solidFill>
                  <a:srgbClr val="D9BA8C"/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T</a:t>
            </a:r>
            <a:r>
              <a:rPr lang="en-US" altLang="zh-CN" sz="2000" b="1" dirty="0">
                <a:solidFill>
                  <a:srgbClr val="D9BA8C"/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lang="en-US" altLang="zh-CN" sz="20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B </a:t>
            </a:r>
            <a:r>
              <a:rPr lang="en-US" altLang="zh-CN" sz="2000" dirty="0" err="1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B</a:t>
            </a:r>
            <a:r>
              <a:rPr lang="en-US" altLang="zh-CN" sz="20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T</a:t>
            </a:r>
          </a:p>
          <a:p>
            <a:r>
              <a:rPr lang="en-US" altLang="zh-CN" sz="20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B </a:t>
            </a:r>
            <a:r>
              <a:rPr lang="en-US" altLang="zh-CN" sz="2000" b="1" dirty="0" err="1">
                <a:solidFill>
                  <a:srgbClr val="D9BA8C"/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B</a:t>
            </a:r>
            <a:r>
              <a:rPr lang="en-US" altLang="zh-CN" sz="20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T </a:t>
            </a:r>
            <a:r>
              <a:rPr lang="en-US" altLang="zh-CN" sz="2000" dirty="0" err="1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T</a:t>
            </a:r>
            <a:r>
              <a:rPr lang="en-US" altLang="zh-CN" sz="20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B  </a:t>
            </a:r>
            <a:endParaRPr lang="zh-CN" altLang="en-US" sz="2000" dirty="0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  <a:ea typeface="inpin heiti" panose="00000500000000000000" pitchFamily="2" charset="-122"/>
              <a:cs typeface="Calibri" panose="020F0502020204030204" pitchFamily="34" charset="0"/>
              <a:sym typeface="inpin heiti" panose="00000500000000000000" pitchFamily="2" charset="-122"/>
            </a:endParaRPr>
          </a:p>
        </p:txBody>
      </p:sp>
      <p:sp>
        <p:nvSpPr>
          <p:cNvPr id="9" name="TextBox 13">
            <a:extLst>
              <a:ext uri="{FF2B5EF4-FFF2-40B4-BE49-F238E27FC236}">
                <a16:creationId xmlns:a16="http://schemas.microsoft.com/office/drawing/2014/main" id="{88DB765A-E9E3-48CA-81EF-14C71F336632}"/>
              </a:ext>
            </a:extLst>
          </p:cNvPr>
          <p:cNvSpPr txBox="1"/>
          <p:nvPr/>
        </p:nvSpPr>
        <p:spPr>
          <a:xfrm>
            <a:off x="158986" y="1896082"/>
            <a:ext cx="3900816" cy="2769989"/>
          </a:xfrm>
          <a:prstGeom prst="rect">
            <a:avLst/>
          </a:prstGeom>
          <a:noFill/>
          <a:ln w="9525">
            <a:noFill/>
          </a:ln>
        </p:spPr>
        <p:txBody>
          <a:bodyPr wrap="square" lIns="0" tIns="0" rIns="0" bIns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altLang="zh-CN" sz="2000" dirty="0" err="1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Là</a:t>
            </a:r>
            <a:r>
              <a:rPr lang="en-US" altLang="zh-CN" sz="20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lang="en-US" altLang="zh-CN" sz="2000" dirty="0" err="1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cách</a:t>
            </a:r>
            <a:r>
              <a:rPr lang="en-US" altLang="zh-CN" sz="20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lang="en-US" altLang="zh-CN" sz="2000" dirty="0" err="1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sắp</a:t>
            </a:r>
            <a:r>
              <a:rPr lang="en-US" altLang="zh-CN" sz="20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lang="en-US" altLang="zh-CN" sz="2000" dirty="0" err="1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đặt</a:t>
            </a:r>
            <a:r>
              <a:rPr lang="en-US" altLang="zh-CN" sz="20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lang="en-US" altLang="zh-CN" sz="2000" dirty="0" err="1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tiếng</a:t>
            </a:r>
            <a:r>
              <a:rPr lang="en-US" altLang="zh-CN" sz="20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lang="en-US" altLang="zh-CN" sz="2000" dirty="0" err="1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bằng</a:t>
            </a:r>
            <a:r>
              <a:rPr lang="en-US" altLang="zh-CN" sz="20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lang="en-US" altLang="zh-CN" sz="2000" dirty="0" err="1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tiếng</a:t>
            </a:r>
            <a:r>
              <a:rPr lang="en-US" altLang="zh-CN" sz="20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lang="en-US" altLang="zh-CN" sz="2000" dirty="0" err="1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trắc</a:t>
            </a:r>
            <a:r>
              <a:rPr lang="en-US" altLang="zh-CN" sz="20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lang="en-US" altLang="zh-CN" sz="2000" dirty="0" err="1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trong</a:t>
            </a:r>
            <a:r>
              <a:rPr lang="en-US" altLang="zh-CN" sz="20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lang="en-US" altLang="zh-CN" sz="2000" dirty="0" err="1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các</a:t>
            </a:r>
            <a:r>
              <a:rPr lang="en-US" altLang="zh-CN" sz="20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lang="en-US" altLang="zh-CN" sz="2000" dirty="0" err="1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câu</a:t>
            </a:r>
            <a:r>
              <a:rPr lang="en-US" altLang="zh-CN" sz="20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lang="en-US" altLang="zh-CN" sz="2000" dirty="0" err="1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của</a:t>
            </a:r>
            <a:r>
              <a:rPr lang="en-US" altLang="zh-CN" sz="20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lang="en-US" altLang="zh-CN" sz="2000" dirty="0" err="1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một</a:t>
            </a:r>
            <a:r>
              <a:rPr lang="en-US" altLang="zh-CN" sz="20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lang="en-US" altLang="zh-CN" sz="2000" dirty="0" err="1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bài</a:t>
            </a:r>
            <a:r>
              <a:rPr lang="en-US" altLang="zh-CN" sz="20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lang="en-US" altLang="zh-CN" sz="2000" dirty="0" err="1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thơ</a:t>
            </a:r>
            <a:endParaRPr lang="en-US" altLang="zh-CN" sz="2000" dirty="0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  <a:ea typeface="inpin heiti" panose="00000500000000000000" pitchFamily="2" charset="-122"/>
              <a:cs typeface="Calibri" panose="020F0502020204030204" pitchFamily="34" charset="0"/>
              <a:sym typeface="inpin heiti" panose="00000500000000000000" pitchFamily="2" charset="-122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lang="vi-VN" altLang="zh-CN" sz="2000" dirty="0" err="1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Luật</a:t>
            </a:r>
            <a:r>
              <a:rPr lang="vi-VN" altLang="zh-CN" sz="20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lang="vi-VN" altLang="zh-CN" sz="2000" dirty="0" err="1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được</a:t>
            </a:r>
            <a:r>
              <a:rPr lang="vi-VN" altLang="zh-CN" sz="20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lang="vi-VN" altLang="zh-CN" sz="2000" dirty="0" err="1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bắt</a:t>
            </a:r>
            <a:r>
              <a:rPr lang="vi-VN" altLang="zh-CN" sz="20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lang="vi-VN" altLang="zh-CN" sz="2000" dirty="0" err="1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đầu</a:t>
            </a:r>
            <a:r>
              <a:rPr lang="vi-VN" altLang="zh-CN" sz="20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lang="vi-VN" altLang="zh-CN" sz="2000" dirty="0" err="1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bằng</a:t>
            </a:r>
            <a:r>
              <a:rPr lang="vi-VN" altLang="zh-CN" sz="20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âm  thanh </a:t>
            </a:r>
            <a:r>
              <a:rPr lang="vi-VN" altLang="zh-CN" sz="2000" dirty="0" err="1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của</a:t>
            </a:r>
            <a:r>
              <a:rPr lang="vi-VN" altLang="zh-CN" sz="20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lang="vi-VN" altLang="zh-CN" sz="2000" dirty="0" err="1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chữ</a:t>
            </a:r>
            <a:r>
              <a:rPr lang="vi-VN" altLang="zh-CN" sz="20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lang="vi-VN" altLang="zh-CN" sz="2000" dirty="0" err="1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thứ</a:t>
            </a:r>
            <a:r>
              <a:rPr lang="vi-VN" altLang="zh-CN" sz="20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hai  </a:t>
            </a:r>
            <a:r>
              <a:rPr lang="vi-VN" altLang="zh-CN" sz="2000" dirty="0" err="1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của</a:t>
            </a:r>
            <a:r>
              <a:rPr lang="vi-VN" altLang="zh-CN" sz="20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câu </a:t>
            </a:r>
            <a:r>
              <a:rPr lang="vi-VN" altLang="zh-CN" sz="2000" dirty="0" err="1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thứ</a:t>
            </a:r>
            <a:r>
              <a:rPr lang="vi-VN" altLang="zh-CN" sz="20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lang="vi-VN" altLang="zh-CN" sz="2000" dirty="0" err="1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nhất</a:t>
            </a:r>
            <a:r>
              <a:rPr lang="vi-VN" altLang="zh-CN" sz="20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altLang="zh-CN" sz="2000" dirty="0" err="1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Nếu</a:t>
            </a:r>
            <a:r>
              <a:rPr lang="vi-VN" altLang="zh-CN" sz="20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lang="vi-VN" altLang="zh-CN" sz="2000" dirty="0" err="1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chữ</a:t>
            </a:r>
            <a:r>
              <a:rPr lang="vi-VN" altLang="zh-CN" sz="20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lang="vi-VN" altLang="zh-CN" sz="2000" dirty="0" err="1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thứ</a:t>
            </a:r>
            <a:r>
              <a:rPr lang="vi-VN" altLang="zh-CN" sz="20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hai </a:t>
            </a:r>
            <a:r>
              <a:rPr lang="vi-VN" altLang="zh-CN" sz="2000" dirty="0" err="1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là</a:t>
            </a:r>
            <a:r>
              <a:rPr lang="vi-VN" altLang="zh-CN" sz="20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thanh </a:t>
            </a:r>
            <a:r>
              <a:rPr lang="vi-VN" altLang="zh-CN" sz="2000" dirty="0" err="1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bằng</a:t>
            </a:r>
            <a:r>
              <a:rPr lang="vi-VN" altLang="zh-CN" sz="20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lang="vi-VN" altLang="zh-CN" sz="2000" dirty="0" err="1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thì</a:t>
            </a:r>
            <a:r>
              <a:rPr lang="vi-VN" altLang="zh-CN" sz="20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lang="vi-VN" altLang="zh-CN" sz="2000" dirty="0" err="1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gọi</a:t>
            </a:r>
            <a:r>
              <a:rPr lang="vi-VN" altLang="zh-CN" sz="20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lang="vi-VN" altLang="zh-CN" sz="2000" dirty="0" err="1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bài</a:t>
            </a:r>
            <a:r>
              <a:rPr lang="vi-VN" altLang="zh-CN" sz="20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 thơ </a:t>
            </a:r>
            <a:r>
              <a:rPr lang="vi-VN" altLang="zh-CN" sz="2000" dirty="0" err="1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luật</a:t>
            </a:r>
            <a:r>
              <a:rPr lang="vi-VN" altLang="zh-CN" sz="20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lang="vi-VN" altLang="zh-CN" sz="2000" dirty="0" err="1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bằng</a:t>
            </a:r>
            <a:r>
              <a:rPr lang="vi-VN" altLang="zh-CN" sz="20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. </a:t>
            </a:r>
            <a:r>
              <a:rPr lang="vi-VN" altLang="zh-CN" sz="2000" dirty="0" err="1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Chữ</a:t>
            </a:r>
            <a:r>
              <a:rPr lang="vi-VN" altLang="zh-CN" sz="20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lang="vi-VN" altLang="zh-CN" sz="2000" dirty="0" err="1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thứ</a:t>
            </a:r>
            <a:r>
              <a:rPr lang="vi-VN" altLang="zh-CN" sz="20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 hai </a:t>
            </a:r>
            <a:r>
              <a:rPr lang="vi-VN" altLang="zh-CN" sz="2000" dirty="0" err="1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là</a:t>
            </a:r>
            <a:r>
              <a:rPr lang="vi-VN" altLang="zh-CN" sz="20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thanh </a:t>
            </a:r>
            <a:r>
              <a:rPr lang="vi-VN" altLang="zh-CN" sz="2000" dirty="0" err="1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trắc</a:t>
            </a:r>
            <a:r>
              <a:rPr lang="vi-VN" altLang="zh-CN" sz="20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lang="vi-VN" altLang="zh-CN" sz="2000" dirty="0" err="1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thì</a:t>
            </a:r>
            <a:r>
              <a:rPr lang="vi-VN" altLang="zh-CN" sz="20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lang="vi-VN" altLang="zh-CN" sz="2000" dirty="0" err="1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gọi</a:t>
            </a:r>
            <a:r>
              <a:rPr lang="vi-VN" altLang="zh-CN" sz="20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lang="vi-VN" altLang="zh-CN" sz="2000" dirty="0" err="1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là</a:t>
            </a:r>
            <a:r>
              <a:rPr lang="vi-VN" altLang="zh-CN" sz="20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lang="vi-VN" altLang="zh-CN" sz="2000" dirty="0" err="1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bài</a:t>
            </a:r>
            <a:r>
              <a:rPr lang="vi-VN" altLang="zh-CN" sz="20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thơ </a:t>
            </a:r>
            <a:r>
              <a:rPr lang="vi-VN" altLang="zh-CN" sz="2000" dirty="0" err="1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luật</a:t>
            </a:r>
            <a:r>
              <a:rPr lang="vi-VN" altLang="zh-CN" sz="20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lang="vi-VN" altLang="zh-CN" sz="2000" dirty="0" err="1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trắc</a:t>
            </a:r>
            <a:r>
              <a:rPr lang="en-US" altLang="zh-CN" sz="2000" dirty="0">
                <a:solidFill>
                  <a:schemeClr val="bg1">
                    <a:lumMod val="95000"/>
                  </a:scheme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. </a:t>
            </a:r>
            <a:endParaRPr lang="zh-CN" altLang="en-US" sz="2000" dirty="0">
              <a:solidFill>
                <a:schemeClr val="bg1">
                  <a:lumMod val="95000"/>
                </a:schemeClr>
              </a:solidFill>
              <a:latin typeface="Calibri" panose="020F0502020204030204" pitchFamily="34" charset="0"/>
              <a:ea typeface="inpin heiti" panose="00000500000000000000" pitchFamily="2" charset="-122"/>
              <a:cs typeface="Calibri" panose="020F0502020204030204" pitchFamily="34" charset="0"/>
              <a:sym typeface="inpin heiti" panose="00000500000000000000" pitchFamily="2" charset="-122"/>
            </a:endParaRPr>
          </a:p>
        </p:txBody>
      </p:sp>
      <p:grpSp>
        <p:nvGrpSpPr>
          <p:cNvPr id="11" name="组合 60">
            <a:extLst>
              <a:ext uri="{FF2B5EF4-FFF2-40B4-BE49-F238E27FC236}">
                <a16:creationId xmlns:a16="http://schemas.microsoft.com/office/drawing/2014/main" id="{7D5F699B-3197-4991-98E4-35DE4362E9AD}"/>
              </a:ext>
            </a:extLst>
          </p:cNvPr>
          <p:cNvGrpSpPr>
            <a:grpSpLocks/>
          </p:cNvGrpSpPr>
          <p:nvPr/>
        </p:nvGrpSpPr>
        <p:grpSpPr bwMode="auto">
          <a:xfrm>
            <a:off x="4153947" y="1918063"/>
            <a:ext cx="481812" cy="481812"/>
            <a:chOff x="0" y="0"/>
            <a:chExt cx="538216" cy="538216"/>
          </a:xfrm>
        </p:grpSpPr>
        <p:sp>
          <p:nvSpPr>
            <p:cNvPr id="12" name="流程图: 联系 61">
              <a:extLst>
                <a:ext uri="{FF2B5EF4-FFF2-40B4-BE49-F238E27FC236}">
                  <a16:creationId xmlns:a16="http://schemas.microsoft.com/office/drawing/2014/main" id="{FB76468F-FEC7-4084-BA7B-1BA7D95016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538216" cy="538216"/>
            </a:xfrm>
            <a:prstGeom prst="flowChartConnector">
              <a:avLst/>
            </a:prstGeom>
            <a:solidFill>
              <a:srgbClr val="00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ea"/>
                <a:sym typeface="inpin heiti" panose="00000500000000000000" pitchFamily="2" charset="-122"/>
              </a:endParaRPr>
            </a:p>
          </p:txBody>
        </p:sp>
        <p:sp>
          <p:nvSpPr>
            <p:cNvPr id="13" name="Freeform 105">
              <a:extLst>
                <a:ext uri="{FF2B5EF4-FFF2-40B4-BE49-F238E27FC236}">
                  <a16:creationId xmlns:a16="http://schemas.microsoft.com/office/drawing/2014/main" id="{E9985A73-1DC2-4245-A3FC-771BF5B7B4E5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553" y="168359"/>
              <a:ext cx="291110" cy="214383"/>
            </a:xfrm>
            <a:custGeom>
              <a:avLst/>
              <a:gdLst>
                <a:gd name="T0" fmla="*/ 2147483647 w 290"/>
                <a:gd name="T1" fmla="*/ 2147483647 h 213"/>
                <a:gd name="T2" fmla="*/ 2147483647 w 290"/>
                <a:gd name="T3" fmla="*/ 2147483647 h 213"/>
                <a:gd name="T4" fmla="*/ 2147483647 w 290"/>
                <a:gd name="T5" fmla="*/ 2147483647 h 213"/>
                <a:gd name="T6" fmla="*/ 2147483647 w 290"/>
                <a:gd name="T7" fmla="*/ 2147483647 h 213"/>
                <a:gd name="T8" fmla="*/ 2147483647 w 290"/>
                <a:gd name="T9" fmla="*/ 2147483647 h 213"/>
                <a:gd name="T10" fmla="*/ 2147483647 w 290"/>
                <a:gd name="T11" fmla="*/ 2147483647 h 213"/>
                <a:gd name="T12" fmla="*/ 2147483647 w 290"/>
                <a:gd name="T13" fmla="*/ 2147483647 h 213"/>
                <a:gd name="T14" fmla="*/ 2147483647 w 290"/>
                <a:gd name="T15" fmla="*/ 2147483647 h 213"/>
                <a:gd name="T16" fmla="*/ 2147483647 w 290"/>
                <a:gd name="T17" fmla="*/ 2147483647 h 213"/>
                <a:gd name="T18" fmla="*/ 2147483647 w 290"/>
                <a:gd name="T19" fmla="*/ 2147483647 h 213"/>
                <a:gd name="T20" fmla="*/ 2147483647 w 290"/>
                <a:gd name="T21" fmla="*/ 2147483647 h 213"/>
                <a:gd name="T22" fmla="*/ 2147483647 w 290"/>
                <a:gd name="T23" fmla="*/ 2147483647 h 213"/>
                <a:gd name="T24" fmla="*/ 2147483647 w 290"/>
                <a:gd name="T25" fmla="*/ 2147483647 h 213"/>
                <a:gd name="T26" fmla="*/ 2147483647 w 290"/>
                <a:gd name="T27" fmla="*/ 2147483647 h 213"/>
                <a:gd name="T28" fmla="*/ 2147483647 w 290"/>
                <a:gd name="T29" fmla="*/ 2147483647 h 21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90" h="213">
                  <a:moveTo>
                    <a:pt x="4" y="131"/>
                  </a:moveTo>
                  <a:cubicBezTo>
                    <a:pt x="0" y="127"/>
                    <a:pt x="0" y="120"/>
                    <a:pt x="4" y="115"/>
                  </a:cubicBezTo>
                  <a:cubicBezTo>
                    <a:pt x="33" y="86"/>
                    <a:pt x="33" y="86"/>
                    <a:pt x="33" y="86"/>
                  </a:cubicBezTo>
                  <a:cubicBezTo>
                    <a:pt x="38" y="82"/>
                    <a:pt x="45" y="82"/>
                    <a:pt x="49" y="86"/>
                  </a:cubicBezTo>
                  <a:cubicBezTo>
                    <a:pt x="96" y="133"/>
                    <a:pt x="96" y="133"/>
                    <a:pt x="96" y="133"/>
                  </a:cubicBezTo>
                  <a:cubicBezTo>
                    <a:pt x="101" y="137"/>
                    <a:pt x="108" y="137"/>
                    <a:pt x="113" y="133"/>
                  </a:cubicBezTo>
                  <a:cubicBezTo>
                    <a:pt x="241" y="4"/>
                    <a:pt x="241" y="4"/>
                    <a:pt x="241" y="4"/>
                  </a:cubicBezTo>
                  <a:cubicBezTo>
                    <a:pt x="245" y="0"/>
                    <a:pt x="252" y="0"/>
                    <a:pt x="257" y="4"/>
                  </a:cubicBezTo>
                  <a:cubicBezTo>
                    <a:pt x="286" y="33"/>
                    <a:pt x="286" y="33"/>
                    <a:pt x="286" y="33"/>
                  </a:cubicBezTo>
                  <a:cubicBezTo>
                    <a:pt x="290" y="37"/>
                    <a:pt x="290" y="45"/>
                    <a:pt x="286" y="49"/>
                  </a:cubicBezTo>
                  <a:cubicBezTo>
                    <a:pt x="130" y="205"/>
                    <a:pt x="130" y="205"/>
                    <a:pt x="130" y="205"/>
                  </a:cubicBezTo>
                  <a:cubicBezTo>
                    <a:pt x="126" y="209"/>
                    <a:pt x="117" y="213"/>
                    <a:pt x="111" y="213"/>
                  </a:cubicBezTo>
                  <a:cubicBezTo>
                    <a:pt x="97" y="213"/>
                    <a:pt x="97" y="213"/>
                    <a:pt x="97" y="213"/>
                  </a:cubicBezTo>
                  <a:cubicBezTo>
                    <a:pt x="91" y="213"/>
                    <a:pt x="82" y="209"/>
                    <a:pt x="78" y="205"/>
                  </a:cubicBezTo>
                  <a:lnTo>
                    <a:pt x="4" y="131"/>
                  </a:ln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ea"/>
                <a:sym typeface="inpin heiti" panose="00000500000000000000" pitchFamily="2" charset="-122"/>
              </a:endParaRPr>
            </a:p>
          </p:txBody>
        </p:sp>
      </p:grpSp>
      <p:grpSp>
        <p:nvGrpSpPr>
          <p:cNvPr id="14" name="组合 63">
            <a:extLst>
              <a:ext uri="{FF2B5EF4-FFF2-40B4-BE49-F238E27FC236}">
                <a16:creationId xmlns:a16="http://schemas.microsoft.com/office/drawing/2014/main" id="{E218882A-98B1-4F3C-A575-7C0247814CC3}"/>
              </a:ext>
            </a:extLst>
          </p:cNvPr>
          <p:cNvGrpSpPr>
            <a:grpSpLocks/>
          </p:cNvGrpSpPr>
          <p:nvPr/>
        </p:nvGrpSpPr>
        <p:grpSpPr bwMode="auto">
          <a:xfrm>
            <a:off x="6785973" y="4552023"/>
            <a:ext cx="481812" cy="481811"/>
            <a:chOff x="0" y="0"/>
            <a:chExt cx="538216" cy="538216"/>
          </a:xfrm>
        </p:grpSpPr>
        <p:sp>
          <p:nvSpPr>
            <p:cNvPr id="15" name="流程图: 联系 64">
              <a:extLst>
                <a:ext uri="{FF2B5EF4-FFF2-40B4-BE49-F238E27FC236}">
                  <a16:creationId xmlns:a16="http://schemas.microsoft.com/office/drawing/2014/main" id="{B405E980-0599-4AC5-9A5C-AE0A1E9CB5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538216" cy="538216"/>
            </a:xfrm>
            <a:prstGeom prst="flowChartConnector">
              <a:avLst/>
            </a:prstGeom>
            <a:solidFill>
              <a:srgbClr val="00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ea"/>
                <a:sym typeface="inpin heiti" panose="00000500000000000000" pitchFamily="2" charset="-122"/>
              </a:endParaRPr>
            </a:p>
          </p:txBody>
        </p:sp>
        <p:sp>
          <p:nvSpPr>
            <p:cNvPr id="16" name="Freeform 105">
              <a:extLst>
                <a:ext uri="{FF2B5EF4-FFF2-40B4-BE49-F238E27FC236}">
                  <a16:creationId xmlns:a16="http://schemas.microsoft.com/office/drawing/2014/main" id="{68FF5470-C301-48EF-BD01-F2294E6DFEA6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553" y="168359"/>
              <a:ext cx="291110" cy="214383"/>
            </a:xfrm>
            <a:custGeom>
              <a:avLst/>
              <a:gdLst>
                <a:gd name="T0" fmla="*/ 2147483647 w 290"/>
                <a:gd name="T1" fmla="*/ 2147483647 h 213"/>
                <a:gd name="T2" fmla="*/ 2147483647 w 290"/>
                <a:gd name="T3" fmla="*/ 2147483647 h 213"/>
                <a:gd name="T4" fmla="*/ 2147483647 w 290"/>
                <a:gd name="T5" fmla="*/ 2147483647 h 213"/>
                <a:gd name="T6" fmla="*/ 2147483647 w 290"/>
                <a:gd name="T7" fmla="*/ 2147483647 h 213"/>
                <a:gd name="T8" fmla="*/ 2147483647 w 290"/>
                <a:gd name="T9" fmla="*/ 2147483647 h 213"/>
                <a:gd name="T10" fmla="*/ 2147483647 w 290"/>
                <a:gd name="T11" fmla="*/ 2147483647 h 213"/>
                <a:gd name="T12" fmla="*/ 2147483647 w 290"/>
                <a:gd name="T13" fmla="*/ 2147483647 h 213"/>
                <a:gd name="T14" fmla="*/ 2147483647 w 290"/>
                <a:gd name="T15" fmla="*/ 2147483647 h 213"/>
                <a:gd name="T16" fmla="*/ 2147483647 w 290"/>
                <a:gd name="T17" fmla="*/ 2147483647 h 213"/>
                <a:gd name="T18" fmla="*/ 2147483647 w 290"/>
                <a:gd name="T19" fmla="*/ 2147483647 h 213"/>
                <a:gd name="T20" fmla="*/ 2147483647 w 290"/>
                <a:gd name="T21" fmla="*/ 2147483647 h 213"/>
                <a:gd name="T22" fmla="*/ 2147483647 w 290"/>
                <a:gd name="T23" fmla="*/ 2147483647 h 213"/>
                <a:gd name="T24" fmla="*/ 2147483647 w 290"/>
                <a:gd name="T25" fmla="*/ 2147483647 h 213"/>
                <a:gd name="T26" fmla="*/ 2147483647 w 290"/>
                <a:gd name="T27" fmla="*/ 2147483647 h 213"/>
                <a:gd name="T28" fmla="*/ 2147483647 w 290"/>
                <a:gd name="T29" fmla="*/ 2147483647 h 21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90" h="213">
                  <a:moveTo>
                    <a:pt x="4" y="131"/>
                  </a:moveTo>
                  <a:cubicBezTo>
                    <a:pt x="0" y="127"/>
                    <a:pt x="0" y="120"/>
                    <a:pt x="4" y="115"/>
                  </a:cubicBezTo>
                  <a:cubicBezTo>
                    <a:pt x="33" y="86"/>
                    <a:pt x="33" y="86"/>
                    <a:pt x="33" y="86"/>
                  </a:cubicBezTo>
                  <a:cubicBezTo>
                    <a:pt x="38" y="82"/>
                    <a:pt x="45" y="82"/>
                    <a:pt x="49" y="86"/>
                  </a:cubicBezTo>
                  <a:cubicBezTo>
                    <a:pt x="96" y="133"/>
                    <a:pt x="96" y="133"/>
                    <a:pt x="96" y="133"/>
                  </a:cubicBezTo>
                  <a:cubicBezTo>
                    <a:pt x="101" y="137"/>
                    <a:pt x="108" y="137"/>
                    <a:pt x="113" y="133"/>
                  </a:cubicBezTo>
                  <a:cubicBezTo>
                    <a:pt x="241" y="4"/>
                    <a:pt x="241" y="4"/>
                    <a:pt x="241" y="4"/>
                  </a:cubicBezTo>
                  <a:cubicBezTo>
                    <a:pt x="245" y="0"/>
                    <a:pt x="252" y="0"/>
                    <a:pt x="257" y="4"/>
                  </a:cubicBezTo>
                  <a:cubicBezTo>
                    <a:pt x="286" y="33"/>
                    <a:pt x="286" y="33"/>
                    <a:pt x="286" y="33"/>
                  </a:cubicBezTo>
                  <a:cubicBezTo>
                    <a:pt x="290" y="37"/>
                    <a:pt x="290" y="45"/>
                    <a:pt x="286" y="49"/>
                  </a:cubicBezTo>
                  <a:cubicBezTo>
                    <a:pt x="130" y="205"/>
                    <a:pt x="130" y="205"/>
                    <a:pt x="130" y="205"/>
                  </a:cubicBezTo>
                  <a:cubicBezTo>
                    <a:pt x="126" y="209"/>
                    <a:pt x="117" y="213"/>
                    <a:pt x="111" y="213"/>
                  </a:cubicBezTo>
                  <a:cubicBezTo>
                    <a:pt x="97" y="213"/>
                    <a:pt x="97" y="213"/>
                    <a:pt x="97" y="213"/>
                  </a:cubicBezTo>
                  <a:cubicBezTo>
                    <a:pt x="91" y="213"/>
                    <a:pt x="82" y="209"/>
                    <a:pt x="78" y="205"/>
                  </a:cubicBezTo>
                  <a:lnTo>
                    <a:pt x="4" y="131"/>
                  </a:ln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ea"/>
                <a:sym typeface="inpin heiti" panose="00000500000000000000" pitchFamily="2" charset="-122"/>
              </a:endParaRPr>
            </a:p>
          </p:txBody>
        </p:sp>
      </p:grpSp>
      <p:grpSp>
        <p:nvGrpSpPr>
          <p:cNvPr id="17" name="组合 69">
            <a:extLst>
              <a:ext uri="{FF2B5EF4-FFF2-40B4-BE49-F238E27FC236}">
                <a16:creationId xmlns:a16="http://schemas.microsoft.com/office/drawing/2014/main" id="{F152F43D-D29A-45D3-BBE7-FB6B5AD0E3FF}"/>
              </a:ext>
            </a:extLst>
          </p:cNvPr>
          <p:cNvGrpSpPr>
            <a:grpSpLocks/>
          </p:cNvGrpSpPr>
          <p:nvPr/>
        </p:nvGrpSpPr>
        <p:grpSpPr bwMode="auto">
          <a:xfrm>
            <a:off x="7667303" y="1857924"/>
            <a:ext cx="481811" cy="481811"/>
            <a:chOff x="0" y="0"/>
            <a:chExt cx="538216" cy="538216"/>
          </a:xfrm>
        </p:grpSpPr>
        <p:sp>
          <p:nvSpPr>
            <p:cNvPr id="18" name="流程图: 联系 70">
              <a:extLst>
                <a:ext uri="{FF2B5EF4-FFF2-40B4-BE49-F238E27FC236}">
                  <a16:creationId xmlns:a16="http://schemas.microsoft.com/office/drawing/2014/main" id="{97A51435-7107-4F60-8520-CAE8B8F228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538216" cy="538216"/>
            </a:xfrm>
            <a:prstGeom prst="flowChartConnector">
              <a:avLst/>
            </a:prstGeom>
            <a:solidFill>
              <a:srgbClr val="00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ea"/>
                <a:sym typeface="inpin heiti" panose="00000500000000000000" pitchFamily="2" charset="-122"/>
              </a:endParaRPr>
            </a:p>
          </p:txBody>
        </p:sp>
        <p:sp>
          <p:nvSpPr>
            <p:cNvPr id="19" name="Freeform 105">
              <a:extLst>
                <a:ext uri="{FF2B5EF4-FFF2-40B4-BE49-F238E27FC236}">
                  <a16:creationId xmlns:a16="http://schemas.microsoft.com/office/drawing/2014/main" id="{21BB26E7-CA71-4408-8B36-4299423700AF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553" y="168359"/>
              <a:ext cx="291110" cy="214383"/>
            </a:xfrm>
            <a:custGeom>
              <a:avLst/>
              <a:gdLst>
                <a:gd name="T0" fmla="*/ 2147483647 w 290"/>
                <a:gd name="T1" fmla="*/ 2147483647 h 213"/>
                <a:gd name="T2" fmla="*/ 2147483647 w 290"/>
                <a:gd name="T3" fmla="*/ 2147483647 h 213"/>
                <a:gd name="T4" fmla="*/ 2147483647 w 290"/>
                <a:gd name="T5" fmla="*/ 2147483647 h 213"/>
                <a:gd name="T6" fmla="*/ 2147483647 w 290"/>
                <a:gd name="T7" fmla="*/ 2147483647 h 213"/>
                <a:gd name="T8" fmla="*/ 2147483647 w 290"/>
                <a:gd name="T9" fmla="*/ 2147483647 h 213"/>
                <a:gd name="T10" fmla="*/ 2147483647 w 290"/>
                <a:gd name="T11" fmla="*/ 2147483647 h 213"/>
                <a:gd name="T12" fmla="*/ 2147483647 w 290"/>
                <a:gd name="T13" fmla="*/ 2147483647 h 213"/>
                <a:gd name="T14" fmla="*/ 2147483647 w 290"/>
                <a:gd name="T15" fmla="*/ 2147483647 h 213"/>
                <a:gd name="T16" fmla="*/ 2147483647 w 290"/>
                <a:gd name="T17" fmla="*/ 2147483647 h 213"/>
                <a:gd name="T18" fmla="*/ 2147483647 w 290"/>
                <a:gd name="T19" fmla="*/ 2147483647 h 213"/>
                <a:gd name="T20" fmla="*/ 2147483647 w 290"/>
                <a:gd name="T21" fmla="*/ 2147483647 h 213"/>
                <a:gd name="T22" fmla="*/ 2147483647 w 290"/>
                <a:gd name="T23" fmla="*/ 2147483647 h 213"/>
                <a:gd name="T24" fmla="*/ 2147483647 w 290"/>
                <a:gd name="T25" fmla="*/ 2147483647 h 213"/>
                <a:gd name="T26" fmla="*/ 2147483647 w 290"/>
                <a:gd name="T27" fmla="*/ 2147483647 h 213"/>
                <a:gd name="T28" fmla="*/ 2147483647 w 290"/>
                <a:gd name="T29" fmla="*/ 2147483647 h 21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90" h="213">
                  <a:moveTo>
                    <a:pt x="4" y="131"/>
                  </a:moveTo>
                  <a:cubicBezTo>
                    <a:pt x="0" y="127"/>
                    <a:pt x="0" y="120"/>
                    <a:pt x="4" y="115"/>
                  </a:cubicBezTo>
                  <a:cubicBezTo>
                    <a:pt x="33" y="86"/>
                    <a:pt x="33" y="86"/>
                    <a:pt x="33" y="86"/>
                  </a:cubicBezTo>
                  <a:cubicBezTo>
                    <a:pt x="38" y="82"/>
                    <a:pt x="45" y="82"/>
                    <a:pt x="49" y="86"/>
                  </a:cubicBezTo>
                  <a:cubicBezTo>
                    <a:pt x="96" y="133"/>
                    <a:pt x="96" y="133"/>
                    <a:pt x="96" y="133"/>
                  </a:cubicBezTo>
                  <a:cubicBezTo>
                    <a:pt x="101" y="137"/>
                    <a:pt x="108" y="137"/>
                    <a:pt x="113" y="133"/>
                  </a:cubicBezTo>
                  <a:cubicBezTo>
                    <a:pt x="241" y="4"/>
                    <a:pt x="241" y="4"/>
                    <a:pt x="241" y="4"/>
                  </a:cubicBezTo>
                  <a:cubicBezTo>
                    <a:pt x="245" y="0"/>
                    <a:pt x="252" y="0"/>
                    <a:pt x="257" y="4"/>
                  </a:cubicBezTo>
                  <a:cubicBezTo>
                    <a:pt x="286" y="33"/>
                    <a:pt x="286" y="33"/>
                    <a:pt x="286" y="33"/>
                  </a:cubicBezTo>
                  <a:cubicBezTo>
                    <a:pt x="290" y="37"/>
                    <a:pt x="290" y="45"/>
                    <a:pt x="286" y="49"/>
                  </a:cubicBezTo>
                  <a:cubicBezTo>
                    <a:pt x="130" y="205"/>
                    <a:pt x="130" y="205"/>
                    <a:pt x="130" y="205"/>
                  </a:cubicBezTo>
                  <a:cubicBezTo>
                    <a:pt x="126" y="209"/>
                    <a:pt x="117" y="213"/>
                    <a:pt x="111" y="213"/>
                  </a:cubicBezTo>
                  <a:cubicBezTo>
                    <a:pt x="97" y="213"/>
                    <a:pt x="97" y="213"/>
                    <a:pt x="97" y="213"/>
                  </a:cubicBezTo>
                  <a:cubicBezTo>
                    <a:pt x="91" y="213"/>
                    <a:pt x="82" y="209"/>
                    <a:pt x="78" y="205"/>
                  </a:cubicBezTo>
                  <a:lnTo>
                    <a:pt x="4" y="131"/>
                  </a:ln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ea"/>
                <a:sym typeface="inpin heiti" panose="00000500000000000000" pitchFamily="2" charset="-122"/>
              </a:endParaRPr>
            </a:p>
          </p:txBody>
        </p:sp>
      </p:grpSp>
      <p:grpSp>
        <p:nvGrpSpPr>
          <p:cNvPr id="20" name="组合 72">
            <a:extLst>
              <a:ext uri="{FF2B5EF4-FFF2-40B4-BE49-F238E27FC236}">
                <a16:creationId xmlns:a16="http://schemas.microsoft.com/office/drawing/2014/main" id="{4493CCD7-7644-4B88-83E5-68A8EB0AA9E6}"/>
              </a:ext>
            </a:extLst>
          </p:cNvPr>
          <p:cNvGrpSpPr>
            <a:grpSpLocks/>
          </p:cNvGrpSpPr>
          <p:nvPr/>
        </p:nvGrpSpPr>
        <p:grpSpPr bwMode="auto">
          <a:xfrm>
            <a:off x="4977210" y="4549435"/>
            <a:ext cx="481812" cy="481811"/>
            <a:chOff x="0" y="0"/>
            <a:chExt cx="538216" cy="538216"/>
          </a:xfrm>
        </p:grpSpPr>
        <p:sp>
          <p:nvSpPr>
            <p:cNvPr id="21" name="流程图: 联系 73">
              <a:extLst>
                <a:ext uri="{FF2B5EF4-FFF2-40B4-BE49-F238E27FC236}">
                  <a16:creationId xmlns:a16="http://schemas.microsoft.com/office/drawing/2014/main" id="{293E02B4-D110-43E6-87E6-F510328E15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538216" cy="538216"/>
            </a:xfrm>
            <a:prstGeom prst="flowChartConnector">
              <a:avLst/>
            </a:prstGeom>
            <a:solidFill>
              <a:srgbClr val="0066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ea"/>
                <a:sym typeface="inpin heiti" panose="00000500000000000000" pitchFamily="2" charset="-122"/>
              </a:endParaRPr>
            </a:p>
          </p:txBody>
        </p:sp>
        <p:sp>
          <p:nvSpPr>
            <p:cNvPr id="22" name="Freeform 105">
              <a:extLst>
                <a:ext uri="{FF2B5EF4-FFF2-40B4-BE49-F238E27FC236}">
                  <a16:creationId xmlns:a16="http://schemas.microsoft.com/office/drawing/2014/main" id="{3E47D415-ABFE-42BA-A5D7-F01E90DC91F5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553" y="168359"/>
              <a:ext cx="291110" cy="214383"/>
            </a:xfrm>
            <a:custGeom>
              <a:avLst/>
              <a:gdLst>
                <a:gd name="T0" fmla="*/ 2147483647 w 290"/>
                <a:gd name="T1" fmla="*/ 2147483647 h 213"/>
                <a:gd name="T2" fmla="*/ 2147483647 w 290"/>
                <a:gd name="T3" fmla="*/ 2147483647 h 213"/>
                <a:gd name="T4" fmla="*/ 2147483647 w 290"/>
                <a:gd name="T5" fmla="*/ 2147483647 h 213"/>
                <a:gd name="T6" fmla="*/ 2147483647 w 290"/>
                <a:gd name="T7" fmla="*/ 2147483647 h 213"/>
                <a:gd name="T8" fmla="*/ 2147483647 w 290"/>
                <a:gd name="T9" fmla="*/ 2147483647 h 213"/>
                <a:gd name="T10" fmla="*/ 2147483647 w 290"/>
                <a:gd name="T11" fmla="*/ 2147483647 h 213"/>
                <a:gd name="T12" fmla="*/ 2147483647 w 290"/>
                <a:gd name="T13" fmla="*/ 2147483647 h 213"/>
                <a:gd name="T14" fmla="*/ 2147483647 w 290"/>
                <a:gd name="T15" fmla="*/ 2147483647 h 213"/>
                <a:gd name="T16" fmla="*/ 2147483647 w 290"/>
                <a:gd name="T17" fmla="*/ 2147483647 h 213"/>
                <a:gd name="T18" fmla="*/ 2147483647 w 290"/>
                <a:gd name="T19" fmla="*/ 2147483647 h 213"/>
                <a:gd name="T20" fmla="*/ 2147483647 w 290"/>
                <a:gd name="T21" fmla="*/ 2147483647 h 213"/>
                <a:gd name="T22" fmla="*/ 2147483647 w 290"/>
                <a:gd name="T23" fmla="*/ 2147483647 h 213"/>
                <a:gd name="T24" fmla="*/ 2147483647 w 290"/>
                <a:gd name="T25" fmla="*/ 2147483647 h 213"/>
                <a:gd name="T26" fmla="*/ 2147483647 w 290"/>
                <a:gd name="T27" fmla="*/ 2147483647 h 213"/>
                <a:gd name="T28" fmla="*/ 2147483647 w 290"/>
                <a:gd name="T29" fmla="*/ 2147483647 h 213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290" h="213">
                  <a:moveTo>
                    <a:pt x="4" y="131"/>
                  </a:moveTo>
                  <a:cubicBezTo>
                    <a:pt x="0" y="127"/>
                    <a:pt x="0" y="120"/>
                    <a:pt x="4" y="115"/>
                  </a:cubicBezTo>
                  <a:cubicBezTo>
                    <a:pt x="33" y="86"/>
                    <a:pt x="33" y="86"/>
                    <a:pt x="33" y="86"/>
                  </a:cubicBezTo>
                  <a:cubicBezTo>
                    <a:pt x="38" y="82"/>
                    <a:pt x="45" y="82"/>
                    <a:pt x="49" y="86"/>
                  </a:cubicBezTo>
                  <a:cubicBezTo>
                    <a:pt x="96" y="133"/>
                    <a:pt x="96" y="133"/>
                    <a:pt x="96" y="133"/>
                  </a:cubicBezTo>
                  <a:cubicBezTo>
                    <a:pt x="101" y="137"/>
                    <a:pt x="108" y="137"/>
                    <a:pt x="113" y="133"/>
                  </a:cubicBezTo>
                  <a:cubicBezTo>
                    <a:pt x="241" y="4"/>
                    <a:pt x="241" y="4"/>
                    <a:pt x="241" y="4"/>
                  </a:cubicBezTo>
                  <a:cubicBezTo>
                    <a:pt x="245" y="0"/>
                    <a:pt x="252" y="0"/>
                    <a:pt x="257" y="4"/>
                  </a:cubicBezTo>
                  <a:cubicBezTo>
                    <a:pt x="286" y="33"/>
                    <a:pt x="286" y="33"/>
                    <a:pt x="286" y="33"/>
                  </a:cubicBezTo>
                  <a:cubicBezTo>
                    <a:pt x="290" y="37"/>
                    <a:pt x="290" y="45"/>
                    <a:pt x="286" y="49"/>
                  </a:cubicBezTo>
                  <a:cubicBezTo>
                    <a:pt x="130" y="205"/>
                    <a:pt x="130" y="205"/>
                    <a:pt x="130" y="205"/>
                  </a:cubicBezTo>
                  <a:cubicBezTo>
                    <a:pt x="126" y="209"/>
                    <a:pt x="117" y="213"/>
                    <a:pt x="111" y="213"/>
                  </a:cubicBezTo>
                  <a:cubicBezTo>
                    <a:pt x="97" y="213"/>
                    <a:pt x="97" y="213"/>
                    <a:pt x="97" y="213"/>
                  </a:cubicBezTo>
                  <a:cubicBezTo>
                    <a:pt x="91" y="213"/>
                    <a:pt x="82" y="209"/>
                    <a:pt x="78" y="205"/>
                  </a:cubicBezTo>
                  <a:lnTo>
                    <a:pt x="4" y="131"/>
                  </a:ln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ea"/>
                <a:sym typeface="inpin heiti" panose="00000500000000000000" pitchFamily="2" charset="-122"/>
              </a:endParaRPr>
            </a:p>
          </p:txBody>
        </p:sp>
      </p:grp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79C0E27D-BF0C-47C0-A101-38D1639D8B5E}"/>
              </a:ext>
            </a:extLst>
          </p:cNvPr>
          <p:cNvGrpSpPr/>
          <p:nvPr/>
        </p:nvGrpSpPr>
        <p:grpSpPr>
          <a:xfrm>
            <a:off x="4509983" y="1489916"/>
            <a:ext cx="3323777" cy="3283096"/>
            <a:chOff x="4503835" y="1659179"/>
            <a:chExt cx="3323777" cy="3283096"/>
          </a:xfrm>
        </p:grpSpPr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6B74C7E3-65C9-4490-A1C1-E3098E5261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44516" y="2328232"/>
              <a:ext cx="3283096" cy="2358398"/>
            </a:xfrm>
            <a:prstGeom prst="rect">
              <a:avLst/>
            </a:prstGeom>
            <a:grpFill/>
          </p:spPr>
        </p:pic>
        <p:pic>
          <p:nvPicPr>
            <p:cNvPr id="32" name="图片 31">
              <a:extLst>
                <a:ext uri="{FF2B5EF4-FFF2-40B4-BE49-F238E27FC236}">
                  <a16:creationId xmlns:a16="http://schemas.microsoft.com/office/drawing/2014/main" id="{C211739F-6EF4-402A-819E-EE5DA7EF90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03835" y="1659179"/>
              <a:ext cx="3283096" cy="3283096"/>
            </a:xfrm>
            <a:prstGeom prst="rect">
              <a:avLst/>
            </a:prstGeom>
            <a:grpFill/>
          </p:spPr>
        </p:pic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F46869B3-AE68-4506-88D6-68B67E25452C}"/>
              </a:ext>
            </a:extLst>
          </p:cNvPr>
          <p:cNvSpPr/>
          <p:nvPr/>
        </p:nvSpPr>
        <p:spPr>
          <a:xfrm>
            <a:off x="299907" y="342002"/>
            <a:ext cx="215796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50" normalizeH="0" baseline="0" noProof="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#9Slide04 SVNSwashington" pitchFamily="2" charset="0"/>
                <a:cs typeface="+mn-cs"/>
              </a:rPr>
              <a:t>LUẬT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5690A70-5830-4BD0-98BE-17ABBF12744E}"/>
              </a:ext>
            </a:extLst>
          </p:cNvPr>
          <p:cNvSpPr/>
          <p:nvPr/>
        </p:nvSpPr>
        <p:spPr>
          <a:xfrm>
            <a:off x="9734131" y="280949"/>
            <a:ext cx="200086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50" normalizeH="0" baseline="0" noProof="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#9Slide04 SVNSwashington" pitchFamily="2" charset="0"/>
                <a:cs typeface="+mn-cs"/>
              </a:rPr>
              <a:t>NIÊM</a:t>
            </a:r>
          </a:p>
        </p:txBody>
      </p:sp>
    </p:spTree>
    <p:extLst>
      <p:ext uri="{BB962C8B-B14F-4D97-AF65-F5344CB8AC3E}">
        <p14:creationId xmlns:p14="http://schemas.microsoft.com/office/powerpoint/2010/main" val="913896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split orient="vert"/>
      </p:transition>
    </mc:Choice>
    <mc:Fallback xmlns="">
      <p:transition spd="slow" advTm="5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8" grpId="0"/>
      <p:bldP spid="9" grpId="0"/>
      <p:bldP spid="25" grpId="0"/>
      <p:bldP spid="2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1F0EBA6-F0C1-400F-8F21-B3A8E5BFF6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3066"/>
          <a:stretch/>
        </p:blipFill>
        <p:spPr>
          <a:xfrm>
            <a:off x="117987" y="1599040"/>
            <a:ext cx="12192000" cy="5299523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E39FB6C1-87D4-40A5-9339-B43EBFEE7E2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10132" y="5399314"/>
            <a:ext cx="4103743" cy="2255163"/>
          </a:xfrm>
          <a:prstGeom prst="rect">
            <a:avLst/>
          </a:prstGeom>
        </p:spPr>
      </p:pic>
      <p:grpSp>
        <p:nvGrpSpPr>
          <p:cNvPr id="26" name="组合 25">
            <a:extLst>
              <a:ext uri="{FF2B5EF4-FFF2-40B4-BE49-F238E27FC236}">
                <a16:creationId xmlns:a16="http://schemas.microsoft.com/office/drawing/2014/main" id="{29560C47-4142-4AAA-ABE3-A7130ED17B32}"/>
              </a:ext>
            </a:extLst>
          </p:cNvPr>
          <p:cNvGrpSpPr/>
          <p:nvPr/>
        </p:nvGrpSpPr>
        <p:grpSpPr>
          <a:xfrm>
            <a:off x="4101804" y="2100938"/>
            <a:ext cx="635590" cy="1812477"/>
            <a:chOff x="1866605" y="1984823"/>
            <a:chExt cx="635590" cy="1812477"/>
          </a:xfrm>
        </p:grpSpPr>
        <p:sp>
          <p:nvSpPr>
            <p:cNvPr id="27" name="Oval 18">
              <a:extLst>
                <a:ext uri="{FF2B5EF4-FFF2-40B4-BE49-F238E27FC236}">
                  <a16:creationId xmlns:a16="http://schemas.microsoft.com/office/drawing/2014/main" id="{64CE2A8E-C487-49BC-A533-2F8554F1A97A}"/>
                </a:ext>
              </a:extLst>
            </p:cNvPr>
            <p:cNvSpPr/>
            <p:nvPr/>
          </p:nvSpPr>
          <p:spPr>
            <a:xfrm>
              <a:off x="1866605" y="1984823"/>
              <a:ext cx="635590" cy="635590"/>
            </a:xfrm>
            <a:prstGeom prst="ellipse">
              <a:avLst/>
            </a:prstGeom>
            <a:solidFill>
              <a:srgbClr val="006666"/>
            </a:solidFill>
            <a:ln w="38100" cap="flat" cmpd="sng" algn="ctr">
              <a:solidFill>
                <a:srgbClr val="D9BA8C"/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ea"/>
                <a:sym typeface="inpin heiti" panose="00000500000000000000" pitchFamily="2" charset="-122"/>
              </a:endParaRPr>
            </a:p>
          </p:txBody>
        </p:sp>
        <p:cxnSp>
          <p:nvCxnSpPr>
            <p:cNvPr id="28" name="直接连接符 27">
              <a:extLst>
                <a:ext uri="{FF2B5EF4-FFF2-40B4-BE49-F238E27FC236}">
                  <a16:creationId xmlns:a16="http://schemas.microsoft.com/office/drawing/2014/main" id="{B61C9CD4-990E-4346-AEAD-65995F9E6AB0}"/>
                </a:ext>
              </a:extLst>
            </p:cNvPr>
            <p:cNvCxnSpPr/>
            <p:nvPr/>
          </p:nvCxnSpPr>
          <p:spPr>
            <a:xfrm>
              <a:off x="2184400" y="2781300"/>
              <a:ext cx="0" cy="1016000"/>
            </a:xfrm>
            <a:prstGeom prst="line">
              <a:avLst/>
            </a:prstGeom>
            <a:noFill/>
            <a:ln w="6350" cap="flat" cmpd="sng" algn="ctr">
              <a:solidFill>
                <a:srgbClr val="7F8C8D"/>
              </a:solidFill>
              <a:prstDash val="dash"/>
              <a:miter lim="800000"/>
              <a:headEnd type="oval"/>
            </a:ln>
            <a:effectLst/>
          </p:spPr>
        </p:cxnSp>
      </p:grpSp>
      <p:sp>
        <p:nvSpPr>
          <p:cNvPr id="30" name="TextBox 36">
            <a:extLst>
              <a:ext uri="{FF2B5EF4-FFF2-40B4-BE49-F238E27FC236}">
                <a16:creationId xmlns:a16="http://schemas.microsoft.com/office/drawing/2014/main" id="{C0B57F89-FC26-46ED-B4FD-9E508770381D}"/>
              </a:ext>
            </a:extLst>
          </p:cNvPr>
          <p:cNvSpPr txBox="1"/>
          <p:nvPr/>
        </p:nvSpPr>
        <p:spPr>
          <a:xfrm>
            <a:off x="117987" y="1186994"/>
            <a:ext cx="4103743" cy="553998"/>
          </a:xfrm>
          <a:prstGeom prst="rect">
            <a:avLst/>
          </a:prstGeom>
          <a:noFill/>
        </p:spPr>
        <p:txBody>
          <a:bodyPr wrap="square" rIns="216000" anchor="t" anchorCtr="0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2000" b="1" dirty="0" err="1">
                <a:solidFill>
                  <a:srgbClr val="D9BA8C"/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Đối</a:t>
            </a:r>
            <a:r>
              <a:rPr kumimoji="1" lang="en-US" altLang="zh-CN" sz="2000" b="1" dirty="0">
                <a:solidFill>
                  <a:srgbClr val="D9BA8C"/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kumimoji="1" lang="en-US" altLang="zh-CN" sz="2000" b="1" dirty="0" err="1">
                <a:solidFill>
                  <a:srgbClr val="D9BA8C"/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là</a:t>
            </a:r>
            <a:r>
              <a:rPr kumimoji="1" lang="en-US" altLang="zh-CN" sz="2000" b="1" dirty="0">
                <a:solidFill>
                  <a:srgbClr val="D9BA8C"/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kumimoji="1" lang="en-US" altLang="zh-CN" sz="2000" b="1" dirty="0" err="1">
                <a:solidFill>
                  <a:srgbClr val="D9BA8C"/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đặt</a:t>
            </a:r>
            <a:r>
              <a:rPr kumimoji="1" lang="en-US" altLang="zh-CN" sz="2000" b="1" dirty="0">
                <a:solidFill>
                  <a:srgbClr val="D9BA8C"/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kumimoji="1" lang="en-US" altLang="zh-CN" sz="2000" b="1" dirty="0" err="1">
                <a:solidFill>
                  <a:srgbClr val="D9BA8C"/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hai</a:t>
            </a:r>
            <a:r>
              <a:rPr kumimoji="1" lang="en-US" altLang="zh-CN" sz="2000" b="1" dirty="0">
                <a:solidFill>
                  <a:srgbClr val="D9BA8C"/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kumimoji="1" lang="en-US" altLang="zh-CN" sz="2000" b="1" dirty="0" err="1">
                <a:solidFill>
                  <a:srgbClr val="D9BA8C"/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câu</a:t>
            </a:r>
            <a:r>
              <a:rPr kumimoji="1" lang="en-US" altLang="zh-CN" sz="2000" b="1" dirty="0">
                <a:solidFill>
                  <a:srgbClr val="D9BA8C"/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kumimoji="1" lang="en-US" altLang="zh-CN" sz="2000" b="1" dirty="0" err="1">
                <a:solidFill>
                  <a:srgbClr val="D9BA8C"/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đi</a:t>
            </a:r>
            <a:r>
              <a:rPr kumimoji="1" lang="en-US" altLang="zh-CN" sz="2000" b="1" dirty="0">
                <a:solidFill>
                  <a:srgbClr val="D9BA8C"/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song </a:t>
            </a:r>
            <a:r>
              <a:rPr kumimoji="1" lang="en-US" altLang="zh-CN" sz="2000" b="1" dirty="0" err="1">
                <a:solidFill>
                  <a:srgbClr val="D9BA8C"/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đôi</a:t>
            </a:r>
            <a:r>
              <a:rPr kumimoji="1" lang="en-US" altLang="zh-CN" sz="2000" b="1" dirty="0">
                <a:solidFill>
                  <a:srgbClr val="D9BA8C"/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kumimoji="1" lang="en-US" altLang="zh-CN" sz="2000" b="1" dirty="0" err="1">
                <a:solidFill>
                  <a:srgbClr val="D9BA8C"/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cho</a:t>
            </a:r>
            <a:r>
              <a:rPr kumimoji="1" lang="en-US" altLang="zh-CN" sz="2000" b="1" dirty="0">
                <a:solidFill>
                  <a:srgbClr val="D9BA8C"/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ý </a:t>
            </a:r>
            <a:r>
              <a:rPr kumimoji="1" lang="en-US" altLang="zh-CN" sz="2000" b="1" dirty="0" err="1">
                <a:solidFill>
                  <a:srgbClr val="D9BA8C"/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với</a:t>
            </a:r>
            <a:r>
              <a:rPr kumimoji="1" lang="en-US" altLang="zh-CN" sz="2000" b="1" dirty="0">
                <a:solidFill>
                  <a:srgbClr val="D9BA8C"/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kumimoji="1" lang="en-US" altLang="zh-CN" sz="2000" b="1" dirty="0" err="1">
                <a:solidFill>
                  <a:srgbClr val="D9BA8C"/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chữ</a:t>
            </a:r>
            <a:r>
              <a:rPr kumimoji="1" lang="en-US" altLang="zh-CN" sz="2000" b="1" dirty="0">
                <a:solidFill>
                  <a:srgbClr val="D9BA8C"/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kumimoji="1" lang="en-US" altLang="zh-CN" sz="2000" b="1" dirty="0" err="1">
                <a:solidFill>
                  <a:srgbClr val="D9BA8C"/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trong</a:t>
            </a:r>
            <a:r>
              <a:rPr kumimoji="1" lang="en-US" altLang="zh-CN" sz="2000" b="1" dirty="0">
                <a:solidFill>
                  <a:srgbClr val="D9BA8C"/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kumimoji="1" lang="en-US" altLang="zh-CN" sz="2000" b="1" dirty="0" err="1">
                <a:solidFill>
                  <a:srgbClr val="D9BA8C"/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hai</a:t>
            </a:r>
            <a:r>
              <a:rPr kumimoji="1" lang="en-US" altLang="zh-CN" sz="2000" b="1" dirty="0">
                <a:solidFill>
                  <a:srgbClr val="D9BA8C"/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kumimoji="1" lang="en-US" altLang="zh-CN" sz="2000" b="1" dirty="0" err="1">
                <a:solidFill>
                  <a:srgbClr val="D9BA8C"/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câu</a:t>
            </a:r>
            <a:r>
              <a:rPr kumimoji="1" lang="en-US" altLang="zh-CN" sz="2000" b="1" dirty="0">
                <a:solidFill>
                  <a:srgbClr val="D9BA8C"/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kumimoji="1" lang="en-US" altLang="zh-CN" sz="2000" b="1" dirty="0" err="1">
                <a:solidFill>
                  <a:srgbClr val="D9BA8C"/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ấy</a:t>
            </a:r>
            <a:r>
              <a:rPr kumimoji="1" lang="en-US" altLang="zh-CN" sz="2000" b="1" dirty="0">
                <a:solidFill>
                  <a:srgbClr val="D9BA8C"/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kumimoji="1" lang="en-US" altLang="zh-CN" sz="2000" b="1" dirty="0" err="1">
                <a:solidFill>
                  <a:srgbClr val="D9BA8C"/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căn</a:t>
            </a:r>
            <a:r>
              <a:rPr kumimoji="1" lang="en-US" altLang="zh-CN" sz="2000" b="1" dirty="0">
                <a:solidFill>
                  <a:srgbClr val="D9BA8C"/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kumimoji="1" lang="en-US" altLang="zh-CN" sz="2000" b="1" dirty="0" err="1">
                <a:solidFill>
                  <a:srgbClr val="D9BA8C"/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xứng</a:t>
            </a:r>
            <a:r>
              <a:rPr kumimoji="1" lang="en-US" altLang="zh-CN" sz="2000" b="1" dirty="0">
                <a:solidFill>
                  <a:srgbClr val="D9BA8C"/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kumimoji="1" lang="en-US" altLang="zh-CN" sz="2000" b="1" dirty="0" err="1">
                <a:solidFill>
                  <a:srgbClr val="D9BA8C"/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với</a:t>
            </a:r>
            <a:r>
              <a:rPr kumimoji="1" lang="en-US" altLang="zh-CN" sz="2000" b="1" dirty="0">
                <a:solidFill>
                  <a:srgbClr val="D9BA8C"/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kumimoji="1" lang="en-US" altLang="zh-CN" sz="2000" b="1" dirty="0" err="1">
                <a:solidFill>
                  <a:srgbClr val="D9BA8C"/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nhau</a:t>
            </a:r>
            <a:r>
              <a:rPr kumimoji="1" lang="en-US" altLang="zh-CN" sz="2000" b="1" dirty="0">
                <a:solidFill>
                  <a:srgbClr val="D9BA8C"/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(</a:t>
            </a:r>
            <a:r>
              <a:rPr kumimoji="1" lang="en-US" altLang="zh-CN" sz="2000" b="1" dirty="0" err="1">
                <a:solidFill>
                  <a:srgbClr val="D9BA8C"/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Đối</a:t>
            </a:r>
            <a:r>
              <a:rPr kumimoji="1" lang="en-US" altLang="zh-CN" sz="2000" b="1" dirty="0">
                <a:solidFill>
                  <a:srgbClr val="D9BA8C"/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kumimoji="1" lang="en-US" altLang="zh-CN" sz="2000" b="1" dirty="0" err="1">
                <a:solidFill>
                  <a:srgbClr val="D9BA8C"/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tương</a:t>
            </a:r>
            <a:r>
              <a:rPr kumimoji="1" lang="en-US" altLang="zh-CN" sz="2000" b="1" dirty="0">
                <a:solidFill>
                  <a:srgbClr val="D9BA8C"/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kumimoji="1" lang="en-US" altLang="zh-CN" sz="2000" b="1" dirty="0" err="1">
                <a:solidFill>
                  <a:srgbClr val="D9BA8C"/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phản</a:t>
            </a:r>
            <a:r>
              <a:rPr kumimoji="1" lang="en-US" altLang="zh-CN" sz="2000" b="1" dirty="0">
                <a:solidFill>
                  <a:srgbClr val="D9BA8C"/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kumimoji="1" lang="en-US" altLang="zh-CN" sz="2000" b="1" dirty="0" err="1">
                <a:solidFill>
                  <a:srgbClr val="D9BA8C"/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hoặc</a:t>
            </a:r>
            <a:r>
              <a:rPr kumimoji="1" lang="en-US" altLang="zh-CN" sz="2000" b="1" dirty="0">
                <a:solidFill>
                  <a:srgbClr val="D9BA8C"/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kumimoji="1" lang="en-US" altLang="zh-CN" sz="2000" b="1" dirty="0" err="1">
                <a:solidFill>
                  <a:srgbClr val="D9BA8C"/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tương</a:t>
            </a:r>
            <a:r>
              <a:rPr kumimoji="1" lang="en-US" altLang="zh-CN" sz="2000" b="1" dirty="0">
                <a:solidFill>
                  <a:srgbClr val="D9BA8C"/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kumimoji="1" lang="en-US" altLang="zh-CN" sz="2000" b="1" dirty="0" err="1">
                <a:solidFill>
                  <a:srgbClr val="D9BA8C"/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hỗ</a:t>
            </a:r>
            <a:r>
              <a:rPr kumimoji="1" lang="en-US" altLang="zh-CN" sz="2000" b="1" dirty="0">
                <a:solidFill>
                  <a:srgbClr val="D9BA8C"/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)</a:t>
            </a:r>
            <a:endParaRPr kumimoji="1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inpin heiti" panose="00000500000000000000" pitchFamily="2" charset="-122"/>
              <a:cs typeface="Calibri" panose="020F0502020204030204" pitchFamily="34" charset="0"/>
              <a:sym typeface="inpin heiti" panose="00000500000000000000" pitchFamily="2" charset="-122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Đối</a:t>
            </a:r>
            <a:r>
              <a:rPr kumimoji="1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ý </a:t>
            </a:r>
            <a:r>
              <a:rPr kumimoji="1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là</a:t>
            </a:r>
            <a:r>
              <a:rPr kumimoji="1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kumimoji="1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tìm</a:t>
            </a:r>
            <a:r>
              <a:rPr kumimoji="1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kumimoji="1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hai</a:t>
            </a:r>
            <a:r>
              <a:rPr kumimoji="1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kumimoji="1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câu</a:t>
            </a:r>
            <a:r>
              <a:rPr kumimoji="1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kumimoji="1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có</a:t>
            </a:r>
            <a:r>
              <a:rPr kumimoji="1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ý </a:t>
            </a:r>
            <a:r>
              <a:rPr kumimoji="1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tưởng</a:t>
            </a:r>
            <a:r>
              <a:rPr kumimoji="1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kumimoji="1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cân</a:t>
            </a:r>
            <a:r>
              <a:rPr kumimoji="1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kumimoji="1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nhau</a:t>
            </a:r>
            <a:r>
              <a:rPr kumimoji="1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kumimoji="1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mà</a:t>
            </a:r>
            <a:r>
              <a:rPr kumimoji="1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kumimoji="1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đặt</a:t>
            </a:r>
            <a:r>
              <a:rPr kumimoji="1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kumimoji="1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thành</a:t>
            </a:r>
            <a:r>
              <a:rPr kumimoji="1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kumimoji="1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hai</a:t>
            </a:r>
            <a:r>
              <a:rPr kumimoji="1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kumimoji="1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câu</a:t>
            </a:r>
            <a:r>
              <a:rPr kumimoji="1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song </a:t>
            </a:r>
            <a:r>
              <a:rPr kumimoji="1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nhau</a:t>
            </a:r>
            <a:r>
              <a:rPr kumimoji="1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Đối</a:t>
            </a:r>
            <a:r>
              <a:rPr kumimoji="1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kumimoji="1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chữ</a:t>
            </a:r>
            <a:r>
              <a:rPr kumimoji="1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kumimoji="1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thì</a:t>
            </a:r>
            <a:r>
              <a:rPr kumimoji="1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kumimoji="1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vừa</a:t>
            </a:r>
            <a:r>
              <a:rPr kumimoji="1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kumimoji="1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phải</a:t>
            </a:r>
            <a:r>
              <a:rPr kumimoji="1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kumimoji="1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đối</a:t>
            </a:r>
            <a:r>
              <a:rPr kumimoji="1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kumimoji="1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thanh</a:t>
            </a:r>
            <a:r>
              <a:rPr kumimoji="1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kumimoji="1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tức</a:t>
            </a:r>
            <a:r>
              <a:rPr kumimoji="1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kumimoji="1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là</a:t>
            </a:r>
            <a:r>
              <a:rPr kumimoji="1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B – T, T  - B, </a:t>
            </a:r>
            <a:r>
              <a:rPr kumimoji="1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vừa</a:t>
            </a:r>
            <a:r>
              <a:rPr kumimoji="1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kumimoji="1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phải</a:t>
            </a:r>
            <a:r>
              <a:rPr kumimoji="1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kumimoji="1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đối</a:t>
            </a:r>
            <a:r>
              <a:rPr kumimoji="1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kumimoji="1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loại</a:t>
            </a:r>
            <a:r>
              <a:rPr kumimoji="1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kumimoji="1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của</a:t>
            </a:r>
            <a:r>
              <a:rPr kumimoji="1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kumimoji="1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chữ</a:t>
            </a:r>
            <a:r>
              <a:rPr kumimoji="1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kumimoji="1" lang="en-US" altLang="zh-CN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nghĩa</a:t>
            </a:r>
            <a:r>
              <a:rPr kumimoji="1" lang="en-US" altLang="zh-CN" sz="2000" dirty="0">
                <a:solidFill>
                  <a:prstClr val="white">
                    <a:lumMod val="95000"/>
                  </a:prst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, </a:t>
            </a:r>
            <a:r>
              <a:rPr kumimoji="1" lang="en-US" altLang="zh-CN" sz="2000" dirty="0" err="1">
                <a:solidFill>
                  <a:prstClr val="white">
                    <a:lumMod val="95000"/>
                  </a:prst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hai</a:t>
            </a:r>
            <a:r>
              <a:rPr kumimoji="1" lang="en-US" altLang="zh-CN" sz="2000" dirty="0">
                <a:solidFill>
                  <a:prstClr val="white">
                    <a:lumMod val="95000"/>
                  </a:prst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kumimoji="1" lang="en-US" altLang="zh-CN" sz="2000" dirty="0" err="1">
                <a:solidFill>
                  <a:prstClr val="white">
                    <a:lumMod val="95000"/>
                  </a:prst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chữ</a:t>
            </a:r>
            <a:r>
              <a:rPr kumimoji="1" lang="en-US" altLang="zh-CN" sz="2000" dirty="0">
                <a:solidFill>
                  <a:prstClr val="white">
                    <a:lumMod val="95000"/>
                  </a:prst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kumimoji="1" lang="en-US" altLang="zh-CN" sz="2000" dirty="0" err="1">
                <a:solidFill>
                  <a:prstClr val="white">
                    <a:lumMod val="95000"/>
                  </a:prst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tương</a:t>
            </a:r>
            <a:r>
              <a:rPr kumimoji="1" lang="en-US" altLang="zh-CN" sz="2000" dirty="0">
                <a:solidFill>
                  <a:prstClr val="white">
                    <a:lumMod val="95000"/>
                  </a:prst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kumimoji="1" lang="en-US" altLang="zh-CN" sz="2000" dirty="0" err="1">
                <a:solidFill>
                  <a:prstClr val="white">
                    <a:lumMod val="95000"/>
                  </a:prst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tự</a:t>
            </a:r>
            <a:r>
              <a:rPr kumimoji="1" lang="en-US" altLang="zh-CN" sz="2000" dirty="0">
                <a:solidFill>
                  <a:prstClr val="white">
                    <a:lumMod val="95000"/>
                  </a:prst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kumimoji="1" lang="en-US" altLang="zh-CN" sz="2000" dirty="0" err="1">
                <a:solidFill>
                  <a:prstClr val="white">
                    <a:lumMod val="95000"/>
                  </a:prst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loại</a:t>
            </a:r>
            <a:r>
              <a:rPr kumimoji="1" lang="en-US" altLang="zh-CN" sz="2000" dirty="0">
                <a:solidFill>
                  <a:prstClr val="white">
                    <a:lumMod val="95000"/>
                  </a:prst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(</a:t>
            </a:r>
            <a:r>
              <a:rPr kumimoji="1" lang="en-US" altLang="zh-CN" sz="2000" dirty="0" err="1">
                <a:solidFill>
                  <a:prstClr val="white">
                    <a:lumMod val="95000"/>
                  </a:prst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cùng</a:t>
            </a:r>
            <a:r>
              <a:rPr kumimoji="1" lang="en-US" altLang="zh-CN" sz="2000" dirty="0">
                <a:solidFill>
                  <a:prstClr val="white">
                    <a:lumMod val="95000"/>
                  </a:prst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kumimoji="1" lang="en-US" altLang="zh-CN" sz="2000" dirty="0" err="1">
                <a:solidFill>
                  <a:prstClr val="white">
                    <a:lumMod val="95000"/>
                  </a:prst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danh</a:t>
            </a:r>
            <a:r>
              <a:rPr kumimoji="1" lang="en-US" altLang="zh-CN" sz="2000" dirty="0">
                <a:solidFill>
                  <a:prstClr val="white">
                    <a:lumMod val="95000"/>
                  </a:prst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, </a:t>
            </a:r>
            <a:r>
              <a:rPr kumimoji="1" lang="en-US" altLang="zh-CN" sz="2000" dirty="0" err="1">
                <a:solidFill>
                  <a:prstClr val="white">
                    <a:lumMod val="95000"/>
                  </a:prst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cùng</a:t>
            </a:r>
            <a:r>
              <a:rPr kumimoji="1" lang="en-US" altLang="zh-CN" sz="2000" dirty="0">
                <a:solidFill>
                  <a:prstClr val="white">
                    <a:lumMod val="95000"/>
                  </a:prst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kumimoji="1" lang="en-US" altLang="zh-CN" sz="2000" dirty="0" err="1">
                <a:solidFill>
                  <a:prstClr val="white">
                    <a:lumMod val="95000"/>
                  </a:prst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động</a:t>
            </a:r>
            <a:r>
              <a:rPr kumimoji="1" lang="en-US" altLang="zh-CN" sz="2000" dirty="0">
                <a:solidFill>
                  <a:prstClr val="white">
                    <a:lumMod val="95000"/>
                  </a:prst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,…) </a:t>
            </a:r>
            <a:endParaRPr kumimoji="1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inpin heiti" panose="00000500000000000000" pitchFamily="2" charset="-122"/>
              <a:cs typeface="Calibri" panose="020F0502020204030204" pitchFamily="34" charset="0"/>
              <a:sym typeface="inpin heiti" panose="00000500000000000000" pitchFamily="2" charset="-122"/>
            </a:endParaRPr>
          </a:p>
        </p:txBody>
      </p: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83975294-4A88-4471-AEFA-72AA102B26D5}"/>
              </a:ext>
            </a:extLst>
          </p:cNvPr>
          <p:cNvGrpSpPr/>
          <p:nvPr/>
        </p:nvGrpSpPr>
        <p:grpSpPr>
          <a:xfrm>
            <a:off x="7312540" y="2052039"/>
            <a:ext cx="635590" cy="1812477"/>
            <a:chOff x="1866605" y="1984823"/>
            <a:chExt cx="635590" cy="1812477"/>
          </a:xfrm>
        </p:grpSpPr>
        <p:sp>
          <p:nvSpPr>
            <p:cNvPr id="41" name="Oval 18">
              <a:extLst>
                <a:ext uri="{FF2B5EF4-FFF2-40B4-BE49-F238E27FC236}">
                  <a16:creationId xmlns:a16="http://schemas.microsoft.com/office/drawing/2014/main" id="{AAC15347-7752-4138-AA67-AEB0DE2203D0}"/>
                </a:ext>
              </a:extLst>
            </p:cNvPr>
            <p:cNvSpPr/>
            <p:nvPr/>
          </p:nvSpPr>
          <p:spPr>
            <a:xfrm>
              <a:off x="1866605" y="1984823"/>
              <a:ext cx="635590" cy="635590"/>
            </a:xfrm>
            <a:prstGeom prst="ellipse">
              <a:avLst/>
            </a:prstGeom>
            <a:solidFill>
              <a:srgbClr val="006666"/>
            </a:solidFill>
            <a:ln w="38100" cap="flat" cmpd="sng" algn="ctr">
              <a:solidFill>
                <a:srgbClr val="D9BA8C"/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ea"/>
                <a:sym typeface="inpin heiti" panose="00000500000000000000" pitchFamily="2" charset="-122"/>
              </a:endParaRPr>
            </a:p>
          </p:txBody>
        </p:sp>
        <p:cxnSp>
          <p:nvCxnSpPr>
            <p:cNvPr id="42" name="直接连接符 41">
              <a:extLst>
                <a:ext uri="{FF2B5EF4-FFF2-40B4-BE49-F238E27FC236}">
                  <a16:creationId xmlns:a16="http://schemas.microsoft.com/office/drawing/2014/main" id="{3F2B7016-F237-4FF7-AC67-80EAA61C1571}"/>
                </a:ext>
              </a:extLst>
            </p:cNvPr>
            <p:cNvCxnSpPr/>
            <p:nvPr/>
          </p:nvCxnSpPr>
          <p:spPr>
            <a:xfrm>
              <a:off x="2184400" y="2781300"/>
              <a:ext cx="0" cy="1016000"/>
            </a:xfrm>
            <a:prstGeom prst="line">
              <a:avLst/>
            </a:prstGeom>
            <a:noFill/>
            <a:ln w="6350" cap="flat" cmpd="sng" algn="ctr">
              <a:solidFill>
                <a:srgbClr val="7F8C8D"/>
              </a:solidFill>
              <a:prstDash val="dash"/>
              <a:miter lim="800000"/>
              <a:headEnd type="oval"/>
            </a:ln>
            <a:effectLst/>
          </p:spPr>
        </p:cxn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24E796A4-F3CD-4817-9569-2955D2C59913}"/>
              </a:ext>
            </a:extLst>
          </p:cNvPr>
          <p:cNvSpPr/>
          <p:nvPr/>
        </p:nvSpPr>
        <p:spPr>
          <a:xfrm>
            <a:off x="459073" y="344489"/>
            <a:ext cx="136768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#9Slide04 SVNSwashington" pitchFamily="2" charset="0"/>
              </a:rPr>
              <a:t>ĐỐI</a:t>
            </a:r>
            <a:endParaRPr kumimoji="0" lang="en-US" sz="4800" b="1" i="0" u="none" strike="noStrike" kern="1200" cap="none" spc="50" normalizeH="0" baseline="0" noProof="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#9Slide04 SVNSwashington" pitchFamily="2" charset="0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129CB98-0380-400C-A760-A09A440B3276}"/>
              </a:ext>
            </a:extLst>
          </p:cNvPr>
          <p:cNvSpPr/>
          <p:nvPr/>
        </p:nvSpPr>
        <p:spPr>
          <a:xfrm>
            <a:off x="10157695" y="344488"/>
            <a:ext cx="165462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spc="50" dirty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#9Slide04 SVNSwashington" pitchFamily="2" charset="0"/>
              </a:rPr>
              <a:t>VẦN</a:t>
            </a:r>
            <a:endParaRPr kumimoji="0" lang="en-US" sz="4800" b="1" i="0" u="none" strike="noStrike" kern="1200" cap="none" spc="50" normalizeH="0" baseline="0" noProof="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#9Slide04 SVNSwashington" pitchFamily="2" charset="0"/>
              <a:cs typeface="+mn-cs"/>
            </a:endParaRPr>
          </a:p>
        </p:txBody>
      </p:sp>
      <p:sp>
        <p:nvSpPr>
          <p:cNvPr id="18" name="TextBox 36">
            <a:extLst>
              <a:ext uri="{FF2B5EF4-FFF2-40B4-BE49-F238E27FC236}">
                <a16:creationId xmlns:a16="http://schemas.microsoft.com/office/drawing/2014/main" id="{3B06696E-4C6E-4668-850F-D9B99D6AF5BE}"/>
              </a:ext>
            </a:extLst>
          </p:cNvPr>
          <p:cNvSpPr txBox="1"/>
          <p:nvPr/>
        </p:nvSpPr>
        <p:spPr>
          <a:xfrm>
            <a:off x="7970272" y="1110264"/>
            <a:ext cx="4103743" cy="553998"/>
          </a:xfrm>
          <a:prstGeom prst="rect">
            <a:avLst/>
          </a:prstGeom>
          <a:noFill/>
        </p:spPr>
        <p:txBody>
          <a:bodyPr wrap="square" rIns="216000" anchor="t" anchorCtr="0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2000" b="1" dirty="0" err="1">
                <a:solidFill>
                  <a:srgbClr val="D9BA8C"/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Vần</a:t>
            </a:r>
            <a:r>
              <a:rPr kumimoji="1" lang="en-US" altLang="zh-CN" sz="2000" b="1" dirty="0">
                <a:solidFill>
                  <a:srgbClr val="D9BA8C"/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(</a:t>
            </a:r>
            <a:r>
              <a:rPr kumimoji="1" lang="en-US" altLang="zh-CN" sz="2000" b="1" dirty="0" err="1">
                <a:solidFill>
                  <a:srgbClr val="D9BA8C"/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Chữ</a:t>
            </a:r>
            <a:r>
              <a:rPr kumimoji="1" lang="en-US" altLang="zh-CN" sz="2000" b="1" dirty="0">
                <a:solidFill>
                  <a:srgbClr val="D9BA8C"/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kumimoji="1" lang="en-US" altLang="zh-CN" sz="2000" b="1" dirty="0" err="1">
                <a:solidFill>
                  <a:srgbClr val="D9BA8C"/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Nho</a:t>
            </a:r>
            <a:r>
              <a:rPr kumimoji="1" lang="en-US" altLang="zh-CN" sz="2000" b="1" dirty="0">
                <a:solidFill>
                  <a:srgbClr val="D9BA8C"/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kumimoji="1" lang="en-US" altLang="zh-CN" sz="2000" b="1" dirty="0" err="1">
                <a:solidFill>
                  <a:srgbClr val="D9BA8C"/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là</a:t>
            </a:r>
            <a:r>
              <a:rPr kumimoji="1" lang="en-US" altLang="zh-CN" sz="2000" b="1" dirty="0">
                <a:solidFill>
                  <a:srgbClr val="D9BA8C"/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kumimoji="1" lang="en-US" altLang="zh-CN" sz="2000" b="1" dirty="0" err="1">
                <a:solidFill>
                  <a:srgbClr val="D9BA8C"/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vận</a:t>
            </a:r>
            <a:r>
              <a:rPr kumimoji="1" lang="en-US" altLang="zh-CN" sz="2000" b="1" dirty="0">
                <a:solidFill>
                  <a:srgbClr val="D9BA8C"/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) </a:t>
            </a:r>
            <a:r>
              <a:rPr kumimoji="1" lang="en-US" altLang="zh-CN" sz="2000" b="1" dirty="0" err="1">
                <a:solidFill>
                  <a:srgbClr val="D9BA8C"/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là</a:t>
            </a:r>
            <a:r>
              <a:rPr kumimoji="1" lang="en-US" altLang="zh-CN" sz="2000" b="1" dirty="0">
                <a:solidFill>
                  <a:srgbClr val="D9BA8C"/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kumimoji="1" lang="en-US" altLang="zh-CN" sz="2000" b="1" dirty="0" err="1">
                <a:solidFill>
                  <a:srgbClr val="D9BA8C"/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những</a:t>
            </a:r>
            <a:r>
              <a:rPr kumimoji="1" lang="en-US" altLang="zh-CN" sz="2000" b="1" dirty="0">
                <a:solidFill>
                  <a:srgbClr val="D9BA8C"/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kumimoji="1" lang="en-US" altLang="zh-CN" sz="2000" b="1" dirty="0" err="1">
                <a:solidFill>
                  <a:srgbClr val="D9BA8C"/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tiếng</a:t>
            </a:r>
            <a:r>
              <a:rPr kumimoji="1" lang="en-US" altLang="zh-CN" sz="2000" b="1" dirty="0">
                <a:solidFill>
                  <a:srgbClr val="D9BA8C"/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kumimoji="1" lang="en-US" altLang="zh-CN" sz="2000" b="1" dirty="0" err="1">
                <a:solidFill>
                  <a:srgbClr val="D9BA8C"/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thanh</a:t>
            </a:r>
            <a:r>
              <a:rPr kumimoji="1" lang="en-US" altLang="zh-CN" sz="2000" b="1" dirty="0">
                <a:solidFill>
                  <a:srgbClr val="D9BA8C"/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kumimoji="1" lang="en-US" altLang="zh-CN" sz="2000" b="1" dirty="0" err="1">
                <a:solidFill>
                  <a:srgbClr val="D9BA8C"/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âm</a:t>
            </a:r>
            <a:r>
              <a:rPr kumimoji="1" lang="en-US" altLang="zh-CN" sz="2000" b="1" dirty="0">
                <a:solidFill>
                  <a:srgbClr val="D9BA8C"/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kumimoji="1" lang="en-US" altLang="zh-CN" sz="2000" b="1" dirty="0" err="1">
                <a:solidFill>
                  <a:srgbClr val="D9BA8C"/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hòa</a:t>
            </a:r>
            <a:r>
              <a:rPr kumimoji="1" lang="en-US" altLang="zh-CN" sz="2000" b="1" dirty="0">
                <a:solidFill>
                  <a:srgbClr val="D9BA8C"/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kumimoji="1" lang="en-US" altLang="zh-CN" sz="2000" b="1" dirty="0" err="1">
                <a:solidFill>
                  <a:srgbClr val="D9BA8C"/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hiệp</a:t>
            </a:r>
            <a:r>
              <a:rPr kumimoji="1" lang="en-US" altLang="zh-CN" sz="2000" b="1" dirty="0">
                <a:solidFill>
                  <a:srgbClr val="D9BA8C"/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kumimoji="1" lang="en-US" altLang="zh-CN" sz="2000" b="1" dirty="0" err="1">
                <a:solidFill>
                  <a:srgbClr val="D9BA8C"/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đặt</a:t>
            </a:r>
            <a:r>
              <a:rPr kumimoji="1" lang="en-US" altLang="zh-CN" sz="2000" b="1" dirty="0">
                <a:solidFill>
                  <a:srgbClr val="D9BA8C"/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kumimoji="1" lang="en-US" altLang="zh-CN" sz="2000" b="1" dirty="0" err="1">
                <a:solidFill>
                  <a:srgbClr val="D9BA8C"/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vào</a:t>
            </a:r>
            <a:r>
              <a:rPr kumimoji="1" lang="en-US" altLang="zh-CN" sz="2000" b="1" dirty="0">
                <a:solidFill>
                  <a:srgbClr val="D9BA8C"/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kumimoji="1" lang="en-US" altLang="zh-CN" sz="2000" b="1" dirty="0" err="1">
                <a:solidFill>
                  <a:srgbClr val="D9BA8C"/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hai</a:t>
            </a:r>
            <a:r>
              <a:rPr kumimoji="1" lang="en-US" altLang="zh-CN" sz="2000" b="1" dirty="0">
                <a:solidFill>
                  <a:srgbClr val="D9BA8C"/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kumimoji="1" lang="en-US" altLang="zh-CN" sz="2000" b="1" dirty="0" err="1">
                <a:solidFill>
                  <a:srgbClr val="D9BA8C"/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hoặc</a:t>
            </a:r>
            <a:r>
              <a:rPr kumimoji="1" lang="en-US" altLang="zh-CN" sz="2000" b="1" dirty="0">
                <a:solidFill>
                  <a:srgbClr val="D9BA8C"/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kumimoji="1" lang="en-US" altLang="zh-CN" sz="2000" b="1" dirty="0" err="1">
                <a:solidFill>
                  <a:srgbClr val="D9BA8C"/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nhiều</a:t>
            </a:r>
            <a:r>
              <a:rPr kumimoji="1" lang="en-US" altLang="zh-CN" sz="2000" b="1" dirty="0">
                <a:solidFill>
                  <a:srgbClr val="D9BA8C"/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kumimoji="1" lang="en-US" altLang="zh-CN" sz="2000" b="1" dirty="0" err="1">
                <a:solidFill>
                  <a:srgbClr val="D9BA8C"/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câu</a:t>
            </a:r>
            <a:r>
              <a:rPr kumimoji="1" lang="en-US" altLang="zh-CN" sz="2000" b="1" dirty="0">
                <a:solidFill>
                  <a:srgbClr val="D9BA8C"/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kumimoji="1" lang="en-US" altLang="zh-CN" sz="2000" b="1" dirty="0" err="1">
                <a:solidFill>
                  <a:srgbClr val="D9BA8C"/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văn</a:t>
            </a:r>
            <a:r>
              <a:rPr kumimoji="1" lang="en-US" altLang="zh-CN" sz="2000" b="1" dirty="0">
                <a:solidFill>
                  <a:srgbClr val="D9BA8C"/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kumimoji="1" lang="en-US" altLang="zh-CN" sz="2000" b="1" dirty="0" err="1">
                <a:solidFill>
                  <a:srgbClr val="D9BA8C"/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để</a:t>
            </a:r>
            <a:r>
              <a:rPr kumimoji="1" lang="en-US" altLang="zh-CN" sz="2000" b="1" dirty="0">
                <a:solidFill>
                  <a:srgbClr val="D9BA8C"/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kumimoji="1" lang="en-US" altLang="zh-CN" sz="2000" b="1" dirty="0" err="1">
                <a:solidFill>
                  <a:srgbClr val="D9BA8C"/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hưởng</a:t>
            </a:r>
            <a:r>
              <a:rPr kumimoji="1" lang="en-US" altLang="zh-CN" sz="2000" b="1" dirty="0">
                <a:solidFill>
                  <a:srgbClr val="D9BA8C"/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kumimoji="1" lang="en-US" altLang="zh-CN" sz="2000" b="1" dirty="0" err="1">
                <a:solidFill>
                  <a:srgbClr val="D9BA8C"/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ứng</a:t>
            </a:r>
            <a:r>
              <a:rPr kumimoji="1" lang="en-US" altLang="zh-CN" sz="2000" b="1" dirty="0">
                <a:solidFill>
                  <a:srgbClr val="D9BA8C"/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kumimoji="1" lang="en-US" altLang="zh-CN" sz="2000" b="1" dirty="0" err="1">
                <a:solidFill>
                  <a:srgbClr val="D9BA8C"/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nhau</a:t>
            </a:r>
            <a:r>
              <a:rPr kumimoji="1" lang="en-US" altLang="zh-CN" sz="2000" b="1" dirty="0">
                <a:solidFill>
                  <a:srgbClr val="D9BA8C"/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. </a:t>
            </a:r>
            <a:endParaRPr kumimoji="1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inpin heiti" panose="00000500000000000000" pitchFamily="2" charset="-122"/>
              <a:cs typeface="Calibri" panose="020F0502020204030204" pitchFamily="34" charset="0"/>
              <a:sym typeface="inpin heiti" panose="00000500000000000000" pitchFamily="2" charset="-122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vi-VN" altLang="zh-CN" sz="2000" dirty="0">
                <a:solidFill>
                  <a:prstClr val="white">
                    <a:lumMod val="95000"/>
                  </a:prst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Thơ </a:t>
            </a:r>
            <a:r>
              <a:rPr kumimoji="1" lang="vi-VN" altLang="zh-CN" sz="2000" dirty="0" err="1">
                <a:solidFill>
                  <a:prstClr val="white">
                    <a:lumMod val="95000"/>
                  </a:prst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Ðường</a:t>
            </a:r>
            <a:r>
              <a:rPr kumimoji="1" lang="vi-VN" altLang="zh-CN" sz="2000" dirty="0">
                <a:solidFill>
                  <a:prstClr val="white">
                    <a:lumMod val="95000"/>
                  </a:prst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kumimoji="1" lang="vi-VN" altLang="zh-CN" sz="2000" dirty="0" err="1">
                <a:solidFill>
                  <a:prstClr val="white">
                    <a:lumMod val="95000"/>
                  </a:prst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luật</a:t>
            </a:r>
            <a:r>
              <a:rPr kumimoji="1" lang="vi-VN" altLang="zh-CN" sz="2000" dirty="0">
                <a:solidFill>
                  <a:prstClr val="white">
                    <a:lumMod val="95000"/>
                  </a:prst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kumimoji="1" lang="vi-VN" altLang="zh-CN" sz="2000" dirty="0" err="1">
                <a:solidFill>
                  <a:prstClr val="white">
                    <a:lumMod val="95000"/>
                  </a:prst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chỉ</a:t>
            </a:r>
            <a:r>
              <a:rPr kumimoji="1" lang="vi-VN" altLang="zh-CN" sz="2000" dirty="0">
                <a:solidFill>
                  <a:prstClr val="white">
                    <a:lumMod val="95000"/>
                  </a:prst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gieo  </a:t>
            </a:r>
            <a:r>
              <a:rPr kumimoji="1" lang="vi-VN" altLang="zh-CN" sz="2000" dirty="0" err="1">
                <a:solidFill>
                  <a:prstClr val="white">
                    <a:lumMod val="95000"/>
                  </a:prst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một</a:t>
            </a:r>
            <a:r>
              <a:rPr kumimoji="1" lang="vi-VN" altLang="zh-CN" sz="2000" dirty="0">
                <a:solidFill>
                  <a:prstClr val="white">
                    <a:lumMod val="95000"/>
                  </a:prst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kumimoji="1" lang="vi-VN" altLang="zh-CN" sz="2000" dirty="0" err="1">
                <a:solidFill>
                  <a:prstClr val="white">
                    <a:lumMod val="95000"/>
                  </a:prst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vần</a:t>
            </a:r>
            <a:r>
              <a:rPr kumimoji="1" lang="vi-VN" altLang="zh-CN" sz="2000" dirty="0">
                <a:solidFill>
                  <a:prstClr val="white">
                    <a:lumMod val="95000"/>
                  </a:prst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kumimoji="1" lang="vi-VN" altLang="zh-CN" sz="2000" dirty="0" err="1">
                <a:solidFill>
                  <a:prstClr val="white">
                    <a:lumMod val="95000"/>
                  </a:prst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là</a:t>
            </a:r>
            <a:r>
              <a:rPr kumimoji="1" lang="vi-VN" altLang="zh-CN" sz="2000" dirty="0">
                <a:solidFill>
                  <a:prstClr val="white">
                    <a:lumMod val="95000"/>
                  </a:prst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kumimoji="1" lang="vi-VN" altLang="zh-CN" sz="2000" dirty="0" err="1">
                <a:solidFill>
                  <a:prstClr val="white">
                    <a:lumMod val="95000"/>
                  </a:prst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vần</a:t>
            </a:r>
            <a:r>
              <a:rPr kumimoji="1" lang="vi-VN" altLang="zh-CN" sz="2000" dirty="0">
                <a:solidFill>
                  <a:prstClr val="white">
                    <a:lumMod val="95000"/>
                  </a:prst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kumimoji="1" lang="vi-VN" altLang="zh-CN" sz="2000" dirty="0" err="1">
                <a:solidFill>
                  <a:prstClr val="white">
                    <a:lumMod val="95000"/>
                  </a:prst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bằng</a:t>
            </a:r>
            <a:r>
              <a:rPr kumimoji="1" lang="vi-VN" altLang="zh-CN" sz="2000" dirty="0">
                <a:solidFill>
                  <a:prstClr val="white">
                    <a:lumMod val="95000"/>
                  </a:prst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(</a:t>
            </a:r>
            <a:r>
              <a:rPr kumimoji="1" lang="vi-VN" altLang="zh-CN" sz="2000" dirty="0" err="1">
                <a:solidFill>
                  <a:prstClr val="white">
                    <a:lumMod val="95000"/>
                  </a:prst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bình</a:t>
            </a:r>
            <a:r>
              <a:rPr kumimoji="1" lang="vi-VN" altLang="zh-CN" sz="2000" dirty="0">
                <a:solidFill>
                  <a:prstClr val="white">
                    <a:lumMod val="95000"/>
                  </a:prst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), </a:t>
            </a:r>
            <a:r>
              <a:rPr kumimoji="1" lang="vi-VN" altLang="zh-CN" sz="2000" dirty="0" err="1">
                <a:solidFill>
                  <a:prstClr val="white">
                    <a:lumMod val="95000"/>
                  </a:prst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hiếm</a:t>
            </a:r>
            <a:r>
              <a:rPr kumimoji="1" lang="vi-VN" altLang="zh-CN" sz="2000" dirty="0">
                <a:solidFill>
                  <a:prstClr val="white">
                    <a:lumMod val="95000"/>
                  </a:prst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khi gieo </a:t>
            </a:r>
            <a:r>
              <a:rPr kumimoji="1" lang="vi-VN" altLang="zh-CN" sz="2000" dirty="0" err="1">
                <a:solidFill>
                  <a:prstClr val="white">
                    <a:lumMod val="95000"/>
                  </a:prst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vần</a:t>
            </a:r>
            <a:r>
              <a:rPr kumimoji="1" lang="vi-VN" altLang="zh-CN" sz="2000" dirty="0">
                <a:solidFill>
                  <a:prstClr val="white">
                    <a:lumMod val="95000"/>
                  </a:prst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kumimoji="1" lang="vi-VN" altLang="zh-CN" sz="2000" dirty="0" err="1">
                <a:solidFill>
                  <a:prstClr val="white">
                    <a:lumMod val="95000"/>
                  </a:prst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trắc</a:t>
            </a:r>
            <a:r>
              <a:rPr kumimoji="1" lang="vi-VN" altLang="zh-CN" sz="2000" dirty="0">
                <a:solidFill>
                  <a:prstClr val="white">
                    <a:lumMod val="95000"/>
                  </a:prst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. Gieo </a:t>
            </a:r>
            <a:r>
              <a:rPr kumimoji="1" lang="vi-VN" altLang="zh-CN" sz="2000" dirty="0" err="1">
                <a:solidFill>
                  <a:prstClr val="white">
                    <a:lumMod val="95000"/>
                  </a:prst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vần</a:t>
            </a:r>
            <a:r>
              <a:rPr kumimoji="1" lang="vi-VN" altLang="zh-CN" sz="2000" dirty="0">
                <a:solidFill>
                  <a:prstClr val="white">
                    <a:lumMod val="95000"/>
                  </a:prst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kumimoji="1" lang="vi-VN" altLang="zh-CN" sz="2000" dirty="0" err="1">
                <a:solidFill>
                  <a:prstClr val="white">
                    <a:lumMod val="95000"/>
                  </a:prst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vào</a:t>
            </a:r>
            <a:r>
              <a:rPr kumimoji="1" lang="vi-VN" altLang="zh-CN" sz="2000" dirty="0">
                <a:solidFill>
                  <a:prstClr val="white">
                    <a:lumMod val="95000"/>
                  </a:prst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kumimoji="1" lang="vi-VN" altLang="zh-CN" sz="2000" dirty="0" err="1">
                <a:solidFill>
                  <a:prstClr val="white">
                    <a:lumMod val="95000"/>
                  </a:prst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chữ</a:t>
            </a:r>
            <a:r>
              <a:rPr kumimoji="1" lang="vi-VN" altLang="zh-CN" sz="2000" dirty="0">
                <a:solidFill>
                  <a:prstClr val="white">
                    <a:lumMod val="95000"/>
                  </a:prst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kumimoji="1" lang="vi-VN" altLang="zh-CN" sz="2000" dirty="0" err="1">
                <a:solidFill>
                  <a:prstClr val="white">
                    <a:lumMod val="95000"/>
                  </a:prst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cuối</a:t>
            </a:r>
            <a:r>
              <a:rPr kumimoji="1" lang="vi-VN" altLang="zh-CN" sz="2000" dirty="0">
                <a:solidFill>
                  <a:prstClr val="white">
                    <a:lumMod val="95000"/>
                  </a:prst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kumimoji="1" lang="vi-VN" altLang="zh-CN" sz="2000" dirty="0" err="1">
                <a:solidFill>
                  <a:prstClr val="white">
                    <a:lumMod val="95000"/>
                  </a:prst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của</a:t>
            </a:r>
            <a:r>
              <a:rPr kumimoji="1" lang="vi-VN" altLang="zh-CN" sz="2000" dirty="0">
                <a:solidFill>
                  <a:prstClr val="white">
                    <a:lumMod val="95000"/>
                  </a:prst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câu 1, 2, 4, 6 </a:t>
            </a:r>
            <a:r>
              <a:rPr kumimoji="1" lang="vi-VN" altLang="zh-CN" sz="2000" dirty="0" err="1">
                <a:solidFill>
                  <a:prstClr val="white">
                    <a:lumMod val="95000"/>
                  </a:prst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và</a:t>
            </a:r>
            <a:r>
              <a:rPr kumimoji="1" lang="vi-VN" altLang="zh-CN" sz="2000" dirty="0">
                <a:solidFill>
                  <a:prstClr val="white">
                    <a:lumMod val="95000"/>
                  </a:prst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8. (</a:t>
            </a:r>
            <a:r>
              <a:rPr kumimoji="1" lang="vi-VN" altLang="zh-CN" sz="2000" dirty="0" err="1">
                <a:solidFill>
                  <a:prstClr val="white">
                    <a:lumMod val="95000"/>
                  </a:prst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ngoại</a:t>
            </a:r>
            <a:r>
              <a:rPr kumimoji="1" lang="vi-VN" altLang="zh-CN" sz="2000" dirty="0">
                <a:solidFill>
                  <a:prstClr val="white">
                    <a:lumMod val="95000"/>
                  </a:prst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kumimoji="1" lang="vi-VN" altLang="zh-CN" sz="2000" dirty="0" err="1">
                <a:solidFill>
                  <a:prstClr val="white">
                    <a:lumMod val="95000"/>
                  </a:prst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lệ</a:t>
            </a:r>
            <a:r>
              <a:rPr kumimoji="1" lang="vi-VN" altLang="zh-CN" sz="2000" dirty="0">
                <a:solidFill>
                  <a:prstClr val="white">
                    <a:lumMod val="95000"/>
                  </a:prst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: riêng </a:t>
            </a:r>
            <a:r>
              <a:rPr kumimoji="1" lang="vi-VN" altLang="zh-CN" sz="2000" dirty="0" err="1">
                <a:solidFill>
                  <a:prstClr val="white">
                    <a:lumMod val="95000"/>
                  </a:prst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chữ</a:t>
            </a:r>
            <a:r>
              <a:rPr kumimoji="1" lang="vi-VN" altLang="zh-CN" sz="2000" dirty="0">
                <a:solidFill>
                  <a:prstClr val="white">
                    <a:lumMod val="95000"/>
                  </a:prst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kumimoji="1" lang="vi-VN" altLang="zh-CN" sz="2000" dirty="0" err="1">
                <a:solidFill>
                  <a:prstClr val="white">
                    <a:lumMod val="95000"/>
                  </a:prst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cuối</a:t>
            </a:r>
            <a:r>
              <a:rPr kumimoji="1" lang="vi-VN" altLang="zh-CN" sz="2000" dirty="0">
                <a:solidFill>
                  <a:prstClr val="white">
                    <a:lumMod val="95000"/>
                  </a:prst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kumimoji="1" lang="vi-VN" altLang="zh-CN" sz="2000" dirty="0" err="1">
                <a:solidFill>
                  <a:prstClr val="white">
                    <a:lumMod val="95000"/>
                  </a:prst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của</a:t>
            </a:r>
            <a:r>
              <a:rPr kumimoji="1" lang="vi-VN" altLang="zh-CN" sz="2000" dirty="0">
                <a:solidFill>
                  <a:prstClr val="white">
                    <a:lumMod val="95000"/>
                  </a:prst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câu 1 </a:t>
            </a:r>
            <a:r>
              <a:rPr kumimoji="1" lang="vi-VN" altLang="zh-CN" sz="2000" dirty="0" err="1">
                <a:solidFill>
                  <a:prstClr val="white">
                    <a:lumMod val="95000"/>
                  </a:prst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ngũ</a:t>
            </a:r>
            <a:r>
              <a:rPr kumimoji="1" lang="vi-VN" altLang="zh-CN" sz="2000" dirty="0">
                <a:solidFill>
                  <a:prstClr val="white">
                    <a:lumMod val="95000"/>
                  </a:prst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ngôn </a:t>
            </a:r>
            <a:r>
              <a:rPr kumimoji="1" lang="vi-VN" altLang="zh-CN" sz="2000" dirty="0" err="1">
                <a:solidFill>
                  <a:prstClr val="white">
                    <a:lumMod val="95000"/>
                  </a:prst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bát</a:t>
            </a:r>
            <a:r>
              <a:rPr kumimoji="1" lang="vi-VN" altLang="zh-CN" sz="2000" dirty="0">
                <a:solidFill>
                  <a:prstClr val="white">
                    <a:lumMod val="95000"/>
                  </a:prst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kumimoji="1" lang="vi-VN" altLang="zh-CN" sz="2000" dirty="0" err="1">
                <a:solidFill>
                  <a:prstClr val="white">
                    <a:lumMod val="95000"/>
                  </a:prst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cú</a:t>
            </a:r>
            <a:r>
              <a:rPr kumimoji="1" lang="vi-VN" altLang="zh-CN" sz="2000" dirty="0">
                <a:solidFill>
                  <a:prstClr val="white">
                    <a:lumMod val="95000"/>
                  </a:prst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kumimoji="1" lang="vi-VN" altLang="zh-CN" sz="2000" dirty="0" err="1">
                <a:solidFill>
                  <a:prstClr val="white">
                    <a:lumMod val="95000"/>
                  </a:prst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có</a:t>
            </a:r>
            <a:r>
              <a:rPr kumimoji="1" lang="vi-VN" altLang="zh-CN" sz="2000" dirty="0">
                <a:solidFill>
                  <a:prstClr val="white">
                    <a:lumMod val="95000"/>
                  </a:prst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kumimoji="1" lang="vi-VN" altLang="zh-CN" sz="2000" dirty="0" err="1">
                <a:solidFill>
                  <a:prstClr val="white">
                    <a:lumMod val="95000"/>
                  </a:prst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thể</a:t>
            </a:r>
            <a:r>
              <a:rPr kumimoji="1" lang="vi-VN" altLang="zh-CN" sz="2000" dirty="0">
                <a:solidFill>
                  <a:prstClr val="white">
                    <a:lumMod val="95000"/>
                  </a:prst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không </a:t>
            </a:r>
            <a:r>
              <a:rPr kumimoji="1" lang="vi-VN" altLang="zh-CN" sz="2000" dirty="0" err="1">
                <a:solidFill>
                  <a:prstClr val="white">
                    <a:lumMod val="95000"/>
                  </a:prst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cần</a:t>
            </a:r>
            <a:r>
              <a:rPr kumimoji="1" lang="vi-VN" altLang="zh-CN" sz="2000" dirty="0">
                <a:solidFill>
                  <a:prstClr val="white">
                    <a:lumMod val="95000"/>
                  </a:prst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gieo </a:t>
            </a:r>
            <a:r>
              <a:rPr kumimoji="1" lang="vi-VN" altLang="zh-CN" sz="2000" dirty="0" err="1">
                <a:solidFill>
                  <a:prstClr val="white">
                    <a:lumMod val="95000"/>
                  </a:prst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vần</a:t>
            </a:r>
            <a:r>
              <a:rPr kumimoji="1" lang="vi-VN" altLang="zh-CN" sz="2000" dirty="0">
                <a:solidFill>
                  <a:prstClr val="white">
                    <a:lumMod val="95000"/>
                  </a:prst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kumimoji="1" lang="vi-VN" altLang="zh-CN" sz="2000" dirty="0" err="1">
                <a:solidFill>
                  <a:prstClr val="white">
                    <a:lumMod val="95000"/>
                  </a:prst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cũng</a:t>
            </a:r>
            <a:r>
              <a:rPr kumimoji="1" lang="vi-VN" altLang="zh-CN" sz="2000" dirty="0">
                <a:solidFill>
                  <a:prstClr val="white">
                    <a:lumMod val="95000"/>
                  </a:prst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kumimoji="1" lang="vi-VN" altLang="zh-CN" sz="2000" dirty="0" err="1">
                <a:solidFill>
                  <a:prstClr val="white">
                    <a:lumMod val="95000"/>
                  </a:prst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được</a:t>
            </a:r>
            <a:r>
              <a:rPr kumimoji="1" lang="vi-VN" altLang="zh-CN" sz="2000" dirty="0">
                <a:solidFill>
                  <a:prstClr val="white">
                    <a:lumMod val="95000"/>
                  </a:prst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).</a:t>
            </a:r>
            <a:r>
              <a:rPr kumimoji="1" lang="en-US" altLang="zh-CN" sz="2000" dirty="0">
                <a:solidFill>
                  <a:prstClr val="white">
                    <a:lumMod val="95000"/>
                  </a:prstClr>
                </a:solidFill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endParaRPr kumimoji="1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inpin heiti" panose="00000500000000000000" pitchFamily="2" charset="-122"/>
              <a:cs typeface="Calibri" panose="020F0502020204030204" pitchFamily="34" charset="0"/>
              <a:sym typeface="inpin heiti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6063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split orient="vert"/>
      </p:transition>
    </mc:Choice>
    <mc:Fallback xmlns="">
      <p:transition spd="slow" advTm="5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图片 44">
            <a:extLst>
              <a:ext uri="{FF2B5EF4-FFF2-40B4-BE49-F238E27FC236}">
                <a16:creationId xmlns:a16="http://schemas.microsoft.com/office/drawing/2014/main" id="{A8EE61A7-940E-4E08-BC0C-B1B663E6FB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4666" y="3056013"/>
            <a:ext cx="9377334" cy="5001245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3C54752A-A6E9-4C1F-83D4-41EEB2F7232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33717" y="-561611"/>
            <a:ext cx="3077817" cy="3158812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F90A2D96-6B8D-4286-BBEF-D0380A06011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18651" y="698917"/>
            <a:ext cx="12192000" cy="1446550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1FD75EF6-C552-4671-8357-E4EC8734B0C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7220" y="483868"/>
            <a:ext cx="1207515" cy="653142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3F10CBAD-79E4-4859-9138-4999A59D398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41058" y="817869"/>
            <a:ext cx="739240" cy="399853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725B2799-A642-4472-92B5-A784059E87C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32681" y="361867"/>
            <a:ext cx="739240" cy="399853"/>
          </a:xfrm>
          <a:prstGeom prst="rect">
            <a:avLst/>
          </a:prstGeom>
        </p:spPr>
      </p:pic>
      <p:sp useBgFill="1">
        <p:nvSpPr>
          <p:cNvPr id="28" name="PA_库_文本框 5" descr="OQAAAB+LCAAAAAAABACrVlIpqSxIVbJSCs5NLCpxyUxML0rM9SxJzVXSUfJMUbLKK83J0VFyysxLycxLdy/KLy0oVrKKjq0FALpUkis5AAAA">
            <a:extLst>
              <a:ext uri="{FF2B5EF4-FFF2-40B4-BE49-F238E27FC236}">
                <a16:creationId xmlns:a16="http://schemas.microsoft.com/office/drawing/2014/main" id="{8084144C-AE44-4FDE-901B-72FEE12F3ED5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180879" y="685115"/>
            <a:ext cx="9343880" cy="1065213"/>
          </a:xfrm>
          <a:prstGeom prst="rect">
            <a:avLst/>
          </a:prstGeom>
        </p:spPr>
        <p:txBody>
          <a:bodyPr wrap="square" bIns="14400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D9BA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4 SVNSwashington" pitchFamily="2" charset="0"/>
                <a:ea typeface="inpin heiti" panose="00000500000000000000" pitchFamily="2" charset="-122"/>
                <a:cs typeface="+mn-ea"/>
                <a:sym typeface="inpin heiti" panose="00000500000000000000" pitchFamily="2" charset="-122"/>
              </a:rPr>
              <a:t>Từ</a:t>
            </a:r>
            <a:r>
              <a:rPr kumimoji="0" lang="en-US" altLang="zh-CN" sz="5400" b="0" i="0" u="none" strike="noStrike" kern="1200" cap="none" spc="0" normalizeH="0" baseline="0" noProof="0" dirty="0">
                <a:ln>
                  <a:noFill/>
                </a:ln>
                <a:solidFill>
                  <a:srgbClr val="D9BA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4 SVNSwashington" pitchFamily="2" charset="0"/>
                <a:ea typeface="inpin heiti" panose="00000500000000000000" pitchFamily="2" charset="-122"/>
                <a:cs typeface="+mn-ea"/>
                <a:sym typeface="inpin heiti" panose="00000500000000000000" pitchFamily="2" charset="-122"/>
              </a:rPr>
              <a:t> </a:t>
            </a:r>
            <a:r>
              <a:rPr kumimoji="0" lang="en-US" altLang="zh-CN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D9BA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4 SVNSwashington" pitchFamily="2" charset="0"/>
                <a:ea typeface="inpin heiti" panose="00000500000000000000" pitchFamily="2" charset="-122"/>
                <a:cs typeface="+mn-ea"/>
                <a:sym typeface="inpin heiti" panose="00000500000000000000" pitchFamily="2" charset="-122"/>
              </a:rPr>
              <a:t>điể</a:t>
            </a:r>
            <a:r>
              <a:rPr kumimoji="0" lang="en-US" altLang="zh-CN" sz="5400" b="0" i="0" u="none" strike="noStrike" kern="1200" cap="none" spc="0" normalizeH="0" baseline="0" noProof="0" dirty="0">
                <a:ln>
                  <a:noFill/>
                </a:ln>
                <a:solidFill>
                  <a:srgbClr val="D9BA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4 SVNSwashington" pitchFamily="2" charset="0"/>
                <a:ea typeface="inpin heiti" panose="00000500000000000000" pitchFamily="2" charset="-122"/>
                <a:cs typeface="+mn-ea"/>
                <a:sym typeface="inpin heiti" panose="00000500000000000000" pitchFamily="2" charset="-122"/>
              </a:rPr>
              <a:t>n </a:t>
            </a:r>
            <a:r>
              <a:rPr kumimoji="0" lang="en-US" altLang="zh-CN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D9BA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4 SVNSwashington" pitchFamily="2" charset="0"/>
                <a:ea typeface="inpin heiti" panose="00000500000000000000" pitchFamily="2" charset="-122"/>
                <a:cs typeface="+mn-ea"/>
                <a:sym typeface="inpin heiti" panose="00000500000000000000" pitchFamily="2" charset="-122"/>
              </a:rPr>
              <a:t>thuật</a:t>
            </a:r>
            <a:r>
              <a:rPr kumimoji="0" lang="en-US" altLang="zh-CN" sz="5400" b="0" i="0" u="none" strike="noStrike" kern="1200" cap="none" spc="0" normalizeH="0" baseline="0" noProof="0" dirty="0">
                <a:ln>
                  <a:noFill/>
                </a:ln>
                <a:solidFill>
                  <a:srgbClr val="D9BA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4 SVNSwashington" pitchFamily="2" charset="0"/>
                <a:ea typeface="inpin heiti" panose="00000500000000000000" pitchFamily="2" charset="-122"/>
                <a:cs typeface="+mn-ea"/>
                <a:sym typeface="inpin heiti" panose="00000500000000000000" pitchFamily="2" charset="-122"/>
              </a:rPr>
              <a:t> </a:t>
            </a:r>
            <a:r>
              <a:rPr kumimoji="0" lang="en-US" altLang="zh-CN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D9BA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4 SVNSwashington" pitchFamily="2" charset="0"/>
                <a:ea typeface="inpin heiti" panose="00000500000000000000" pitchFamily="2" charset="-122"/>
                <a:cs typeface="+mn-ea"/>
                <a:sym typeface="inpin heiti" panose="00000500000000000000" pitchFamily="2" charset="-122"/>
              </a:rPr>
              <a:t>ngữ</a:t>
            </a:r>
            <a:r>
              <a:rPr kumimoji="0" lang="en-US" altLang="zh-CN" sz="5400" b="0" i="0" u="none" strike="noStrike" kern="1200" cap="none" spc="0" normalizeH="0" baseline="0" noProof="0" dirty="0">
                <a:ln>
                  <a:noFill/>
                </a:ln>
                <a:solidFill>
                  <a:srgbClr val="D9BA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4 SVNSwashington" pitchFamily="2" charset="0"/>
                <a:ea typeface="inpin heiti" panose="00000500000000000000" pitchFamily="2" charset="-122"/>
                <a:cs typeface="+mn-ea"/>
                <a:sym typeface="inpin heiti" panose="00000500000000000000" pitchFamily="2" charset="-122"/>
              </a:rPr>
              <a:t> </a:t>
            </a:r>
            <a:r>
              <a:rPr kumimoji="0" lang="en-US" altLang="zh-CN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D9BA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4 SVNSwashington" pitchFamily="2" charset="0"/>
                <a:ea typeface="inpin heiti" panose="00000500000000000000" pitchFamily="2" charset="-122"/>
                <a:cs typeface="+mn-ea"/>
                <a:sym typeface="inpin heiti" panose="00000500000000000000" pitchFamily="2" charset="-122"/>
              </a:rPr>
              <a:t>Văn</a:t>
            </a:r>
            <a:r>
              <a:rPr kumimoji="0" lang="en-US" altLang="zh-CN" sz="5400" b="0" i="0" u="none" strike="noStrike" kern="1200" cap="none" spc="0" normalizeH="0" baseline="0" noProof="0" dirty="0">
                <a:ln>
                  <a:noFill/>
                </a:ln>
                <a:solidFill>
                  <a:srgbClr val="D9BA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4 SVNSwashington" pitchFamily="2" charset="0"/>
                <a:ea typeface="inpin heiti" panose="00000500000000000000" pitchFamily="2" charset="-122"/>
                <a:cs typeface="+mn-ea"/>
                <a:sym typeface="inpin heiti" panose="00000500000000000000" pitchFamily="2" charset="-122"/>
              </a:rPr>
              <a:t> </a:t>
            </a:r>
            <a:r>
              <a:rPr kumimoji="0" lang="en-US" altLang="zh-CN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D9BA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4 SVNSwashington" pitchFamily="2" charset="0"/>
                <a:ea typeface="inpin heiti" panose="00000500000000000000" pitchFamily="2" charset="-122"/>
                <a:cs typeface="+mn-ea"/>
                <a:sym typeface="inpin heiti" panose="00000500000000000000" pitchFamily="2" charset="-122"/>
              </a:rPr>
              <a:t>học</a:t>
            </a: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D9BA8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4 SVNSwashington" pitchFamily="2" charset="0"/>
              <a:ea typeface="inpin heiti" panose="00000500000000000000" pitchFamily="2" charset="-122"/>
              <a:cs typeface="+mn-ea"/>
              <a:sym typeface="inpin heiti" panose="00000500000000000000" pitchFamily="2" charset="-122"/>
            </a:endParaRPr>
          </a:p>
        </p:txBody>
      </p:sp>
      <p:pic>
        <p:nvPicPr>
          <p:cNvPr id="31" name="图片 30">
            <a:extLst>
              <a:ext uri="{FF2B5EF4-FFF2-40B4-BE49-F238E27FC236}">
                <a16:creationId xmlns:a16="http://schemas.microsoft.com/office/drawing/2014/main" id="{C3D46323-BB32-47D4-82D2-4E8E8080B8E5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372" b="-5345"/>
          <a:stretch/>
        </p:blipFill>
        <p:spPr>
          <a:xfrm>
            <a:off x="44648" y="4649730"/>
            <a:ext cx="12192000" cy="1446550"/>
          </a:xfrm>
          <a:prstGeom prst="rect">
            <a:avLst/>
          </a:prstGeom>
        </p:spPr>
      </p:pic>
      <p:sp useBgFill="1">
        <p:nvSpPr>
          <p:cNvPr id="48" name="PA_库_文本框 5" descr="OQAAAB+LCAAAAAAABACrVlIpqSxIVbJSCs5NLCpxyUxML0rM9SxJzVXSUfJMUbLKK83J0VFyysxLycxLdy/KLy0oVrKKjq0FALpUkis5AAAA">
            <a:extLst>
              <a:ext uri="{FF2B5EF4-FFF2-40B4-BE49-F238E27FC236}">
                <a16:creationId xmlns:a16="http://schemas.microsoft.com/office/drawing/2014/main" id="{7B99C331-33F2-4306-9D72-C8DEE0FB2152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307220" y="2288795"/>
            <a:ext cx="11366129" cy="627729"/>
          </a:xfrm>
          <a:prstGeom prst="rect">
            <a:avLst/>
          </a:prstGeom>
        </p:spPr>
        <p:txBody>
          <a:bodyPr wrap="square" bIns="144000" rtlCol="0" anchor="ctr" anchorCtr="0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Thơ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Đường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: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D9BA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Chỉ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D9BA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D9BA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tất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D9BA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D9BA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cả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D9BA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D9BA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bài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D9BA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D9BA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thơ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D9BA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D9BA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sáng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D9BA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D9BA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tác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D9BA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D9BA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vào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D9BA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D9BA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đời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D9BA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D9BA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Đường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D9BA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ở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D9BA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Trung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D9BA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Quốc (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D9BA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Bất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D9BA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D9BA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kể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D9BA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D9BA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thuộc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D9BA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D9BA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thể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D9BA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D9BA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thơ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D9BA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D9BA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nào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D9BA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),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D9BA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có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D9BA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D9BA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khi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D9BA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D9BA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lại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D9BA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D9BA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chỉ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D9BA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D9BA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tất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D9BA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D9BA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cả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D9BA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D9BA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các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D9BA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D9BA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bài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D9BA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D9BA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thơ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D9BA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D9BA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làm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D9BA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D9BA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theo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D9BA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D9BA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thể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D9BA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D9BA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Đường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D9BA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D9BA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luật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D9BA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(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D9BA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bất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D9BA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D9BA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kể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D9BA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D9BA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sáng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D9BA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D9BA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tác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D9BA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D9BA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vào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D9BA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D9BA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lúc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D9BA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D9BA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nào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D9BA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, ở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D9BA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đâu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D9BA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–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D9BA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Trung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D9BA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Quốc hay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D9BA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Việt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D9BA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Nam)  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D9BA8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inpin heiti" panose="00000500000000000000" pitchFamily="2" charset="-122"/>
              <a:cs typeface="Calibri" panose="020F0502020204030204" pitchFamily="34" charset="0"/>
              <a:sym typeface="inpin heiti" panose="00000500000000000000" pitchFamily="2" charset="-122"/>
            </a:endParaRPr>
          </a:p>
        </p:txBody>
      </p:sp>
      <p:sp useBgFill="1">
        <p:nvSpPr>
          <p:cNvPr id="14" name="PA_库_文本框 5" descr="OQAAAB+LCAAAAAAABACrVlIpqSxIVbJSCs5NLCpxyUxML0rM9SxJzVXSUfJMUbLKK83J0VFyysxLycxLdy/KLy0oVrKKjq0FALpUkis5AAAA">
            <a:extLst>
              <a:ext uri="{FF2B5EF4-FFF2-40B4-BE49-F238E27FC236}">
                <a16:creationId xmlns:a16="http://schemas.microsoft.com/office/drawing/2014/main" id="{D31B4FB6-A03B-44CA-9AAB-78F56CD93AAB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3487995" y="3738189"/>
            <a:ext cx="8185354" cy="1954443"/>
          </a:xfrm>
          <a:prstGeom prst="rect">
            <a:avLst/>
          </a:prstGeom>
        </p:spPr>
        <p:txBody>
          <a:bodyPr wrap="square" bIns="144000" rtlCol="0" anchor="ctr" anchorCtr="0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Thơ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Đường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luật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: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D9BA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D9BA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Thơ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D9BA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D9BA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Đường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D9BA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D9BA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luật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D9BA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hay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D9BA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còn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D9BA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D9BA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gọi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D9BA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D9BA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là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D9BA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D9BA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thơ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D9BA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D9BA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cận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D9BA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D9BA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thể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D9BA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,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D9BA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là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D9BA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D9BA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thể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D9BA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D9BA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thơ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D9BA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D9BA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cách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D9BA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D9BA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luật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D9BA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D9BA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ngũ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D9BA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D9BA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ngôn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D9BA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D9BA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hoặc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D9BA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D9BA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thất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D9BA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D9BA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ngôn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D9BA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D9BA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được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D9BA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D9BA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đặt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D9BA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ra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D9BA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từ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D9BA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D9BA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thời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D9BA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D9BA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Đường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D9BA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ở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D9BA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Trung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D9BA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rPr>
              <a:t> Quốc.   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D9BA8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inpin heiti" panose="00000500000000000000" pitchFamily="2" charset="-122"/>
              <a:cs typeface="Calibri" panose="020F0502020204030204" pitchFamily="34" charset="0"/>
              <a:sym typeface="inpin heiti" panose="00000500000000000000" pitchFamily="2" charset="-122"/>
            </a:endParaRPr>
          </a:p>
        </p:txBody>
      </p:sp>
      <p:pic>
        <p:nvPicPr>
          <p:cNvPr id="15" name="图片 38">
            <a:extLst>
              <a:ext uri="{FF2B5EF4-FFF2-40B4-BE49-F238E27FC236}">
                <a16:creationId xmlns:a16="http://schemas.microsoft.com/office/drawing/2014/main" id="{D3021170-ECF9-4059-B00B-1C2D36308E5F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98062">
            <a:off x="-1717742" y="4184105"/>
            <a:ext cx="6464954" cy="3552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9987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split orient="vert"/>
      </p:transition>
    </mc:Choice>
    <mc:Fallback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9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400"/>
                            </p:stCondLst>
                            <p:childTnLst>
                              <p:par>
                                <p:cTn id="22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_库_文本框 5" descr="e7d195523061f1c0c2b73831c94a3edc981f60e396d3e182073EE1468018468A7F192AE5E5CD515B6C3125F8AF6E4EE646174E8CF0B46FD19828DCE8CDA3B3A044A74F0E769C5FA8CB87AB6FC303C8BA3785FAC64AF54247716DE1DF50EE2514149B8D89CB9237B72DF5652EC34FA8D4196EEF6BCF996D2C095AF858996B71D41BA9B26B5EF9E086C3C367B16156E10A">
            <a:extLst>
              <a:ext uri="{FF2B5EF4-FFF2-40B4-BE49-F238E27FC236}">
                <a16:creationId xmlns:a16="http://schemas.microsoft.com/office/drawing/2014/main" id="{83722D34-B5BA-443A-B447-E089B65560AA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975263" y="2820949"/>
            <a:ext cx="10580098" cy="1216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0" i="0" u="none" strike="noStrike" kern="1200" cap="none" spc="0" normalizeH="0" baseline="0" noProof="0" dirty="0">
                <a:ln>
                  <a:noFill/>
                </a:ln>
                <a:solidFill>
                  <a:srgbClr val="D9BA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4 SVNSwashington" pitchFamily="2" charset="0"/>
                <a:ea typeface="inpin heiti" panose="00000500000000000000" pitchFamily="2" charset="-122"/>
                <a:cs typeface="+mn-ea"/>
                <a:sym typeface="inpin heiti" panose="00000500000000000000" pitchFamily="2" charset="-122"/>
              </a:rPr>
              <a:t>MỘT SỐ ĐẶC TRƯNG CƠ BẢN</a:t>
            </a: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D9BA8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4 SVNSwashington" pitchFamily="2" charset="0"/>
              <a:ea typeface="inpin heiti" panose="00000500000000000000" pitchFamily="2" charset="-122"/>
              <a:cs typeface="+mn-ea"/>
              <a:sym typeface="inpin heiti" panose="00000500000000000000" pitchFamily="2" charset="-122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E47016A7-7C0D-4958-9D7D-609894B4D6A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75668" y="4595835"/>
            <a:ext cx="1207515" cy="65314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0037C08-35D6-4081-829A-1A141789337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4573" y="4929134"/>
            <a:ext cx="739240" cy="399853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6EF0155-41F7-4A47-867A-D01FD78534F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01129" y="4473834"/>
            <a:ext cx="739240" cy="39985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0E3570FC-8531-45A3-9CD9-F141E672BE4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30323" y="3833787"/>
            <a:ext cx="4103743" cy="2255163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B5F18839-39B8-4B70-93F4-DDF5CDDF8DB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10186" y="1582166"/>
            <a:ext cx="2549325" cy="1400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3366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split orient="vert"/>
      </p:transition>
    </mc:Choice>
    <mc:Fallback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6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D74CCE5-E0D2-4E4B-8507-99C1984C6F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075040"/>
            <a:ext cx="13118976" cy="4782960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E39FB6C1-87D4-40A5-9339-B43EBFEE7E2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10132" y="5399314"/>
            <a:ext cx="4103743" cy="2255163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02B26045-D9A5-43AF-B79D-4877F6AC5D6C}"/>
              </a:ext>
            </a:extLst>
          </p:cNvPr>
          <p:cNvGrpSpPr/>
          <p:nvPr/>
        </p:nvGrpSpPr>
        <p:grpSpPr>
          <a:xfrm>
            <a:off x="1866605" y="1984823"/>
            <a:ext cx="635590" cy="1812477"/>
            <a:chOff x="1866605" y="1984823"/>
            <a:chExt cx="635590" cy="1812477"/>
          </a:xfrm>
        </p:grpSpPr>
        <p:sp>
          <p:nvSpPr>
            <p:cNvPr id="33" name="Oval 18">
              <a:extLst>
                <a:ext uri="{FF2B5EF4-FFF2-40B4-BE49-F238E27FC236}">
                  <a16:creationId xmlns:a16="http://schemas.microsoft.com/office/drawing/2014/main" id="{EE575F8F-376F-40E9-AD02-1B8AC64B51C5}"/>
                </a:ext>
              </a:extLst>
            </p:cNvPr>
            <p:cNvSpPr/>
            <p:nvPr/>
          </p:nvSpPr>
          <p:spPr>
            <a:xfrm>
              <a:off x="1866605" y="1984823"/>
              <a:ext cx="635590" cy="635590"/>
            </a:xfrm>
            <a:prstGeom prst="ellipse">
              <a:avLst/>
            </a:prstGeom>
            <a:solidFill>
              <a:srgbClr val="006666"/>
            </a:solidFill>
            <a:ln w="38100" cap="flat" cmpd="sng" algn="ctr">
              <a:solidFill>
                <a:srgbClr val="D9BA8C"/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cxnSp>
          <p:nvCxnSpPr>
            <p:cNvPr id="5" name="直接连接符 4">
              <a:extLst>
                <a:ext uri="{FF2B5EF4-FFF2-40B4-BE49-F238E27FC236}">
                  <a16:creationId xmlns:a16="http://schemas.microsoft.com/office/drawing/2014/main" id="{010EF3D8-DB0D-4B7C-89BC-6AD90FA80B07}"/>
                </a:ext>
              </a:extLst>
            </p:cNvPr>
            <p:cNvCxnSpPr/>
            <p:nvPr/>
          </p:nvCxnSpPr>
          <p:spPr>
            <a:xfrm>
              <a:off x="2184400" y="2781300"/>
              <a:ext cx="0" cy="1016000"/>
            </a:xfrm>
            <a:prstGeom prst="line">
              <a:avLst/>
            </a:prstGeom>
            <a:noFill/>
            <a:ln w="6350" cap="flat" cmpd="sng" algn="ctr">
              <a:solidFill>
                <a:srgbClr val="7F8C8D"/>
              </a:solidFill>
              <a:prstDash val="dash"/>
              <a:miter lim="800000"/>
              <a:headEnd type="oval"/>
            </a:ln>
            <a:effectLst/>
          </p:spPr>
        </p:cxnSp>
      </p:grpSp>
      <p:grpSp>
        <p:nvGrpSpPr>
          <p:cNvPr id="41" name="组合 40">
            <a:extLst>
              <a:ext uri="{FF2B5EF4-FFF2-40B4-BE49-F238E27FC236}">
                <a16:creationId xmlns:a16="http://schemas.microsoft.com/office/drawing/2014/main" id="{9F1F59C5-2D3B-41EC-9EC8-C5D59BAE9255}"/>
              </a:ext>
            </a:extLst>
          </p:cNvPr>
          <p:cNvGrpSpPr/>
          <p:nvPr/>
        </p:nvGrpSpPr>
        <p:grpSpPr>
          <a:xfrm>
            <a:off x="4005433" y="1093440"/>
            <a:ext cx="635590" cy="2460177"/>
            <a:chOff x="1866605" y="1984823"/>
            <a:chExt cx="635590" cy="2460177"/>
          </a:xfrm>
        </p:grpSpPr>
        <p:sp>
          <p:nvSpPr>
            <p:cNvPr id="42" name="Oval 18">
              <a:extLst>
                <a:ext uri="{FF2B5EF4-FFF2-40B4-BE49-F238E27FC236}">
                  <a16:creationId xmlns:a16="http://schemas.microsoft.com/office/drawing/2014/main" id="{C26B9F6B-28EF-4631-8479-5052F7CE3F3A}"/>
                </a:ext>
              </a:extLst>
            </p:cNvPr>
            <p:cNvSpPr/>
            <p:nvPr/>
          </p:nvSpPr>
          <p:spPr>
            <a:xfrm>
              <a:off x="1866605" y="1984823"/>
              <a:ext cx="635590" cy="635590"/>
            </a:xfrm>
            <a:prstGeom prst="ellipse">
              <a:avLst/>
            </a:prstGeom>
            <a:solidFill>
              <a:srgbClr val="006666"/>
            </a:solidFill>
            <a:ln w="38100" cap="flat" cmpd="sng" algn="ctr">
              <a:solidFill>
                <a:srgbClr val="D9BA8C"/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cxnSp>
          <p:nvCxnSpPr>
            <p:cNvPr id="43" name="直接连接符 42">
              <a:extLst>
                <a:ext uri="{FF2B5EF4-FFF2-40B4-BE49-F238E27FC236}">
                  <a16:creationId xmlns:a16="http://schemas.microsoft.com/office/drawing/2014/main" id="{57E23A63-5176-4D23-A458-9840E0CD3587}"/>
                </a:ext>
              </a:extLst>
            </p:cNvPr>
            <p:cNvCxnSpPr>
              <a:cxnSpLocks/>
            </p:cNvCxnSpPr>
            <p:nvPr/>
          </p:nvCxnSpPr>
          <p:spPr>
            <a:xfrm>
              <a:off x="2184400" y="2781300"/>
              <a:ext cx="0" cy="1663700"/>
            </a:xfrm>
            <a:prstGeom prst="line">
              <a:avLst/>
            </a:prstGeom>
            <a:noFill/>
            <a:ln w="6350" cap="flat" cmpd="sng" algn="ctr">
              <a:solidFill>
                <a:srgbClr val="7F8C8D"/>
              </a:solidFill>
              <a:prstDash val="dash"/>
              <a:miter lim="800000"/>
              <a:headEnd type="oval"/>
            </a:ln>
            <a:effectLst/>
          </p:spPr>
        </p:cxnSp>
      </p:grpSp>
      <p:sp>
        <p:nvSpPr>
          <p:cNvPr id="50" name="Rectangle 10">
            <a:extLst>
              <a:ext uri="{FF2B5EF4-FFF2-40B4-BE49-F238E27FC236}">
                <a16:creationId xmlns:a16="http://schemas.microsoft.com/office/drawing/2014/main" id="{6AF8FC04-F221-409E-A855-94411916CE97}"/>
              </a:ext>
            </a:extLst>
          </p:cNvPr>
          <p:cNvSpPr/>
          <p:nvPr/>
        </p:nvSpPr>
        <p:spPr>
          <a:xfrm>
            <a:off x="607125" y="1360475"/>
            <a:ext cx="2348822" cy="323165"/>
          </a:xfrm>
          <a:prstGeom prst="rect">
            <a:avLst/>
          </a:prstGeom>
        </p:spPr>
        <p:txBody>
          <a:bodyPr wrap="none" lIns="0" tIns="0" rIns="216000" bIns="0" anchor="b" anchorCtr="0">
            <a:normAutofit fontScale="925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D9BA8C"/>
                </a:solidFill>
                <a:effectLst/>
                <a:uLnTx/>
                <a:uFillTx/>
                <a:latin typeface="#9Slide04 SVNSwashington" pitchFamily="2" charset="0"/>
                <a:ea typeface="inpin heiti" panose="00000500000000000000" pitchFamily="2" charset="-122"/>
                <a:cs typeface="+mn-ea"/>
                <a:sym typeface="inpin heiti" panose="00000500000000000000" pitchFamily="2" charset="-122"/>
              </a:rPr>
              <a:t>CẢM HỨNG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D9BA8C"/>
              </a:solidFill>
              <a:effectLst/>
              <a:uLnTx/>
              <a:uFillTx/>
              <a:latin typeface="#9Slide04 SVNSwashington" pitchFamily="2" charset="0"/>
              <a:ea typeface="inpin heiti" panose="00000500000000000000" pitchFamily="2" charset="-122"/>
              <a:cs typeface="+mn-ea"/>
              <a:sym typeface="inpin heiti" panose="00000500000000000000" pitchFamily="2" charset="-122"/>
            </a:endParaRPr>
          </a:p>
        </p:txBody>
      </p:sp>
      <p:sp>
        <p:nvSpPr>
          <p:cNvPr id="53" name="Rectangle 10">
            <a:extLst>
              <a:ext uri="{FF2B5EF4-FFF2-40B4-BE49-F238E27FC236}">
                <a16:creationId xmlns:a16="http://schemas.microsoft.com/office/drawing/2014/main" id="{77CA9145-25B1-40EA-83F9-6E8E71B9A280}"/>
              </a:ext>
            </a:extLst>
          </p:cNvPr>
          <p:cNvSpPr/>
          <p:nvPr/>
        </p:nvSpPr>
        <p:spPr>
          <a:xfrm>
            <a:off x="4641023" y="770275"/>
            <a:ext cx="2348822" cy="323165"/>
          </a:xfrm>
          <a:prstGeom prst="rect">
            <a:avLst/>
          </a:prstGeom>
        </p:spPr>
        <p:txBody>
          <a:bodyPr wrap="none" lIns="0" tIns="0" rIns="216000" bIns="0" anchor="b" anchorCtr="0">
            <a:normAutofit fontScale="925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D9BA8C"/>
                </a:solidFill>
                <a:effectLst/>
                <a:uLnTx/>
                <a:uFillTx/>
                <a:latin typeface="#9Slide04 SVNSwashington" pitchFamily="2" charset="0"/>
                <a:ea typeface="inpin heiti" panose="00000500000000000000" pitchFamily="2" charset="-122"/>
                <a:cs typeface="+mn-ea"/>
                <a:sym typeface="inpin heiti" panose="00000500000000000000" pitchFamily="2" charset="-122"/>
              </a:rPr>
              <a:t>CẤU TRÚC 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D9BA8C"/>
              </a:solidFill>
              <a:effectLst/>
              <a:uLnTx/>
              <a:uFillTx/>
              <a:latin typeface="#9Slide04 SVNSwashington" pitchFamily="2" charset="0"/>
              <a:ea typeface="inpin heiti" panose="00000500000000000000" pitchFamily="2" charset="-122"/>
              <a:cs typeface="+mn-ea"/>
              <a:sym typeface="inpin heiti" panose="00000500000000000000" pitchFamily="2" charset="-122"/>
            </a:endParaRPr>
          </a:p>
        </p:txBody>
      </p:sp>
      <p:grpSp>
        <p:nvGrpSpPr>
          <p:cNvPr id="60" name="组合 59">
            <a:extLst>
              <a:ext uri="{FF2B5EF4-FFF2-40B4-BE49-F238E27FC236}">
                <a16:creationId xmlns:a16="http://schemas.microsoft.com/office/drawing/2014/main" id="{F0C31A5E-1D65-424F-AC44-D80164707CBC}"/>
              </a:ext>
            </a:extLst>
          </p:cNvPr>
          <p:cNvGrpSpPr/>
          <p:nvPr/>
        </p:nvGrpSpPr>
        <p:grpSpPr>
          <a:xfrm>
            <a:off x="6743297" y="2498150"/>
            <a:ext cx="727397" cy="3120688"/>
            <a:chOff x="1866604" y="1984823"/>
            <a:chExt cx="727397" cy="2460177"/>
          </a:xfrm>
        </p:grpSpPr>
        <p:sp>
          <p:nvSpPr>
            <p:cNvPr id="61" name="Oval 18">
              <a:extLst>
                <a:ext uri="{FF2B5EF4-FFF2-40B4-BE49-F238E27FC236}">
                  <a16:creationId xmlns:a16="http://schemas.microsoft.com/office/drawing/2014/main" id="{9A4A9970-A37D-471A-93AA-3C5209AF43E3}"/>
                </a:ext>
              </a:extLst>
            </p:cNvPr>
            <p:cNvSpPr/>
            <p:nvPr/>
          </p:nvSpPr>
          <p:spPr>
            <a:xfrm>
              <a:off x="1866604" y="1984823"/>
              <a:ext cx="727397" cy="635590"/>
            </a:xfrm>
            <a:prstGeom prst="ellipse">
              <a:avLst/>
            </a:prstGeom>
            <a:solidFill>
              <a:srgbClr val="006666"/>
            </a:solidFill>
            <a:ln w="38100" cap="flat" cmpd="sng" algn="ctr">
              <a:solidFill>
                <a:srgbClr val="D9BA8C"/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cxnSp>
          <p:nvCxnSpPr>
            <p:cNvPr id="62" name="直接连接符 61">
              <a:extLst>
                <a:ext uri="{FF2B5EF4-FFF2-40B4-BE49-F238E27FC236}">
                  <a16:creationId xmlns:a16="http://schemas.microsoft.com/office/drawing/2014/main" id="{9AE33551-973F-407B-B496-F8286E5A7752}"/>
                </a:ext>
              </a:extLst>
            </p:cNvPr>
            <p:cNvCxnSpPr>
              <a:cxnSpLocks/>
            </p:cNvCxnSpPr>
            <p:nvPr/>
          </p:nvCxnSpPr>
          <p:spPr>
            <a:xfrm>
              <a:off x="2184400" y="2781300"/>
              <a:ext cx="0" cy="1663700"/>
            </a:xfrm>
            <a:prstGeom prst="line">
              <a:avLst/>
            </a:prstGeom>
            <a:noFill/>
            <a:ln w="6350" cap="flat" cmpd="sng" algn="ctr">
              <a:solidFill>
                <a:srgbClr val="7F8C8D"/>
              </a:solidFill>
              <a:prstDash val="dash"/>
              <a:miter lim="800000"/>
              <a:headEnd type="oval"/>
            </a:ln>
            <a:effectLst/>
          </p:spPr>
        </p:cxnSp>
      </p:grpSp>
      <p:grpSp>
        <p:nvGrpSpPr>
          <p:cNvPr id="63" name="Group 11">
            <a:extLst>
              <a:ext uri="{FF2B5EF4-FFF2-40B4-BE49-F238E27FC236}">
                <a16:creationId xmlns:a16="http://schemas.microsoft.com/office/drawing/2014/main" id="{1B54D26C-3574-4821-B5DA-0124A2ACCA69}"/>
              </a:ext>
            </a:extLst>
          </p:cNvPr>
          <p:cNvGrpSpPr/>
          <p:nvPr/>
        </p:nvGrpSpPr>
        <p:grpSpPr>
          <a:xfrm>
            <a:off x="6964311" y="1984823"/>
            <a:ext cx="2393296" cy="2924133"/>
            <a:chOff x="1668225" y="320462"/>
            <a:chExt cx="2393296" cy="2305224"/>
          </a:xfrm>
        </p:grpSpPr>
        <p:sp>
          <p:nvSpPr>
            <p:cNvPr id="64" name="TextBox 36">
              <a:extLst>
                <a:ext uri="{FF2B5EF4-FFF2-40B4-BE49-F238E27FC236}">
                  <a16:creationId xmlns:a16="http://schemas.microsoft.com/office/drawing/2014/main" id="{4347420C-C935-4A89-AE36-2F4E78E17748}"/>
                </a:ext>
              </a:extLst>
            </p:cNvPr>
            <p:cNvSpPr txBox="1"/>
            <p:nvPr/>
          </p:nvSpPr>
          <p:spPr>
            <a:xfrm>
              <a:off x="1842179" y="2071688"/>
              <a:ext cx="2219342" cy="553998"/>
            </a:xfrm>
            <a:prstGeom prst="rect">
              <a:avLst/>
            </a:prstGeom>
            <a:noFill/>
          </p:spPr>
          <p:txBody>
            <a:bodyPr wrap="square" rIns="216000" anchor="t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ea"/>
                <a:sym typeface="inpin heiti" panose="00000500000000000000" pitchFamily="2" charset="-122"/>
              </a:endParaRPr>
            </a:p>
          </p:txBody>
        </p:sp>
        <p:sp>
          <p:nvSpPr>
            <p:cNvPr id="65" name="Rectangle 10">
              <a:extLst>
                <a:ext uri="{FF2B5EF4-FFF2-40B4-BE49-F238E27FC236}">
                  <a16:creationId xmlns:a16="http://schemas.microsoft.com/office/drawing/2014/main" id="{086F0B1A-749A-4150-8CE8-1A345535C20E}"/>
                </a:ext>
              </a:extLst>
            </p:cNvPr>
            <p:cNvSpPr/>
            <p:nvPr/>
          </p:nvSpPr>
          <p:spPr>
            <a:xfrm>
              <a:off x="1668225" y="320462"/>
              <a:ext cx="2143144" cy="337640"/>
            </a:xfrm>
            <a:prstGeom prst="rect">
              <a:avLst/>
            </a:prstGeom>
          </p:spPr>
          <p:txBody>
            <a:bodyPr wrap="none" lIns="0" tIns="0" rIns="216000" bIns="0" anchor="b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D9BA8C"/>
                  </a:solidFill>
                  <a:effectLst/>
                  <a:uLnTx/>
                  <a:uFillTx/>
                  <a:latin typeface="#9Slide04 SVNSwashington" pitchFamily="2" charset="0"/>
                  <a:ea typeface="inpin heiti" panose="00000500000000000000" pitchFamily="2" charset="-122"/>
                  <a:cs typeface="+mn-ea"/>
                  <a:sym typeface="inpin heiti" panose="00000500000000000000" pitchFamily="2" charset="-122"/>
                </a:rPr>
                <a:t>NIÊM – LUẬT</a:t>
              </a: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D9BA8C"/>
                </a:solidFill>
                <a:effectLst/>
                <a:uLnTx/>
                <a:uFillTx/>
                <a:latin typeface="#9Slide04 SVNSwashington" pitchFamily="2" charset="0"/>
                <a:ea typeface="inpin heiti" panose="00000500000000000000" pitchFamily="2" charset="-122"/>
                <a:cs typeface="+mn-ea"/>
                <a:sym typeface="inpin heiti" panose="00000500000000000000" pitchFamily="2" charset="-122"/>
              </a:endParaRPr>
            </a:p>
          </p:txBody>
        </p:sp>
      </p:grpSp>
      <p:grpSp>
        <p:nvGrpSpPr>
          <p:cNvPr id="28" name="组合 40">
            <a:extLst>
              <a:ext uri="{FF2B5EF4-FFF2-40B4-BE49-F238E27FC236}">
                <a16:creationId xmlns:a16="http://schemas.microsoft.com/office/drawing/2014/main" id="{7246F995-939A-4E84-B1D6-312F45F6164B}"/>
              </a:ext>
            </a:extLst>
          </p:cNvPr>
          <p:cNvGrpSpPr/>
          <p:nvPr/>
        </p:nvGrpSpPr>
        <p:grpSpPr>
          <a:xfrm>
            <a:off x="9802564" y="1402299"/>
            <a:ext cx="770875" cy="3619527"/>
            <a:chOff x="1798962" y="1984823"/>
            <a:chExt cx="770875" cy="2460177"/>
          </a:xfrm>
        </p:grpSpPr>
        <p:sp>
          <p:nvSpPr>
            <p:cNvPr id="29" name="Oval 18">
              <a:extLst>
                <a:ext uri="{FF2B5EF4-FFF2-40B4-BE49-F238E27FC236}">
                  <a16:creationId xmlns:a16="http://schemas.microsoft.com/office/drawing/2014/main" id="{8DAB6567-3F6B-47B9-A60F-C9D89FD82376}"/>
                </a:ext>
              </a:extLst>
            </p:cNvPr>
            <p:cNvSpPr/>
            <p:nvPr/>
          </p:nvSpPr>
          <p:spPr>
            <a:xfrm>
              <a:off x="1798962" y="1984823"/>
              <a:ext cx="770875" cy="635590"/>
            </a:xfrm>
            <a:prstGeom prst="ellipse">
              <a:avLst/>
            </a:prstGeom>
            <a:solidFill>
              <a:srgbClr val="006666"/>
            </a:solidFill>
            <a:ln w="38100" cap="flat" cmpd="sng" algn="ctr">
              <a:solidFill>
                <a:srgbClr val="D9BA8C"/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cxnSp>
          <p:nvCxnSpPr>
            <p:cNvPr id="30" name="直接连接符 42">
              <a:extLst>
                <a:ext uri="{FF2B5EF4-FFF2-40B4-BE49-F238E27FC236}">
                  <a16:creationId xmlns:a16="http://schemas.microsoft.com/office/drawing/2014/main" id="{1735C5B3-03EF-4845-A9A2-3053550598BD}"/>
                </a:ext>
              </a:extLst>
            </p:cNvPr>
            <p:cNvCxnSpPr>
              <a:cxnSpLocks/>
            </p:cNvCxnSpPr>
            <p:nvPr/>
          </p:nvCxnSpPr>
          <p:spPr>
            <a:xfrm>
              <a:off x="2184400" y="2781300"/>
              <a:ext cx="0" cy="1663700"/>
            </a:xfrm>
            <a:prstGeom prst="line">
              <a:avLst/>
            </a:prstGeom>
            <a:noFill/>
            <a:ln w="6350" cap="flat" cmpd="sng" algn="ctr">
              <a:solidFill>
                <a:srgbClr val="7F8C8D"/>
              </a:solidFill>
              <a:prstDash val="dash"/>
              <a:miter lim="800000"/>
              <a:headEnd type="oval"/>
            </a:ln>
            <a:effectLst/>
          </p:spPr>
        </p:cxnSp>
      </p:grpSp>
      <p:sp>
        <p:nvSpPr>
          <p:cNvPr id="31" name="Rectangle 10">
            <a:extLst>
              <a:ext uri="{FF2B5EF4-FFF2-40B4-BE49-F238E27FC236}">
                <a16:creationId xmlns:a16="http://schemas.microsoft.com/office/drawing/2014/main" id="{C296FCFF-66BD-42D0-89F6-8945BF5E7C49}"/>
              </a:ext>
            </a:extLst>
          </p:cNvPr>
          <p:cNvSpPr/>
          <p:nvPr/>
        </p:nvSpPr>
        <p:spPr>
          <a:xfrm>
            <a:off x="10573439" y="1271961"/>
            <a:ext cx="2348822" cy="323165"/>
          </a:xfrm>
          <a:prstGeom prst="rect">
            <a:avLst/>
          </a:prstGeom>
        </p:spPr>
        <p:txBody>
          <a:bodyPr wrap="none" lIns="0" tIns="0" rIns="216000" bIns="0" anchor="b" anchorCtr="0">
            <a:normAutofit fontScale="925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D9BA8C"/>
                </a:solidFill>
                <a:effectLst/>
                <a:uLnTx/>
                <a:uFillTx/>
                <a:latin typeface="#9Slide04 SVNSwashington" pitchFamily="2" charset="0"/>
                <a:ea typeface="inpin heiti" panose="00000500000000000000" pitchFamily="2" charset="-122"/>
                <a:cs typeface="+mn-ea"/>
                <a:sym typeface="inpin heiti" panose="00000500000000000000" pitchFamily="2" charset="-122"/>
              </a:rPr>
              <a:t>ĐỐI – VẦN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D9BA8C"/>
              </a:solidFill>
              <a:effectLst/>
              <a:uLnTx/>
              <a:uFillTx/>
              <a:latin typeface="#9Slide04 SVNSwashington" pitchFamily="2" charset="0"/>
              <a:ea typeface="inpin heiti" panose="00000500000000000000" pitchFamily="2" charset="-122"/>
              <a:cs typeface="+mn-ea"/>
              <a:sym typeface="inpin heiti" panose="00000500000000000000" pitchFamily="2" charset="-122"/>
            </a:endParaRP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4" name="Slide Zoom 3">
                <a:extLst>
                  <a:ext uri="{FF2B5EF4-FFF2-40B4-BE49-F238E27FC236}">
                    <a16:creationId xmlns:a16="http://schemas.microsoft.com/office/drawing/2014/main" id="{899747C3-4691-4028-8E3B-1797D399AC82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919813" y="2139110"/>
              <a:ext cx="529174" cy="297660"/>
            </p:xfrm>
            <a:graphic>
              <a:graphicData uri="http://schemas.microsoft.com/office/powerpoint/2016/slidezoom">
                <pslz:sldZm>
                  <pslz:sldZmObj sldId="289" cId="4051410143">
                    <pslz:zmPr id="{A9B19D97-7D96-4A06-AD9E-ED05906DBCEB}" returnToParent="0" transitionDur="1000">
                      <p166:blipFill xmlns:p166="http://schemas.microsoft.com/office/powerpoint/2016/6/main">
                        <a:blip r:embed="rId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529174" cy="29766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4" name="Slide Zoom 3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899747C3-4691-4028-8E3B-1797D399AC8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919813" y="2139110"/>
                <a:ext cx="529174" cy="29766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8" name="Slide Zoom 7">
                <a:extLst>
                  <a:ext uri="{FF2B5EF4-FFF2-40B4-BE49-F238E27FC236}">
                    <a16:creationId xmlns:a16="http://schemas.microsoft.com/office/drawing/2014/main" id="{132895D7-1840-4FC3-97FF-AE58B3F692EE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075990" y="1265658"/>
              <a:ext cx="534820" cy="300836"/>
            </p:xfrm>
            <a:graphic>
              <a:graphicData uri="http://schemas.microsoft.com/office/powerpoint/2016/slidezoom">
                <pslz:sldZm>
                  <pslz:sldZmObj sldId="300" cId="3270808005">
                    <pslz:zmPr id="{1C1E645C-C8E9-42C1-B03C-6CD0233CBB0F}" returnToParent="0" transitionDur="1000">
                      <p166:blipFill xmlns:p166="http://schemas.microsoft.com/office/powerpoint/2016/6/main">
                        <a:blip r:embed="rId8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534820" cy="300836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8" name="Slide Zoom 7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132895D7-1840-4FC3-97FF-AE58B3F692E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075990" y="1265658"/>
                <a:ext cx="534820" cy="300836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0" name="Slide Zoom 9">
                <a:extLst>
                  <a:ext uri="{FF2B5EF4-FFF2-40B4-BE49-F238E27FC236}">
                    <a16:creationId xmlns:a16="http://schemas.microsoft.com/office/drawing/2014/main" id="{ACC6905E-95D2-47A2-B39B-2E07CBF75E02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6816788" y="2731065"/>
              <a:ext cx="580414" cy="326483"/>
            </p:xfrm>
            <a:graphic>
              <a:graphicData uri="http://schemas.microsoft.com/office/powerpoint/2016/slidezoom">
                <pslz:sldZm>
                  <pslz:sldZmObj sldId="304" cId="913896826">
                    <pslz:zmPr id="{4ACC3535-BA3A-488A-B7BE-A95E7C247CD8}" returnToParent="0" transitionDur="1000">
                      <p166:blipFill xmlns:p166="http://schemas.microsoft.com/office/powerpoint/2016/6/main">
                        <a:blip r:embed="rId11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580414" cy="326483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0" name="Slide Zoom 9">
                <a:hlinkClick r:id="rId12" action="ppaction://hlinksldjump"/>
                <a:extLst>
                  <a:ext uri="{FF2B5EF4-FFF2-40B4-BE49-F238E27FC236}">
                    <a16:creationId xmlns:a16="http://schemas.microsoft.com/office/drawing/2014/main" id="{ACC6905E-95D2-47A2-B39B-2E07CBF75E0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6816788" y="2731065"/>
                <a:ext cx="580414" cy="326483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2" name="Slide Zoom 11">
                <a:extLst>
                  <a:ext uri="{FF2B5EF4-FFF2-40B4-BE49-F238E27FC236}">
                    <a16:creationId xmlns:a16="http://schemas.microsoft.com/office/drawing/2014/main" id="{F3C8FCC4-4687-4D9D-92B6-00308C31ECDF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9900743" y="1717758"/>
              <a:ext cx="574516" cy="323165"/>
            </p:xfrm>
            <a:graphic>
              <a:graphicData uri="http://schemas.microsoft.com/office/powerpoint/2016/slidezoom">
                <pslz:sldZm>
                  <pslz:sldZmObj sldId="317" cId="356063557">
                    <pslz:zmPr id="{24265A1C-0C98-4A55-A2C8-4AED9F31BE99}" returnToParent="0" transitionDur="1000">
                      <p166:blipFill xmlns:p166="http://schemas.microsoft.com/office/powerpoint/2016/6/main">
                        <a:blip r:embed="rId1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574516" cy="323165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2" name="Slide Zoom 11">
                <a:hlinkClick r:id="rId15" action="ppaction://hlinksldjump"/>
                <a:extLst>
                  <a:ext uri="{FF2B5EF4-FFF2-40B4-BE49-F238E27FC236}">
                    <a16:creationId xmlns:a16="http://schemas.microsoft.com/office/drawing/2014/main" id="{F3C8FCC4-4687-4D9D-92B6-00308C31ECD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9900743" y="1717758"/>
                <a:ext cx="574516" cy="323165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347511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split orient="vert"/>
      </p:transition>
    </mc:Choice>
    <mc:Fallback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9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0">
            <a:extLst>
              <a:ext uri="{FF2B5EF4-FFF2-40B4-BE49-F238E27FC236}">
                <a16:creationId xmlns:a16="http://schemas.microsoft.com/office/drawing/2014/main" id="{2CD6D4CD-C2CA-495A-B787-25E6E1D05BEF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353" y="1780377"/>
            <a:ext cx="4233053" cy="4189189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BC78A5E5-5416-4185-8D29-299F7986A60A}"/>
              </a:ext>
            </a:extLst>
          </p:cNvPr>
          <p:cNvGrpSpPr/>
          <p:nvPr/>
        </p:nvGrpSpPr>
        <p:grpSpPr>
          <a:xfrm>
            <a:off x="4380699" y="1665739"/>
            <a:ext cx="2350439" cy="4528291"/>
            <a:chOff x="4964038" y="1307852"/>
            <a:chExt cx="2350439" cy="4528291"/>
          </a:xfrm>
        </p:grpSpPr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AC474534-6865-406A-BA9F-7277011E8306}"/>
                </a:ext>
              </a:extLst>
            </p:cNvPr>
            <p:cNvSpPr txBox="1"/>
            <p:nvPr/>
          </p:nvSpPr>
          <p:spPr>
            <a:xfrm>
              <a:off x="4964038" y="1948135"/>
              <a:ext cx="615553" cy="2750127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9BA8C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ea"/>
                <a:sym typeface="inpin heiti" panose="00000500000000000000" pitchFamily="2" charset="-122"/>
              </a:endParaRPr>
            </a:p>
          </p:txBody>
        </p:sp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B53FF7F0-1AF1-4CF6-8027-3E4559FC27F3}"/>
                </a:ext>
              </a:extLst>
            </p:cNvPr>
            <p:cNvSpPr txBox="1"/>
            <p:nvPr/>
          </p:nvSpPr>
          <p:spPr>
            <a:xfrm>
              <a:off x="5511813" y="1307852"/>
              <a:ext cx="1802664" cy="4528291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Thơ u </a:t>
              </a:r>
              <a:r>
                <a:rPr kumimoji="0" lang="vi-VN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hoài</a:t>
              </a:r>
              <a:r>
                <a:rPr kumimoji="0" lang="vi-VN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</a:t>
              </a:r>
              <a:r>
                <a:rPr kumimoji="0" lang="vi-VN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về</a:t>
              </a:r>
              <a:r>
                <a:rPr kumimoji="0" lang="vi-VN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</a:t>
              </a:r>
              <a:r>
                <a:rPr kumimoji="0" lang="vi-VN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thế</a:t>
              </a:r>
              <a:r>
                <a:rPr kumimoji="0" lang="vi-VN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</a:t>
              </a:r>
              <a:r>
                <a:rPr kumimoji="0" lang="vi-VN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sự</a:t>
              </a:r>
              <a:r>
                <a:rPr kumimoji="0" lang="vi-VN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, </a:t>
              </a:r>
              <a:r>
                <a:rPr kumimoji="0" lang="vi-VN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nặng</a:t>
              </a:r>
              <a:r>
                <a:rPr kumimoji="0" lang="vi-VN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</a:t>
              </a:r>
              <a:r>
                <a:rPr kumimoji="0" lang="vi-VN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niềm</a:t>
              </a:r>
              <a:r>
                <a:rPr kumimoji="0" lang="vi-VN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ưu tư </a:t>
              </a:r>
              <a:r>
                <a:rPr kumimoji="0" lang="vi-VN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xã</a:t>
              </a:r>
              <a:r>
                <a:rPr kumimoji="0" lang="vi-VN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</a:t>
              </a:r>
              <a:r>
                <a:rPr kumimoji="0" lang="vi-VN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hội</a:t>
              </a:r>
              <a:r>
                <a:rPr kumimoji="0" lang="vi-VN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, </a:t>
              </a:r>
              <a:r>
                <a:rPr kumimoji="0" lang="vi-VN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đó</a:t>
              </a:r>
              <a:r>
                <a:rPr kumimoji="0" lang="vi-VN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</a:t>
              </a:r>
              <a:r>
                <a:rPr kumimoji="0" lang="vi-VN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là</a:t>
              </a:r>
              <a:r>
                <a:rPr kumimoji="0" lang="vi-VN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</a:t>
              </a:r>
              <a:r>
                <a:rPr kumimoji="0" lang="vi-VN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cảm</a:t>
              </a:r>
              <a:r>
                <a:rPr kumimoji="0" lang="vi-VN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</a:t>
              </a:r>
              <a:r>
                <a:rPr kumimoji="0" lang="vi-VN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hứng</a:t>
              </a:r>
              <a:r>
                <a:rPr kumimoji="0" lang="vi-VN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</a:t>
              </a:r>
              <a:r>
                <a:rPr kumimoji="0" lang="vi-VN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của</a:t>
              </a:r>
              <a:r>
                <a:rPr kumimoji="0" lang="vi-VN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</a:t>
              </a:r>
              <a:r>
                <a:rPr kumimoji="0" lang="vi-VN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nhà</a:t>
              </a:r>
              <a:r>
                <a:rPr kumimoji="0" lang="vi-VN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Nho.</a:t>
              </a: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endParaRPr>
            </a:p>
          </p:txBody>
        </p:sp>
        <p:sp>
          <p:nvSpPr>
            <p:cNvPr id="9" name="椭圆 8">
              <a:extLst>
                <a:ext uri="{FF2B5EF4-FFF2-40B4-BE49-F238E27FC236}">
                  <a16:creationId xmlns:a16="http://schemas.microsoft.com/office/drawing/2014/main" id="{9779AD2B-5ED7-424F-B418-17C62C80FEB7}"/>
                </a:ext>
              </a:extLst>
            </p:cNvPr>
            <p:cNvSpPr/>
            <p:nvPr/>
          </p:nvSpPr>
          <p:spPr>
            <a:xfrm>
              <a:off x="5054366" y="1348492"/>
              <a:ext cx="496451" cy="496451"/>
            </a:xfrm>
            <a:prstGeom prst="ellipse">
              <a:avLst/>
            </a:prstGeom>
            <a:solidFill>
              <a:srgbClr val="00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D9BA8C"/>
                  </a:solidFill>
                  <a:effectLst/>
                  <a:uLnTx/>
                  <a:uFillTx/>
                  <a:latin typeface="#9Slide04 SVNSwashington" pitchFamily="2" charset="0"/>
                  <a:ea typeface="inpin heiti" panose="00000500000000000000" pitchFamily="2" charset="-122"/>
                  <a:cs typeface="+mn-ea"/>
                  <a:sym typeface="inpin heiti" panose="00000500000000000000" pitchFamily="2" charset="-122"/>
                </a:rPr>
                <a:t>01</a:t>
              </a: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D9BA8C"/>
                </a:solidFill>
                <a:effectLst/>
                <a:uLnTx/>
                <a:uFillTx/>
                <a:latin typeface="#9Slide04 SVNSwashington" pitchFamily="2" charset="0"/>
                <a:ea typeface="inpin heiti" panose="00000500000000000000" pitchFamily="2" charset="-122"/>
                <a:cs typeface="+mn-ea"/>
                <a:sym typeface="inpin heiti" panose="00000500000000000000" pitchFamily="2" charset="-122"/>
              </a:endParaRPr>
            </a:p>
          </p:txBody>
        </p: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ADCFAAF1-E305-454B-B994-F12B01024035}"/>
              </a:ext>
            </a:extLst>
          </p:cNvPr>
          <p:cNvGrpSpPr/>
          <p:nvPr/>
        </p:nvGrpSpPr>
        <p:grpSpPr>
          <a:xfrm>
            <a:off x="6739112" y="1642616"/>
            <a:ext cx="2780273" cy="4528291"/>
            <a:chOff x="4964038" y="1307852"/>
            <a:chExt cx="2780273" cy="4528291"/>
          </a:xfrm>
        </p:grpSpPr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30210288-0942-47C5-81EA-ADFCB851B8EB}"/>
                </a:ext>
              </a:extLst>
            </p:cNvPr>
            <p:cNvSpPr txBox="1"/>
            <p:nvPr/>
          </p:nvSpPr>
          <p:spPr>
            <a:xfrm>
              <a:off x="4964038" y="1948135"/>
              <a:ext cx="615553" cy="2750127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9BA8C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ea"/>
                <a:sym typeface="inpin heiti" panose="00000500000000000000" pitchFamily="2" charset="-122"/>
              </a:endParaRPr>
            </a:p>
          </p:txBody>
        </p:sp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B34AAFB5-2EB5-41F2-8C6C-26E09D931E07}"/>
                </a:ext>
              </a:extLst>
            </p:cNvPr>
            <p:cNvSpPr txBox="1"/>
            <p:nvPr/>
          </p:nvSpPr>
          <p:spPr>
            <a:xfrm>
              <a:off x="5511813" y="1307852"/>
              <a:ext cx="2232498" cy="4528291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H</a:t>
              </a:r>
              <a:r>
                <a:rPr kumimoji="0" lang="vi-VN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ướng</a:t>
              </a:r>
              <a:r>
                <a:rPr kumimoji="0" lang="vi-VN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</a:t>
              </a:r>
              <a:r>
                <a:rPr kumimoji="0" lang="vi-VN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về</a:t>
              </a:r>
              <a:r>
                <a:rPr kumimoji="0" lang="vi-VN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tư </a:t>
              </a:r>
              <a:r>
                <a:rPr kumimoji="0" lang="vi-VN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tưởng</a:t>
              </a:r>
              <a:r>
                <a:rPr kumimoji="0" lang="vi-VN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</a:t>
              </a:r>
              <a:r>
                <a:rPr kumimoji="0" lang="vi-VN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Ðạo</a:t>
              </a:r>
              <a:r>
                <a:rPr kumimoji="0" lang="vi-VN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</a:t>
              </a:r>
              <a:r>
                <a:rPr kumimoji="0" lang="vi-VN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giáo</a:t>
              </a:r>
              <a:r>
                <a:rPr kumimoji="0" lang="vi-VN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 yêu thiên nhiên, </a:t>
              </a:r>
              <a:r>
                <a:rPr kumimoji="0" lang="vi-VN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thích</a:t>
              </a:r>
              <a:r>
                <a:rPr kumimoji="0" lang="vi-VN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xa </a:t>
              </a:r>
              <a:r>
                <a:rPr kumimoji="0" lang="vi-VN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lánh</a:t>
              </a:r>
              <a:r>
                <a:rPr kumimoji="0" lang="vi-VN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</a:t>
              </a:r>
              <a:r>
                <a:rPr kumimoji="0" lang="vi-VN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việc</a:t>
              </a:r>
              <a:r>
                <a:rPr kumimoji="0" lang="vi-VN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</a:t>
              </a:r>
              <a:r>
                <a:rPr kumimoji="0" lang="vi-VN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đời</a:t>
              </a:r>
              <a:r>
                <a:rPr kumimoji="0" lang="vi-VN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, tư </a:t>
              </a:r>
              <a:r>
                <a:rPr kumimoji="0" lang="vi-VN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tưởng</a:t>
              </a:r>
              <a:r>
                <a:rPr kumimoji="0" lang="vi-VN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</a:t>
              </a:r>
              <a:r>
                <a:rPr kumimoji="0" lang="vi-VN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Lão</a:t>
              </a:r>
              <a:r>
                <a:rPr kumimoji="0" lang="vi-VN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Trang</a:t>
              </a: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endParaRPr>
            </a:p>
          </p:txBody>
        </p:sp>
        <p:sp>
          <p:nvSpPr>
            <p:cNvPr id="21" name="椭圆 20">
              <a:extLst>
                <a:ext uri="{FF2B5EF4-FFF2-40B4-BE49-F238E27FC236}">
                  <a16:creationId xmlns:a16="http://schemas.microsoft.com/office/drawing/2014/main" id="{48C48767-66B4-4F73-92D1-3FC34378930C}"/>
                </a:ext>
              </a:extLst>
            </p:cNvPr>
            <p:cNvSpPr/>
            <p:nvPr/>
          </p:nvSpPr>
          <p:spPr>
            <a:xfrm>
              <a:off x="5054366" y="1348492"/>
              <a:ext cx="496451" cy="496451"/>
            </a:xfrm>
            <a:prstGeom prst="ellipse">
              <a:avLst/>
            </a:prstGeom>
            <a:solidFill>
              <a:srgbClr val="00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D9BA8C"/>
                  </a:solidFill>
                  <a:effectLst/>
                  <a:uLnTx/>
                  <a:uFillTx/>
                  <a:latin typeface="#9Slide04 SVNSwashington" pitchFamily="2" charset="0"/>
                  <a:ea typeface="inpin heiti" panose="00000500000000000000" pitchFamily="2" charset="-122"/>
                  <a:cs typeface="+mn-ea"/>
                  <a:sym typeface="inpin heiti" panose="00000500000000000000" pitchFamily="2" charset="-122"/>
                </a:rPr>
                <a:t>02</a:t>
              </a: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D9BA8C"/>
                </a:solidFill>
                <a:effectLst/>
                <a:uLnTx/>
                <a:uFillTx/>
                <a:latin typeface="#9Slide04 SVNSwashington" pitchFamily="2" charset="0"/>
                <a:ea typeface="inpin heiti" panose="00000500000000000000" pitchFamily="2" charset="-122"/>
                <a:cs typeface="+mn-ea"/>
                <a:sym typeface="inpin heiti" panose="00000500000000000000" pitchFamily="2" charset="-122"/>
              </a:endParaRPr>
            </a:p>
          </p:txBody>
        </p:sp>
      </p:grp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F3ED8CD4-39EF-460C-A42E-37A065E00518}"/>
              </a:ext>
            </a:extLst>
          </p:cNvPr>
          <p:cNvGrpSpPr/>
          <p:nvPr/>
        </p:nvGrpSpPr>
        <p:grpSpPr>
          <a:xfrm>
            <a:off x="9208107" y="1634413"/>
            <a:ext cx="2326488" cy="4528291"/>
            <a:chOff x="4964038" y="1252475"/>
            <a:chExt cx="2326488" cy="4528291"/>
          </a:xfrm>
        </p:grpSpPr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D18625FE-45EB-4943-9470-24FDCE6D1A30}"/>
                </a:ext>
              </a:extLst>
            </p:cNvPr>
            <p:cNvSpPr txBox="1"/>
            <p:nvPr/>
          </p:nvSpPr>
          <p:spPr>
            <a:xfrm>
              <a:off x="4964038" y="1948135"/>
              <a:ext cx="615553" cy="2750127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9BA8C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ea"/>
                <a:sym typeface="inpin heiti" panose="00000500000000000000" pitchFamily="2" charset="-122"/>
              </a:endParaRPr>
            </a:p>
          </p:txBody>
        </p:sp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8F5BF8ED-80F6-4E6D-98A5-DBAA31FD7AEF}"/>
                </a:ext>
              </a:extLst>
            </p:cNvPr>
            <p:cNvSpPr txBox="1"/>
            <p:nvPr/>
          </p:nvSpPr>
          <p:spPr>
            <a:xfrm>
              <a:off x="5670035" y="1252475"/>
              <a:ext cx="1620491" cy="4528291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H</a:t>
              </a:r>
              <a:r>
                <a:rPr kumimoji="0" lang="vi-VN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ướng</a:t>
              </a:r>
              <a:r>
                <a:rPr kumimoji="0" lang="vi-VN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</a:t>
              </a:r>
              <a:r>
                <a:rPr kumimoji="0" lang="vi-VN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về</a:t>
              </a:r>
              <a:r>
                <a:rPr kumimoji="0" lang="vi-VN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</a:t>
              </a:r>
              <a:r>
                <a:rPr kumimoji="0" lang="vi-VN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Phật</a:t>
              </a:r>
              <a:r>
                <a:rPr kumimoji="0" lang="vi-VN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</a:t>
              </a:r>
              <a:r>
                <a:rPr kumimoji="0" lang="vi-VN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giáo</a:t>
              </a:r>
              <a:r>
                <a:rPr kumimoji="0" lang="vi-VN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, xa </a:t>
              </a:r>
              <a:r>
                <a:rPr kumimoji="0" lang="vi-VN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lánh</a:t>
              </a:r>
              <a:r>
                <a:rPr kumimoji="0" lang="vi-VN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</a:t>
              </a:r>
              <a:r>
                <a:rPr kumimoji="0" lang="vi-VN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đời</a:t>
              </a:r>
              <a:r>
                <a:rPr kumimoji="0" lang="vi-VN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nhưng </a:t>
              </a:r>
              <a:r>
                <a:rPr kumimoji="0" lang="vi-VN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vẫn</a:t>
              </a:r>
              <a:r>
                <a:rPr kumimoji="0" lang="vi-VN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</a:t>
              </a:r>
              <a:r>
                <a:rPr kumimoji="0" lang="vi-VN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còn</a:t>
              </a:r>
              <a:r>
                <a:rPr kumimoji="0" lang="vi-VN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</a:t>
              </a:r>
              <a:r>
                <a:rPr kumimoji="0" lang="vi-VN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gần</a:t>
              </a:r>
              <a:r>
                <a:rPr kumimoji="0" lang="vi-VN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nhân </a:t>
              </a:r>
              <a:r>
                <a:rPr kumimoji="0" lang="vi-VN" altLang="zh-CN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thế</a:t>
              </a:r>
              <a:r>
                <a:rPr kumimoji="0" lang="vi-VN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rPr>
                <a:t> </a:t>
              </a: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inpin heiti" panose="00000500000000000000" pitchFamily="2" charset="-122"/>
                <a:cs typeface="Calibri" panose="020F0502020204030204" pitchFamily="34" charset="0"/>
                <a:sym typeface="inpin heiti" panose="00000500000000000000" pitchFamily="2" charset="-122"/>
              </a:endParaRPr>
            </a:p>
          </p:txBody>
        </p:sp>
        <p:sp>
          <p:nvSpPr>
            <p:cNvPr id="25" name="椭圆 24">
              <a:extLst>
                <a:ext uri="{FF2B5EF4-FFF2-40B4-BE49-F238E27FC236}">
                  <a16:creationId xmlns:a16="http://schemas.microsoft.com/office/drawing/2014/main" id="{C6E6543C-E901-4EC6-88FE-9030A0943C8A}"/>
                </a:ext>
              </a:extLst>
            </p:cNvPr>
            <p:cNvSpPr/>
            <p:nvPr/>
          </p:nvSpPr>
          <p:spPr>
            <a:xfrm>
              <a:off x="5054366" y="1348492"/>
              <a:ext cx="496451" cy="496451"/>
            </a:xfrm>
            <a:prstGeom prst="ellipse">
              <a:avLst/>
            </a:prstGeom>
            <a:solidFill>
              <a:srgbClr val="00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D9BA8C"/>
                  </a:solidFill>
                  <a:effectLst/>
                  <a:uLnTx/>
                  <a:uFillTx/>
                  <a:latin typeface="#9Slide04 SVNSwashington" pitchFamily="2" charset="0"/>
                  <a:ea typeface="inpin heiti" panose="00000500000000000000" pitchFamily="2" charset="-122"/>
                  <a:cs typeface="+mn-ea"/>
                  <a:sym typeface="inpin heiti" panose="00000500000000000000" pitchFamily="2" charset="-122"/>
                </a:rPr>
                <a:t>03</a:t>
              </a: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D9BA8C"/>
                </a:solidFill>
                <a:effectLst/>
                <a:uLnTx/>
                <a:uFillTx/>
                <a:latin typeface="#9Slide04 SVNSwashington" pitchFamily="2" charset="0"/>
                <a:ea typeface="inpin heiti" panose="00000500000000000000" pitchFamily="2" charset="-122"/>
                <a:cs typeface="+mn-ea"/>
                <a:sym typeface="inpin heiti" panose="00000500000000000000" pitchFamily="2" charset="-122"/>
              </a:endParaRPr>
            </a:p>
          </p:txBody>
        </p:sp>
      </p:grpSp>
      <p:pic>
        <p:nvPicPr>
          <p:cNvPr id="28" name="图片 27">
            <a:extLst>
              <a:ext uri="{FF2B5EF4-FFF2-40B4-BE49-F238E27FC236}">
                <a16:creationId xmlns:a16="http://schemas.microsoft.com/office/drawing/2014/main" id="{9A6126C5-CC5A-4510-8628-14C08980717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6921" y="2219886"/>
            <a:ext cx="3309919" cy="3309919"/>
          </a:xfrm>
          <a:prstGeom prst="ellipse">
            <a:avLst/>
          </a:prstGeom>
          <a:ln>
            <a:solidFill>
              <a:srgbClr val="D9BA8C"/>
            </a:solidFill>
          </a:ln>
          <a:effectLst/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41965D2C-12FC-4791-B1C7-90B8D112F61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8783" y="2239908"/>
            <a:ext cx="3544287" cy="1801372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B1D7BD17-D7FA-40AC-8FAF-1A57928BBFFF}"/>
              </a:ext>
            </a:extLst>
          </p:cNvPr>
          <p:cNvSpPr/>
          <p:nvPr/>
        </p:nvSpPr>
        <p:spPr>
          <a:xfrm>
            <a:off x="141933" y="353594"/>
            <a:ext cx="702468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50" normalizeH="0" baseline="0" noProof="0" dirty="0">
                <a:ln w="0"/>
                <a:solidFill>
                  <a:prstClr val="black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#9Slide04 SVNSwashington" pitchFamily="2" charset="0"/>
                <a:ea typeface="+mn-ea"/>
                <a:cs typeface="+mn-cs"/>
              </a:rPr>
              <a:t>CẢM HỨNG CHỦ ĐẠO</a:t>
            </a:r>
          </a:p>
        </p:txBody>
      </p:sp>
    </p:spTree>
    <p:extLst>
      <p:ext uri="{BB962C8B-B14F-4D97-AF65-F5344CB8AC3E}">
        <p14:creationId xmlns:p14="http://schemas.microsoft.com/office/powerpoint/2010/main" val="40514101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split orient="vert"/>
      </p:transition>
    </mc:Choice>
    <mc:Fallback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75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D74CCE5-E0D2-4E4B-8507-99C1984C6F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075040"/>
            <a:ext cx="13118976" cy="4782960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E39FB6C1-87D4-40A5-9339-B43EBFEE7E2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10132" y="5399314"/>
            <a:ext cx="4103743" cy="2255163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02B26045-D9A5-43AF-B79D-4877F6AC5D6C}"/>
              </a:ext>
            </a:extLst>
          </p:cNvPr>
          <p:cNvGrpSpPr/>
          <p:nvPr/>
        </p:nvGrpSpPr>
        <p:grpSpPr>
          <a:xfrm>
            <a:off x="1866605" y="1984823"/>
            <a:ext cx="635590" cy="1812477"/>
            <a:chOff x="1866605" y="1984823"/>
            <a:chExt cx="635590" cy="1812477"/>
          </a:xfrm>
        </p:grpSpPr>
        <p:sp>
          <p:nvSpPr>
            <p:cNvPr id="33" name="Oval 18">
              <a:extLst>
                <a:ext uri="{FF2B5EF4-FFF2-40B4-BE49-F238E27FC236}">
                  <a16:creationId xmlns:a16="http://schemas.microsoft.com/office/drawing/2014/main" id="{EE575F8F-376F-40E9-AD02-1B8AC64B51C5}"/>
                </a:ext>
              </a:extLst>
            </p:cNvPr>
            <p:cNvSpPr/>
            <p:nvPr/>
          </p:nvSpPr>
          <p:spPr>
            <a:xfrm>
              <a:off x="1866605" y="1984823"/>
              <a:ext cx="635590" cy="635590"/>
            </a:xfrm>
            <a:prstGeom prst="ellipse">
              <a:avLst/>
            </a:prstGeom>
            <a:solidFill>
              <a:srgbClr val="006666"/>
            </a:solidFill>
            <a:ln w="38100" cap="flat" cmpd="sng" algn="ctr">
              <a:solidFill>
                <a:srgbClr val="D9BA8C"/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cxnSp>
          <p:nvCxnSpPr>
            <p:cNvPr id="5" name="直接连接符 4">
              <a:extLst>
                <a:ext uri="{FF2B5EF4-FFF2-40B4-BE49-F238E27FC236}">
                  <a16:creationId xmlns:a16="http://schemas.microsoft.com/office/drawing/2014/main" id="{010EF3D8-DB0D-4B7C-89BC-6AD90FA80B07}"/>
                </a:ext>
              </a:extLst>
            </p:cNvPr>
            <p:cNvCxnSpPr/>
            <p:nvPr/>
          </p:nvCxnSpPr>
          <p:spPr>
            <a:xfrm>
              <a:off x="2184400" y="2781300"/>
              <a:ext cx="0" cy="1016000"/>
            </a:xfrm>
            <a:prstGeom prst="line">
              <a:avLst/>
            </a:prstGeom>
            <a:noFill/>
            <a:ln w="6350" cap="flat" cmpd="sng" algn="ctr">
              <a:solidFill>
                <a:srgbClr val="7F8C8D"/>
              </a:solidFill>
              <a:prstDash val="dash"/>
              <a:miter lim="800000"/>
              <a:headEnd type="oval"/>
            </a:ln>
            <a:effectLst/>
          </p:spPr>
        </p:cxnSp>
      </p:grpSp>
      <p:grpSp>
        <p:nvGrpSpPr>
          <p:cNvPr id="41" name="组合 40">
            <a:extLst>
              <a:ext uri="{FF2B5EF4-FFF2-40B4-BE49-F238E27FC236}">
                <a16:creationId xmlns:a16="http://schemas.microsoft.com/office/drawing/2014/main" id="{9F1F59C5-2D3B-41EC-9EC8-C5D59BAE9255}"/>
              </a:ext>
            </a:extLst>
          </p:cNvPr>
          <p:cNvGrpSpPr/>
          <p:nvPr/>
        </p:nvGrpSpPr>
        <p:grpSpPr>
          <a:xfrm>
            <a:off x="4005433" y="1093440"/>
            <a:ext cx="635590" cy="2460177"/>
            <a:chOff x="1866605" y="1984823"/>
            <a:chExt cx="635590" cy="2460177"/>
          </a:xfrm>
        </p:grpSpPr>
        <p:sp>
          <p:nvSpPr>
            <p:cNvPr id="42" name="Oval 18">
              <a:extLst>
                <a:ext uri="{FF2B5EF4-FFF2-40B4-BE49-F238E27FC236}">
                  <a16:creationId xmlns:a16="http://schemas.microsoft.com/office/drawing/2014/main" id="{C26B9F6B-28EF-4631-8479-5052F7CE3F3A}"/>
                </a:ext>
              </a:extLst>
            </p:cNvPr>
            <p:cNvSpPr/>
            <p:nvPr/>
          </p:nvSpPr>
          <p:spPr>
            <a:xfrm>
              <a:off x="1866605" y="1984823"/>
              <a:ext cx="635590" cy="635590"/>
            </a:xfrm>
            <a:prstGeom prst="ellipse">
              <a:avLst/>
            </a:prstGeom>
            <a:solidFill>
              <a:srgbClr val="006666"/>
            </a:solidFill>
            <a:ln w="38100" cap="flat" cmpd="sng" algn="ctr">
              <a:solidFill>
                <a:srgbClr val="D9BA8C"/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cxnSp>
          <p:nvCxnSpPr>
            <p:cNvPr id="43" name="直接连接符 42">
              <a:extLst>
                <a:ext uri="{FF2B5EF4-FFF2-40B4-BE49-F238E27FC236}">
                  <a16:creationId xmlns:a16="http://schemas.microsoft.com/office/drawing/2014/main" id="{57E23A63-5176-4D23-A458-9840E0CD3587}"/>
                </a:ext>
              </a:extLst>
            </p:cNvPr>
            <p:cNvCxnSpPr>
              <a:cxnSpLocks/>
            </p:cNvCxnSpPr>
            <p:nvPr/>
          </p:nvCxnSpPr>
          <p:spPr>
            <a:xfrm>
              <a:off x="2184400" y="2781300"/>
              <a:ext cx="0" cy="1663700"/>
            </a:xfrm>
            <a:prstGeom prst="line">
              <a:avLst/>
            </a:prstGeom>
            <a:noFill/>
            <a:ln w="6350" cap="flat" cmpd="sng" algn="ctr">
              <a:solidFill>
                <a:srgbClr val="7F8C8D"/>
              </a:solidFill>
              <a:prstDash val="dash"/>
              <a:miter lim="800000"/>
              <a:headEnd type="oval"/>
            </a:ln>
            <a:effectLst/>
          </p:spPr>
        </p:cxnSp>
      </p:grpSp>
      <p:sp>
        <p:nvSpPr>
          <p:cNvPr id="50" name="Rectangle 10">
            <a:extLst>
              <a:ext uri="{FF2B5EF4-FFF2-40B4-BE49-F238E27FC236}">
                <a16:creationId xmlns:a16="http://schemas.microsoft.com/office/drawing/2014/main" id="{6AF8FC04-F221-409E-A855-94411916CE97}"/>
              </a:ext>
            </a:extLst>
          </p:cNvPr>
          <p:cNvSpPr/>
          <p:nvPr/>
        </p:nvSpPr>
        <p:spPr>
          <a:xfrm>
            <a:off x="607125" y="1360475"/>
            <a:ext cx="2348822" cy="323165"/>
          </a:xfrm>
          <a:prstGeom prst="rect">
            <a:avLst/>
          </a:prstGeom>
        </p:spPr>
        <p:txBody>
          <a:bodyPr wrap="none" lIns="0" tIns="0" rIns="216000" bIns="0" anchor="b" anchorCtr="0">
            <a:normAutofit fontScale="925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D9BA8C"/>
                </a:solidFill>
                <a:effectLst/>
                <a:uLnTx/>
                <a:uFillTx/>
                <a:latin typeface="#9Slide04 SVNSwashington" pitchFamily="2" charset="0"/>
                <a:ea typeface="inpin heiti" panose="00000500000000000000" pitchFamily="2" charset="-122"/>
                <a:cs typeface="+mn-ea"/>
                <a:sym typeface="inpin heiti" panose="00000500000000000000" pitchFamily="2" charset="-122"/>
              </a:rPr>
              <a:t>CẢM HỨNG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D9BA8C"/>
              </a:solidFill>
              <a:effectLst/>
              <a:uLnTx/>
              <a:uFillTx/>
              <a:latin typeface="#9Slide04 SVNSwashington" pitchFamily="2" charset="0"/>
              <a:ea typeface="inpin heiti" panose="00000500000000000000" pitchFamily="2" charset="-122"/>
              <a:cs typeface="+mn-ea"/>
              <a:sym typeface="inpin heiti" panose="00000500000000000000" pitchFamily="2" charset="-122"/>
            </a:endParaRPr>
          </a:p>
        </p:txBody>
      </p:sp>
      <p:sp>
        <p:nvSpPr>
          <p:cNvPr id="53" name="Rectangle 10">
            <a:extLst>
              <a:ext uri="{FF2B5EF4-FFF2-40B4-BE49-F238E27FC236}">
                <a16:creationId xmlns:a16="http://schemas.microsoft.com/office/drawing/2014/main" id="{77CA9145-25B1-40EA-83F9-6E8E71B9A280}"/>
              </a:ext>
            </a:extLst>
          </p:cNvPr>
          <p:cNvSpPr/>
          <p:nvPr/>
        </p:nvSpPr>
        <p:spPr>
          <a:xfrm>
            <a:off x="4641023" y="770275"/>
            <a:ext cx="2348822" cy="323165"/>
          </a:xfrm>
          <a:prstGeom prst="rect">
            <a:avLst/>
          </a:prstGeom>
        </p:spPr>
        <p:txBody>
          <a:bodyPr wrap="none" lIns="0" tIns="0" rIns="216000" bIns="0" anchor="b" anchorCtr="0">
            <a:normAutofit fontScale="925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D9BA8C"/>
                </a:solidFill>
                <a:effectLst/>
                <a:uLnTx/>
                <a:uFillTx/>
                <a:latin typeface="#9Slide04 SVNSwashington" pitchFamily="2" charset="0"/>
                <a:ea typeface="inpin heiti" panose="00000500000000000000" pitchFamily="2" charset="-122"/>
                <a:cs typeface="+mn-ea"/>
                <a:sym typeface="inpin heiti" panose="00000500000000000000" pitchFamily="2" charset="-122"/>
              </a:rPr>
              <a:t>CẤU TRÚC 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D9BA8C"/>
              </a:solidFill>
              <a:effectLst/>
              <a:uLnTx/>
              <a:uFillTx/>
              <a:latin typeface="#9Slide04 SVNSwashington" pitchFamily="2" charset="0"/>
              <a:ea typeface="inpin heiti" panose="00000500000000000000" pitchFamily="2" charset="-122"/>
              <a:cs typeface="+mn-ea"/>
              <a:sym typeface="inpin heiti" panose="00000500000000000000" pitchFamily="2" charset="-122"/>
            </a:endParaRPr>
          </a:p>
        </p:txBody>
      </p:sp>
      <p:grpSp>
        <p:nvGrpSpPr>
          <p:cNvPr id="60" name="组合 59">
            <a:extLst>
              <a:ext uri="{FF2B5EF4-FFF2-40B4-BE49-F238E27FC236}">
                <a16:creationId xmlns:a16="http://schemas.microsoft.com/office/drawing/2014/main" id="{F0C31A5E-1D65-424F-AC44-D80164707CBC}"/>
              </a:ext>
            </a:extLst>
          </p:cNvPr>
          <p:cNvGrpSpPr/>
          <p:nvPr/>
        </p:nvGrpSpPr>
        <p:grpSpPr>
          <a:xfrm>
            <a:off x="6743297" y="2498150"/>
            <a:ext cx="727397" cy="3120688"/>
            <a:chOff x="1866604" y="1984823"/>
            <a:chExt cx="727397" cy="2460177"/>
          </a:xfrm>
        </p:grpSpPr>
        <p:sp>
          <p:nvSpPr>
            <p:cNvPr id="61" name="Oval 18">
              <a:extLst>
                <a:ext uri="{FF2B5EF4-FFF2-40B4-BE49-F238E27FC236}">
                  <a16:creationId xmlns:a16="http://schemas.microsoft.com/office/drawing/2014/main" id="{9A4A9970-A37D-471A-93AA-3C5209AF43E3}"/>
                </a:ext>
              </a:extLst>
            </p:cNvPr>
            <p:cNvSpPr/>
            <p:nvPr/>
          </p:nvSpPr>
          <p:spPr>
            <a:xfrm>
              <a:off x="1866604" y="1984823"/>
              <a:ext cx="727397" cy="635590"/>
            </a:xfrm>
            <a:prstGeom prst="ellipse">
              <a:avLst/>
            </a:prstGeom>
            <a:solidFill>
              <a:srgbClr val="006666"/>
            </a:solidFill>
            <a:ln w="38100" cap="flat" cmpd="sng" algn="ctr">
              <a:solidFill>
                <a:srgbClr val="D9BA8C"/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cxnSp>
          <p:nvCxnSpPr>
            <p:cNvPr id="62" name="直接连接符 61">
              <a:extLst>
                <a:ext uri="{FF2B5EF4-FFF2-40B4-BE49-F238E27FC236}">
                  <a16:creationId xmlns:a16="http://schemas.microsoft.com/office/drawing/2014/main" id="{9AE33551-973F-407B-B496-F8286E5A7752}"/>
                </a:ext>
              </a:extLst>
            </p:cNvPr>
            <p:cNvCxnSpPr>
              <a:cxnSpLocks/>
            </p:cNvCxnSpPr>
            <p:nvPr/>
          </p:nvCxnSpPr>
          <p:spPr>
            <a:xfrm>
              <a:off x="2184400" y="2781300"/>
              <a:ext cx="0" cy="1663700"/>
            </a:xfrm>
            <a:prstGeom prst="line">
              <a:avLst/>
            </a:prstGeom>
            <a:noFill/>
            <a:ln w="6350" cap="flat" cmpd="sng" algn="ctr">
              <a:solidFill>
                <a:srgbClr val="7F8C8D"/>
              </a:solidFill>
              <a:prstDash val="dash"/>
              <a:miter lim="800000"/>
              <a:headEnd type="oval"/>
            </a:ln>
            <a:effectLst/>
          </p:spPr>
        </p:cxnSp>
      </p:grpSp>
      <p:grpSp>
        <p:nvGrpSpPr>
          <p:cNvPr id="63" name="Group 11">
            <a:extLst>
              <a:ext uri="{FF2B5EF4-FFF2-40B4-BE49-F238E27FC236}">
                <a16:creationId xmlns:a16="http://schemas.microsoft.com/office/drawing/2014/main" id="{1B54D26C-3574-4821-B5DA-0124A2ACCA69}"/>
              </a:ext>
            </a:extLst>
          </p:cNvPr>
          <p:cNvGrpSpPr/>
          <p:nvPr/>
        </p:nvGrpSpPr>
        <p:grpSpPr>
          <a:xfrm>
            <a:off x="6964311" y="1984823"/>
            <a:ext cx="2393296" cy="2924133"/>
            <a:chOff x="1668225" y="320462"/>
            <a:chExt cx="2393296" cy="2305224"/>
          </a:xfrm>
        </p:grpSpPr>
        <p:sp>
          <p:nvSpPr>
            <p:cNvPr id="64" name="TextBox 36">
              <a:extLst>
                <a:ext uri="{FF2B5EF4-FFF2-40B4-BE49-F238E27FC236}">
                  <a16:creationId xmlns:a16="http://schemas.microsoft.com/office/drawing/2014/main" id="{4347420C-C935-4A89-AE36-2F4E78E17748}"/>
                </a:ext>
              </a:extLst>
            </p:cNvPr>
            <p:cNvSpPr txBox="1"/>
            <p:nvPr/>
          </p:nvSpPr>
          <p:spPr>
            <a:xfrm>
              <a:off x="1842179" y="2071688"/>
              <a:ext cx="2219342" cy="553998"/>
            </a:xfrm>
            <a:prstGeom prst="rect">
              <a:avLst/>
            </a:prstGeom>
            <a:noFill/>
          </p:spPr>
          <p:txBody>
            <a:bodyPr wrap="square" rIns="216000" anchor="t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ea"/>
                <a:sym typeface="inpin heiti" panose="00000500000000000000" pitchFamily="2" charset="-122"/>
              </a:endParaRPr>
            </a:p>
          </p:txBody>
        </p:sp>
        <p:sp>
          <p:nvSpPr>
            <p:cNvPr id="65" name="Rectangle 10">
              <a:extLst>
                <a:ext uri="{FF2B5EF4-FFF2-40B4-BE49-F238E27FC236}">
                  <a16:creationId xmlns:a16="http://schemas.microsoft.com/office/drawing/2014/main" id="{086F0B1A-749A-4150-8CE8-1A345535C20E}"/>
                </a:ext>
              </a:extLst>
            </p:cNvPr>
            <p:cNvSpPr/>
            <p:nvPr/>
          </p:nvSpPr>
          <p:spPr>
            <a:xfrm>
              <a:off x="1668225" y="320462"/>
              <a:ext cx="2143144" cy="337640"/>
            </a:xfrm>
            <a:prstGeom prst="rect">
              <a:avLst/>
            </a:prstGeom>
          </p:spPr>
          <p:txBody>
            <a:bodyPr wrap="none" lIns="0" tIns="0" rIns="216000" bIns="0" anchor="b" anchorCtr="0">
              <a:norm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D9BA8C"/>
                  </a:solidFill>
                  <a:effectLst/>
                  <a:uLnTx/>
                  <a:uFillTx/>
                  <a:latin typeface="#9Slide04 SVNSwashington" pitchFamily="2" charset="0"/>
                  <a:ea typeface="inpin heiti" panose="00000500000000000000" pitchFamily="2" charset="-122"/>
                  <a:cs typeface="+mn-ea"/>
                  <a:sym typeface="inpin heiti" panose="00000500000000000000" pitchFamily="2" charset="-122"/>
                </a:rPr>
                <a:t>NIÊM – LUẬT</a:t>
              </a: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D9BA8C"/>
                </a:solidFill>
                <a:effectLst/>
                <a:uLnTx/>
                <a:uFillTx/>
                <a:latin typeface="#9Slide04 SVNSwashington" pitchFamily="2" charset="0"/>
                <a:ea typeface="inpin heiti" panose="00000500000000000000" pitchFamily="2" charset="-122"/>
                <a:cs typeface="+mn-ea"/>
                <a:sym typeface="inpin heiti" panose="00000500000000000000" pitchFamily="2" charset="-122"/>
              </a:endParaRPr>
            </a:p>
          </p:txBody>
        </p:sp>
      </p:grpSp>
      <p:grpSp>
        <p:nvGrpSpPr>
          <p:cNvPr id="28" name="组合 40">
            <a:extLst>
              <a:ext uri="{FF2B5EF4-FFF2-40B4-BE49-F238E27FC236}">
                <a16:creationId xmlns:a16="http://schemas.microsoft.com/office/drawing/2014/main" id="{7246F995-939A-4E84-B1D6-312F45F6164B}"/>
              </a:ext>
            </a:extLst>
          </p:cNvPr>
          <p:cNvGrpSpPr/>
          <p:nvPr/>
        </p:nvGrpSpPr>
        <p:grpSpPr>
          <a:xfrm>
            <a:off x="9802564" y="1402299"/>
            <a:ext cx="770875" cy="3619527"/>
            <a:chOff x="1798962" y="1984823"/>
            <a:chExt cx="770875" cy="2460177"/>
          </a:xfrm>
        </p:grpSpPr>
        <p:sp>
          <p:nvSpPr>
            <p:cNvPr id="29" name="Oval 18">
              <a:extLst>
                <a:ext uri="{FF2B5EF4-FFF2-40B4-BE49-F238E27FC236}">
                  <a16:creationId xmlns:a16="http://schemas.microsoft.com/office/drawing/2014/main" id="{8DAB6567-3F6B-47B9-A60F-C9D89FD82376}"/>
                </a:ext>
              </a:extLst>
            </p:cNvPr>
            <p:cNvSpPr/>
            <p:nvPr/>
          </p:nvSpPr>
          <p:spPr>
            <a:xfrm>
              <a:off x="1798962" y="1984823"/>
              <a:ext cx="770875" cy="635590"/>
            </a:xfrm>
            <a:prstGeom prst="ellipse">
              <a:avLst/>
            </a:prstGeom>
            <a:solidFill>
              <a:srgbClr val="006666"/>
            </a:solidFill>
            <a:ln w="38100" cap="flat" cmpd="sng" algn="ctr">
              <a:solidFill>
                <a:srgbClr val="D9BA8C"/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cxnSp>
          <p:nvCxnSpPr>
            <p:cNvPr id="30" name="直接连接符 42">
              <a:extLst>
                <a:ext uri="{FF2B5EF4-FFF2-40B4-BE49-F238E27FC236}">
                  <a16:creationId xmlns:a16="http://schemas.microsoft.com/office/drawing/2014/main" id="{1735C5B3-03EF-4845-A9A2-3053550598BD}"/>
                </a:ext>
              </a:extLst>
            </p:cNvPr>
            <p:cNvCxnSpPr>
              <a:cxnSpLocks/>
            </p:cNvCxnSpPr>
            <p:nvPr/>
          </p:nvCxnSpPr>
          <p:spPr>
            <a:xfrm>
              <a:off x="2184400" y="2781300"/>
              <a:ext cx="0" cy="1663700"/>
            </a:xfrm>
            <a:prstGeom prst="line">
              <a:avLst/>
            </a:prstGeom>
            <a:noFill/>
            <a:ln w="6350" cap="flat" cmpd="sng" algn="ctr">
              <a:solidFill>
                <a:srgbClr val="7F8C8D"/>
              </a:solidFill>
              <a:prstDash val="dash"/>
              <a:miter lim="800000"/>
              <a:headEnd type="oval"/>
            </a:ln>
            <a:effectLst/>
          </p:spPr>
        </p:cxnSp>
      </p:grpSp>
      <p:sp>
        <p:nvSpPr>
          <p:cNvPr id="31" name="Rectangle 10">
            <a:extLst>
              <a:ext uri="{FF2B5EF4-FFF2-40B4-BE49-F238E27FC236}">
                <a16:creationId xmlns:a16="http://schemas.microsoft.com/office/drawing/2014/main" id="{C296FCFF-66BD-42D0-89F6-8945BF5E7C49}"/>
              </a:ext>
            </a:extLst>
          </p:cNvPr>
          <p:cNvSpPr/>
          <p:nvPr/>
        </p:nvSpPr>
        <p:spPr>
          <a:xfrm>
            <a:off x="10410464" y="992076"/>
            <a:ext cx="2348822" cy="323165"/>
          </a:xfrm>
          <a:prstGeom prst="rect">
            <a:avLst/>
          </a:prstGeom>
        </p:spPr>
        <p:txBody>
          <a:bodyPr wrap="none" lIns="0" tIns="0" rIns="216000" bIns="0" anchor="b" anchorCtr="0">
            <a:normAutofit fontScale="925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D9BA8C"/>
                </a:solidFill>
                <a:effectLst/>
                <a:uLnTx/>
                <a:uFillTx/>
                <a:latin typeface="#9Slide04 SVNSwashington" pitchFamily="2" charset="0"/>
                <a:ea typeface="inpin heiti" panose="00000500000000000000" pitchFamily="2" charset="-122"/>
                <a:cs typeface="+mn-ea"/>
                <a:sym typeface="inpin heiti" panose="00000500000000000000" pitchFamily="2" charset="-122"/>
              </a:rPr>
              <a:t>ĐỐI – VẦN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D9BA8C"/>
              </a:solidFill>
              <a:effectLst/>
              <a:uLnTx/>
              <a:uFillTx/>
              <a:latin typeface="#9Slide04 SVNSwashington" pitchFamily="2" charset="0"/>
              <a:ea typeface="inpin heiti" panose="00000500000000000000" pitchFamily="2" charset="-122"/>
              <a:cs typeface="+mn-ea"/>
              <a:sym typeface="inpin heiti" panose="00000500000000000000" pitchFamily="2" charset="-122"/>
            </a:endParaRP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4" name="Slide Zoom 3">
                <a:extLst>
                  <a:ext uri="{FF2B5EF4-FFF2-40B4-BE49-F238E27FC236}">
                    <a16:creationId xmlns:a16="http://schemas.microsoft.com/office/drawing/2014/main" id="{899747C3-4691-4028-8E3B-1797D399AC82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919813" y="2139110"/>
              <a:ext cx="529174" cy="297660"/>
            </p:xfrm>
            <a:graphic>
              <a:graphicData uri="http://schemas.microsoft.com/office/powerpoint/2016/slidezoom">
                <pslz:sldZm>
                  <pslz:sldZmObj sldId="289" cId="4051410143">
                    <pslz:zmPr id="{A9B19D97-7D96-4A06-AD9E-ED05906DBCEB}" returnToParent="0" transitionDur="1000">
                      <p166:blipFill xmlns:p166="http://schemas.microsoft.com/office/powerpoint/2016/6/main">
                        <a:blip r:embed="rId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529174" cy="29766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4" name="Slide Zoom 3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899747C3-4691-4028-8E3B-1797D399AC8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919813" y="2139110"/>
                <a:ext cx="529174" cy="29766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8" name="Slide Zoom 7">
                <a:extLst>
                  <a:ext uri="{FF2B5EF4-FFF2-40B4-BE49-F238E27FC236}">
                    <a16:creationId xmlns:a16="http://schemas.microsoft.com/office/drawing/2014/main" id="{132895D7-1840-4FC3-97FF-AE58B3F692EE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4075990" y="1265658"/>
              <a:ext cx="534820" cy="300836"/>
            </p:xfrm>
            <a:graphic>
              <a:graphicData uri="http://schemas.microsoft.com/office/powerpoint/2016/slidezoom">
                <pslz:sldZm>
                  <pslz:sldZmObj sldId="300" cId="3270808005">
                    <pslz:zmPr id="{1C1E645C-C8E9-42C1-B03C-6CD0233CBB0F}" returnToParent="0" transitionDur="1000">
                      <p166:blipFill xmlns:p166="http://schemas.microsoft.com/office/powerpoint/2016/6/main">
                        <a:blip r:embed="rId8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534820" cy="300836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8" name="Slide Zoom 7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132895D7-1840-4FC3-97FF-AE58B3F692E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075990" y="1265658"/>
                <a:ext cx="534820" cy="300836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0" name="Slide Zoom 9">
                <a:extLst>
                  <a:ext uri="{FF2B5EF4-FFF2-40B4-BE49-F238E27FC236}">
                    <a16:creationId xmlns:a16="http://schemas.microsoft.com/office/drawing/2014/main" id="{ACC6905E-95D2-47A2-B39B-2E07CBF75E02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6816788" y="2731065"/>
              <a:ext cx="580414" cy="326483"/>
            </p:xfrm>
            <a:graphic>
              <a:graphicData uri="http://schemas.microsoft.com/office/powerpoint/2016/slidezoom">
                <pslz:sldZm>
                  <pslz:sldZmObj sldId="304" cId="913896826">
                    <pslz:zmPr id="{4ACC3535-BA3A-488A-B7BE-A95E7C247CD8}" returnToParent="0" transitionDur="1000">
                      <p166:blipFill xmlns:p166="http://schemas.microsoft.com/office/powerpoint/2016/6/main">
                        <a:blip r:embed="rId11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580414" cy="326483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0" name="Slide Zoom 9">
                <a:hlinkClick r:id="rId12" action="ppaction://hlinksldjump"/>
                <a:extLst>
                  <a:ext uri="{FF2B5EF4-FFF2-40B4-BE49-F238E27FC236}">
                    <a16:creationId xmlns:a16="http://schemas.microsoft.com/office/drawing/2014/main" id="{ACC6905E-95D2-47A2-B39B-2E07CBF75E0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6816788" y="2731065"/>
                <a:ext cx="580414" cy="326483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2" name="Slide Zoom 11">
                <a:extLst>
                  <a:ext uri="{FF2B5EF4-FFF2-40B4-BE49-F238E27FC236}">
                    <a16:creationId xmlns:a16="http://schemas.microsoft.com/office/drawing/2014/main" id="{F3C8FCC4-4687-4D9D-92B6-00308C31ECDF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9900743" y="1717758"/>
              <a:ext cx="574516" cy="323165"/>
            </p:xfrm>
            <a:graphic>
              <a:graphicData uri="http://schemas.microsoft.com/office/powerpoint/2016/slidezoom">
                <pslz:sldZm>
                  <pslz:sldZmObj sldId="317" cId="356063557">
                    <pslz:zmPr id="{24265A1C-0C98-4A55-A2C8-4AED9F31BE99}" returnToParent="0" transitionDur="1000">
                      <p166:blipFill xmlns:p166="http://schemas.microsoft.com/office/powerpoint/2016/6/main">
                        <a:blip r:embed="rId1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574516" cy="323165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2" name="Slide Zoom 11">
                <a:hlinkClick r:id="rId15" action="ppaction://hlinksldjump"/>
                <a:extLst>
                  <a:ext uri="{FF2B5EF4-FFF2-40B4-BE49-F238E27FC236}">
                    <a16:creationId xmlns:a16="http://schemas.microsoft.com/office/drawing/2014/main" id="{F3C8FCC4-4687-4D9D-92B6-00308C31ECD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9900743" y="1717758"/>
                <a:ext cx="574516" cy="323165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928439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>
        <p14:flythrough dir="out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9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31">
            <a:extLst>
              <a:ext uri="{FF2B5EF4-FFF2-40B4-BE49-F238E27FC236}">
                <a16:creationId xmlns:a16="http://schemas.microsoft.com/office/drawing/2014/main" id="{744038F1-901F-4028-BEC1-D6D2AB63F02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9532" y="3610520"/>
            <a:ext cx="2491110" cy="2465297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B6A7EC11-46B8-4617-9C2C-442E9B901328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7286" y="1618501"/>
            <a:ext cx="3658911" cy="3620997"/>
          </a:xfrm>
          <a:prstGeom prst="rect">
            <a:avLst/>
          </a:prstGeom>
        </p:spPr>
      </p:pic>
      <p:grpSp>
        <p:nvGrpSpPr>
          <p:cNvPr id="38" name="组合 37">
            <a:extLst>
              <a:ext uri="{FF2B5EF4-FFF2-40B4-BE49-F238E27FC236}">
                <a16:creationId xmlns:a16="http://schemas.microsoft.com/office/drawing/2014/main" id="{41584B1D-D7B7-4C3C-B344-B81669CB10F7}"/>
              </a:ext>
            </a:extLst>
          </p:cNvPr>
          <p:cNvGrpSpPr/>
          <p:nvPr/>
        </p:nvGrpSpPr>
        <p:grpSpPr>
          <a:xfrm>
            <a:off x="3598693" y="2630602"/>
            <a:ext cx="2735865" cy="2212567"/>
            <a:chOff x="6053252" y="2638087"/>
            <a:chExt cx="2735865" cy="2212567"/>
          </a:xfrm>
        </p:grpSpPr>
        <p:sp>
          <p:nvSpPr>
            <p:cNvPr id="73" name="iS1ide-24-hours_271043">
              <a:extLst>
                <a:ext uri="{FF2B5EF4-FFF2-40B4-BE49-F238E27FC236}">
                  <a16:creationId xmlns:a16="http://schemas.microsoft.com/office/drawing/2014/main" id="{5AC98308-517D-48D5-B478-8D0D4E838641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134406" y="3124558"/>
              <a:ext cx="609685" cy="608884"/>
            </a:xfrm>
            <a:custGeom>
              <a:avLst/>
              <a:gdLst>
                <a:gd name="connsiteX0" fmla="*/ 86413 w 591547"/>
                <a:gd name="connsiteY0" fmla="*/ 515758 h 590770"/>
                <a:gd name="connsiteX1" fmla="*/ 171919 w 591547"/>
                <a:gd name="connsiteY1" fmla="*/ 515758 h 590770"/>
                <a:gd name="connsiteX2" fmla="*/ 171919 w 591547"/>
                <a:gd name="connsiteY2" fmla="*/ 537523 h 590770"/>
                <a:gd name="connsiteX3" fmla="*/ 86413 w 591547"/>
                <a:gd name="connsiteY3" fmla="*/ 537523 h 590770"/>
                <a:gd name="connsiteX4" fmla="*/ 86413 w 591547"/>
                <a:gd name="connsiteY4" fmla="*/ 461733 h 590770"/>
                <a:gd name="connsiteX5" fmla="*/ 171919 w 591547"/>
                <a:gd name="connsiteY5" fmla="*/ 461733 h 590770"/>
                <a:gd name="connsiteX6" fmla="*/ 171919 w 591547"/>
                <a:gd name="connsiteY6" fmla="*/ 483498 h 590770"/>
                <a:gd name="connsiteX7" fmla="*/ 86413 w 591547"/>
                <a:gd name="connsiteY7" fmla="*/ 483498 h 590770"/>
                <a:gd name="connsiteX8" fmla="*/ 86413 w 591547"/>
                <a:gd name="connsiteY8" fmla="*/ 408616 h 590770"/>
                <a:gd name="connsiteX9" fmla="*/ 171919 w 591547"/>
                <a:gd name="connsiteY9" fmla="*/ 408616 h 590770"/>
                <a:gd name="connsiteX10" fmla="*/ 171919 w 591547"/>
                <a:gd name="connsiteY10" fmla="*/ 429474 h 590770"/>
                <a:gd name="connsiteX11" fmla="*/ 86413 w 591547"/>
                <a:gd name="connsiteY11" fmla="*/ 429474 h 590770"/>
                <a:gd name="connsiteX12" fmla="*/ 204177 w 591547"/>
                <a:gd name="connsiteY12" fmla="*/ 357041 h 590770"/>
                <a:gd name="connsiteX13" fmla="*/ 204177 w 591547"/>
                <a:gd name="connsiteY13" fmla="*/ 569815 h 590770"/>
                <a:gd name="connsiteX14" fmla="*/ 333300 w 591547"/>
                <a:gd name="connsiteY14" fmla="*/ 569815 h 590770"/>
                <a:gd name="connsiteX15" fmla="*/ 333300 w 591547"/>
                <a:gd name="connsiteY15" fmla="*/ 382026 h 590770"/>
                <a:gd name="connsiteX16" fmla="*/ 183194 w 591547"/>
                <a:gd name="connsiteY16" fmla="*/ 357041 h 590770"/>
                <a:gd name="connsiteX17" fmla="*/ 75053 w 591547"/>
                <a:gd name="connsiteY17" fmla="*/ 382026 h 590770"/>
                <a:gd name="connsiteX18" fmla="*/ 75053 w 591547"/>
                <a:gd name="connsiteY18" fmla="*/ 569815 h 590770"/>
                <a:gd name="connsiteX19" fmla="*/ 183194 w 591547"/>
                <a:gd name="connsiteY19" fmla="*/ 569815 h 590770"/>
                <a:gd name="connsiteX20" fmla="*/ 247709 w 591547"/>
                <a:gd name="connsiteY20" fmla="*/ 311838 h 590770"/>
                <a:gd name="connsiteX21" fmla="*/ 322851 w 591547"/>
                <a:gd name="connsiteY21" fmla="*/ 311838 h 590770"/>
                <a:gd name="connsiteX22" fmla="*/ 322851 w 591547"/>
                <a:gd name="connsiteY22" fmla="*/ 332826 h 590770"/>
                <a:gd name="connsiteX23" fmla="*/ 247709 w 591547"/>
                <a:gd name="connsiteY23" fmla="*/ 332826 h 590770"/>
                <a:gd name="connsiteX24" fmla="*/ 247709 w 591547"/>
                <a:gd name="connsiteY24" fmla="*/ 257944 h 590770"/>
                <a:gd name="connsiteX25" fmla="*/ 322851 w 591547"/>
                <a:gd name="connsiteY25" fmla="*/ 257944 h 590770"/>
                <a:gd name="connsiteX26" fmla="*/ 322851 w 591547"/>
                <a:gd name="connsiteY26" fmla="*/ 279580 h 590770"/>
                <a:gd name="connsiteX27" fmla="*/ 247709 w 591547"/>
                <a:gd name="connsiteY27" fmla="*/ 279580 h 590770"/>
                <a:gd name="connsiteX28" fmla="*/ 247709 w 591547"/>
                <a:gd name="connsiteY28" fmla="*/ 203919 h 590770"/>
                <a:gd name="connsiteX29" fmla="*/ 322851 w 591547"/>
                <a:gd name="connsiteY29" fmla="*/ 203919 h 590770"/>
                <a:gd name="connsiteX30" fmla="*/ 322851 w 591547"/>
                <a:gd name="connsiteY30" fmla="*/ 225684 h 590770"/>
                <a:gd name="connsiteX31" fmla="*/ 247709 w 591547"/>
                <a:gd name="connsiteY31" fmla="*/ 225684 h 590770"/>
                <a:gd name="connsiteX32" fmla="*/ 247709 w 591547"/>
                <a:gd name="connsiteY32" fmla="*/ 150672 h 590770"/>
                <a:gd name="connsiteX33" fmla="*/ 322851 w 591547"/>
                <a:gd name="connsiteY33" fmla="*/ 150672 h 590770"/>
                <a:gd name="connsiteX34" fmla="*/ 322851 w 591547"/>
                <a:gd name="connsiteY34" fmla="*/ 171660 h 590770"/>
                <a:gd name="connsiteX35" fmla="*/ 247709 w 591547"/>
                <a:gd name="connsiteY35" fmla="*/ 171660 h 590770"/>
                <a:gd name="connsiteX36" fmla="*/ 355090 w 591547"/>
                <a:gd name="connsiteY36" fmla="*/ 102357 h 590770"/>
                <a:gd name="connsiteX37" fmla="*/ 355090 w 591547"/>
                <a:gd name="connsiteY37" fmla="*/ 373160 h 590770"/>
                <a:gd name="connsiteX38" fmla="*/ 355090 w 591547"/>
                <a:gd name="connsiteY38" fmla="*/ 376384 h 590770"/>
                <a:gd name="connsiteX39" fmla="*/ 355090 w 591547"/>
                <a:gd name="connsiteY39" fmla="*/ 569815 h 590770"/>
                <a:gd name="connsiteX40" fmla="*/ 484213 w 591547"/>
                <a:gd name="connsiteY40" fmla="*/ 569815 h 590770"/>
                <a:gd name="connsiteX41" fmla="*/ 484213 w 591547"/>
                <a:gd name="connsiteY41" fmla="*/ 154744 h 590770"/>
                <a:gd name="connsiteX42" fmla="*/ 333300 w 591547"/>
                <a:gd name="connsiteY42" fmla="*/ 99939 h 590770"/>
                <a:gd name="connsiteX43" fmla="*/ 236458 w 591547"/>
                <a:gd name="connsiteY43" fmla="*/ 125730 h 590770"/>
                <a:gd name="connsiteX44" fmla="*/ 236458 w 591547"/>
                <a:gd name="connsiteY44" fmla="*/ 341728 h 590770"/>
                <a:gd name="connsiteX45" fmla="*/ 333300 w 591547"/>
                <a:gd name="connsiteY45" fmla="*/ 360265 h 590770"/>
                <a:gd name="connsiteX46" fmla="*/ 397862 w 591547"/>
                <a:gd name="connsiteY46" fmla="*/ 21761 h 590770"/>
                <a:gd name="connsiteX47" fmla="*/ 387371 w 591547"/>
                <a:gd name="connsiteY47" fmla="*/ 32238 h 590770"/>
                <a:gd name="connsiteX48" fmla="*/ 397862 w 591547"/>
                <a:gd name="connsiteY48" fmla="*/ 42716 h 590770"/>
                <a:gd name="connsiteX49" fmla="*/ 409160 w 591547"/>
                <a:gd name="connsiteY49" fmla="*/ 32238 h 590770"/>
                <a:gd name="connsiteX50" fmla="*/ 397862 w 591547"/>
                <a:gd name="connsiteY50" fmla="*/ 21761 h 590770"/>
                <a:gd name="connsiteX51" fmla="*/ 397862 w 591547"/>
                <a:gd name="connsiteY51" fmla="*/ 0 h 590770"/>
                <a:gd name="connsiteX52" fmla="*/ 430143 w 591547"/>
                <a:gd name="connsiteY52" fmla="*/ 32238 h 590770"/>
                <a:gd name="connsiteX53" fmla="*/ 409160 w 591547"/>
                <a:gd name="connsiteY53" fmla="*/ 62865 h 590770"/>
                <a:gd name="connsiteX54" fmla="*/ 409160 w 591547"/>
                <a:gd name="connsiteY54" fmla="*/ 100745 h 590770"/>
                <a:gd name="connsiteX55" fmla="*/ 498740 w 591547"/>
                <a:gd name="connsiteY55" fmla="*/ 137819 h 590770"/>
                <a:gd name="connsiteX56" fmla="*/ 506003 w 591547"/>
                <a:gd name="connsiteY56" fmla="*/ 147491 h 590770"/>
                <a:gd name="connsiteX57" fmla="*/ 506003 w 591547"/>
                <a:gd name="connsiteY57" fmla="*/ 569815 h 590770"/>
                <a:gd name="connsiteX58" fmla="*/ 591547 w 591547"/>
                <a:gd name="connsiteY58" fmla="*/ 569815 h 590770"/>
                <a:gd name="connsiteX59" fmla="*/ 591547 w 591547"/>
                <a:gd name="connsiteY59" fmla="*/ 590770 h 590770"/>
                <a:gd name="connsiteX60" fmla="*/ 494705 w 591547"/>
                <a:gd name="connsiteY60" fmla="*/ 590770 h 590770"/>
                <a:gd name="connsiteX61" fmla="*/ 344598 w 591547"/>
                <a:gd name="connsiteY61" fmla="*/ 590770 h 590770"/>
                <a:gd name="connsiteX62" fmla="*/ 193685 w 591547"/>
                <a:gd name="connsiteY62" fmla="*/ 590770 h 590770"/>
                <a:gd name="connsiteX63" fmla="*/ 64562 w 591547"/>
                <a:gd name="connsiteY63" fmla="*/ 590770 h 590770"/>
                <a:gd name="connsiteX64" fmla="*/ 0 w 591547"/>
                <a:gd name="connsiteY64" fmla="*/ 590770 h 590770"/>
                <a:gd name="connsiteX65" fmla="*/ 0 w 591547"/>
                <a:gd name="connsiteY65" fmla="*/ 569815 h 590770"/>
                <a:gd name="connsiteX66" fmla="*/ 54070 w 591547"/>
                <a:gd name="connsiteY66" fmla="*/ 569815 h 590770"/>
                <a:gd name="connsiteX67" fmla="*/ 54070 w 591547"/>
                <a:gd name="connsiteY67" fmla="*/ 373160 h 590770"/>
                <a:gd name="connsiteX68" fmla="*/ 62141 w 591547"/>
                <a:gd name="connsiteY68" fmla="*/ 362683 h 590770"/>
                <a:gd name="connsiteX69" fmla="*/ 191264 w 591547"/>
                <a:gd name="connsiteY69" fmla="*/ 333668 h 590770"/>
                <a:gd name="connsiteX70" fmla="*/ 195299 w 591547"/>
                <a:gd name="connsiteY70" fmla="*/ 333668 h 590770"/>
                <a:gd name="connsiteX71" fmla="*/ 196106 w 591547"/>
                <a:gd name="connsiteY71" fmla="*/ 333668 h 590770"/>
                <a:gd name="connsiteX72" fmla="*/ 215475 w 591547"/>
                <a:gd name="connsiteY72" fmla="*/ 336892 h 590770"/>
                <a:gd name="connsiteX73" fmla="*/ 215475 w 591547"/>
                <a:gd name="connsiteY73" fmla="*/ 116864 h 590770"/>
                <a:gd name="connsiteX74" fmla="*/ 223545 w 591547"/>
                <a:gd name="connsiteY74" fmla="*/ 106387 h 590770"/>
                <a:gd name="connsiteX75" fmla="*/ 341370 w 591547"/>
                <a:gd name="connsiteY75" fmla="*/ 75760 h 590770"/>
                <a:gd name="connsiteX76" fmla="*/ 342984 w 591547"/>
                <a:gd name="connsiteY76" fmla="*/ 75760 h 590770"/>
                <a:gd name="connsiteX77" fmla="*/ 345405 w 591547"/>
                <a:gd name="connsiteY77" fmla="*/ 75760 h 590770"/>
                <a:gd name="connsiteX78" fmla="*/ 347020 w 591547"/>
                <a:gd name="connsiteY78" fmla="*/ 75760 h 590770"/>
                <a:gd name="connsiteX79" fmla="*/ 348634 w 591547"/>
                <a:gd name="connsiteY79" fmla="*/ 75760 h 590770"/>
                <a:gd name="connsiteX80" fmla="*/ 387371 w 591547"/>
                <a:gd name="connsiteY80" fmla="*/ 91879 h 590770"/>
                <a:gd name="connsiteX81" fmla="*/ 387371 w 591547"/>
                <a:gd name="connsiteY81" fmla="*/ 62865 h 590770"/>
                <a:gd name="connsiteX82" fmla="*/ 365581 w 591547"/>
                <a:gd name="connsiteY82" fmla="*/ 32238 h 590770"/>
                <a:gd name="connsiteX83" fmla="*/ 397862 w 591547"/>
                <a:gd name="connsiteY83" fmla="*/ 0 h 590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</a:cxnLst>
              <a:rect l="l" t="t" r="r" b="b"/>
              <a:pathLst>
                <a:path w="591547" h="590770">
                  <a:moveTo>
                    <a:pt x="86413" y="515758"/>
                  </a:moveTo>
                  <a:lnTo>
                    <a:pt x="171919" y="515758"/>
                  </a:lnTo>
                  <a:lnTo>
                    <a:pt x="171919" y="537523"/>
                  </a:lnTo>
                  <a:lnTo>
                    <a:pt x="86413" y="537523"/>
                  </a:lnTo>
                  <a:close/>
                  <a:moveTo>
                    <a:pt x="86413" y="461733"/>
                  </a:moveTo>
                  <a:lnTo>
                    <a:pt x="171919" y="461733"/>
                  </a:lnTo>
                  <a:lnTo>
                    <a:pt x="171919" y="483498"/>
                  </a:lnTo>
                  <a:lnTo>
                    <a:pt x="86413" y="483498"/>
                  </a:lnTo>
                  <a:close/>
                  <a:moveTo>
                    <a:pt x="86413" y="408616"/>
                  </a:moveTo>
                  <a:lnTo>
                    <a:pt x="171919" y="408616"/>
                  </a:lnTo>
                  <a:lnTo>
                    <a:pt x="171919" y="429474"/>
                  </a:lnTo>
                  <a:lnTo>
                    <a:pt x="86413" y="429474"/>
                  </a:lnTo>
                  <a:close/>
                  <a:moveTo>
                    <a:pt x="204177" y="357041"/>
                  </a:moveTo>
                  <a:lnTo>
                    <a:pt x="204177" y="569815"/>
                  </a:lnTo>
                  <a:lnTo>
                    <a:pt x="333300" y="569815"/>
                  </a:lnTo>
                  <a:lnTo>
                    <a:pt x="333300" y="382026"/>
                  </a:lnTo>
                  <a:close/>
                  <a:moveTo>
                    <a:pt x="183194" y="357041"/>
                  </a:moveTo>
                  <a:lnTo>
                    <a:pt x="75053" y="382026"/>
                  </a:lnTo>
                  <a:lnTo>
                    <a:pt x="75053" y="569815"/>
                  </a:lnTo>
                  <a:lnTo>
                    <a:pt x="183194" y="569815"/>
                  </a:lnTo>
                  <a:close/>
                  <a:moveTo>
                    <a:pt x="247709" y="311838"/>
                  </a:moveTo>
                  <a:lnTo>
                    <a:pt x="322851" y="311838"/>
                  </a:lnTo>
                  <a:lnTo>
                    <a:pt x="322851" y="332826"/>
                  </a:lnTo>
                  <a:lnTo>
                    <a:pt x="247709" y="332826"/>
                  </a:lnTo>
                  <a:close/>
                  <a:moveTo>
                    <a:pt x="247709" y="257944"/>
                  </a:moveTo>
                  <a:lnTo>
                    <a:pt x="322851" y="257944"/>
                  </a:lnTo>
                  <a:lnTo>
                    <a:pt x="322851" y="279580"/>
                  </a:lnTo>
                  <a:lnTo>
                    <a:pt x="247709" y="279580"/>
                  </a:lnTo>
                  <a:close/>
                  <a:moveTo>
                    <a:pt x="247709" y="203919"/>
                  </a:moveTo>
                  <a:lnTo>
                    <a:pt x="322851" y="203919"/>
                  </a:lnTo>
                  <a:lnTo>
                    <a:pt x="322851" y="225684"/>
                  </a:lnTo>
                  <a:lnTo>
                    <a:pt x="247709" y="225684"/>
                  </a:lnTo>
                  <a:close/>
                  <a:moveTo>
                    <a:pt x="247709" y="150672"/>
                  </a:moveTo>
                  <a:lnTo>
                    <a:pt x="322851" y="150672"/>
                  </a:lnTo>
                  <a:lnTo>
                    <a:pt x="322851" y="171660"/>
                  </a:lnTo>
                  <a:lnTo>
                    <a:pt x="247709" y="171660"/>
                  </a:lnTo>
                  <a:close/>
                  <a:moveTo>
                    <a:pt x="355090" y="102357"/>
                  </a:moveTo>
                  <a:lnTo>
                    <a:pt x="355090" y="373160"/>
                  </a:lnTo>
                  <a:lnTo>
                    <a:pt x="355090" y="376384"/>
                  </a:lnTo>
                  <a:lnTo>
                    <a:pt x="355090" y="569815"/>
                  </a:lnTo>
                  <a:lnTo>
                    <a:pt x="484213" y="569815"/>
                  </a:lnTo>
                  <a:lnTo>
                    <a:pt x="484213" y="154744"/>
                  </a:lnTo>
                  <a:close/>
                  <a:moveTo>
                    <a:pt x="333300" y="99939"/>
                  </a:moveTo>
                  <a:lnTo>
                    <a:pt x="236458" y="125730"/>
                  </a:lnTo>
                  <a:lnTo>
                    <a:pt x="236458" y="341728"/>
                  </a:lnTo>
                  <a:lnTo>
                    <a:pt x="333300" y="360265"/>
                  </a:lnTo>
                  <a:close/>
                  <a:moveTo>
                    <a:pt x="397862" y="21761"/>
                  </a:moveTo>
                  <a:cubicBezTo>
                    <a:pt x="392213" y="21761"/>
                    <a:pt x="387371" y="26596"/>
                    <a:pt x="387371" y="32238"/>
                  </a:cubicBezTo>
                  <a:cubicBezTo>
                    <a:pt x="387371" y="37880"/>
                    <a:pt x="392213" y="42716"/>
                    <a:pt x="397862" y="42716"/>
                  </a:cubicBezTo>
                  <a:cubicBezTo>
                    <a:pt x="404318" y="42716"/>
                    <a:pt x="409160" y="37880"/>
                    <a:pt x="409160" y="32238"/>
                  </a:cubicBezTo>
                  <a:cubicBezTo>
                    <a:pt x="409160" y="26596"/>
                    <a:pt x="404318" y="21761"/>
                    <a:pt x="397862" y="21761"/>
                  </a:cubicBezTo>
                  <a:close/>
                  <a:moveTo>
                    <a:pt x="397862" y="0"/>
                  </a:moveTo>
                  <a:cubicBezTo>
                    <a:pt x="415616" y="0"/>
                    <a:pt x="430143" y="14507"/>
                    <a:pt x="430143" y="32238"/>
                  </a:cubicBezTo>
                  <a:cubicBezTo>
                    <a:pt x="430143" y="45940"/>
                    <a:pt x="421266" y="58029"/>
                    <a:pt x="409160" y="62865"/>
                  </a:cubicBezTo>
                  <a:lnTo>
                    <a:pt x="409160" y="100745"/>
                  </a:lnTo>
                  <a:lnTo>
                    <a:pt x="498740" y="137819"/>
                  </a:lnTo>
                  <a:cubicBezTo>
                    <a:pt x="502775" y="139431"/>
                    <a:pt x="506003" y="143461"/>
                    <a:pt x="506003" y="147491"/>
                  </a:cubicBezTo>
                  <a:lnTo>
                    <a:pt x="506003" y="569815"/>
                  </a:lnTo>
                  <a:lnTo>
                    <a:pt x="591547" y="569815"/>
                  </a:lnTo>
                  <a:lnTo>
                    <a:pt x="591547" y="590770"/>
                  </a:lnTo>
                  <a:lnTo>
                    <a:pt x="494705" y="590770"/>
                  </a:lnTo>
                  <a:lnTo>
                    <a:pt x="344598" y="590770"/>
                  </a:lnTo>
                  <a:lnTo>
                    <a:pt x="193685" y="590770"/>
                  </a:lnTo>
                  <a:lnTo>
                    <a:pt x="64562" y="590770"/>
                  </a:lnTo>
                  <a:lnTo>
                    <a:pt x="0" y="590770"/>
                  </a:lnTo>
                  <a:lnTo>
                    <a:pt x="0" y="569815"/>
                  </a:lnTo>
                  <a:lnTo>
                    <a:pt x="54070" y="569815"/>
                  </a:lnTo>
                  <a:lnTo>
                    <a:pt x="54070" y="373160"/>
                  </a:lnTo>
                  <a:cubicBezTo>
                    <a:pt x="54070" y="368324"/>
                    <a:pt x="57298" y="364294"/>
                    <a:pt x="62141" y="362683"/>
                  </a:cubicBezTo>
                  <a:lnTo>
                    <a:pt x="191264" y="333668"/>
                  </a:lnTo>
                  <a:cubicBezTo>
                    <a:pt x="192878" y="332862"/>
                    <a:pt x="194492" y="332862"/>
                    <a:pt x="195299" y="333668"/>
                  </a:cubicBezTo>
                  <a:cubicBezTo>
                    <a:pt x="196106" y="333668"/>
                    <a:pt x="196106" y="333668"/>
                    <a:pt x="196106" y="333668"/>
                  </a:cubicBezTo>
                  <a:lnTo>
                    <a:pt x="215475" y="336892"/>
                  </a:lnTo>
                  <a:lnTo>
                    <a:pt x="215475" y="116864"/>
                  </a:lnTo>
                  <a:cubicBezTo>
                    <a:pt x="215475" y="112028"/>
                    <a:pt x="218703" y="107999"/>
                    <a:pt x="223545" y="106387"/>
                  </a:cubicBezTo>
                  <a:lnTo>
                    <a:pt x="341370" y="75760"/>
                  </a:lnTo>
                  <a:cubicBezTo>
                    <a:pt x="342177" y="75760"/>
                    <a:pt x="342177" y="75760"/>
                    <a:pt x="342984" y="75760"/>
                  </a:cubicBezTo>
                  <a:cubicBezTo>
                    <a:pt x="343791" y="75760"/>
                    <a:pt x="344598" y="74954"/>
                    <a:pt x="345405" y="75760"/>
                  </a:cubicBezTo>
                  <a:cubicBezTo>
                    <a:pt x="346213" y="75760"/>
                    <a:pt x="347020" y="75760"/>
                    <a:pt x="347020" y="75760"/>
                  </a:cubicBezTo>
                  <a:cubicBezTo>
                    <a:pt x="347827" y="75760"/>
                    <a:pt x="347827" y="75760"/>
                    <a:pt x="348634" y="75760"/>
                  </a:cubicBezTo>
                  <a:lnTo>
                    <a:pt x="387371" y="91879"/>
                  </a:lnTo>
                  <a:lnTo>
                    <a:pt x="387371" y="62865"/>
                  </a:lnTo>
                  <a:cubicBezTo>
                    <a:pt x="375265" y="58029"/>
                    <a:pt x="365581" y="45940"/>
                    <a:pt x="365581" y="32238"/>
                  </a:cubicBezTo>
                  <a:cubicBezTo>
                    <a:pt x="365581" y="14507"/>
                    <a:pt x="380107" y="0"/>
                    <a:pt x="397862" y="0"/>
                  </a:cubicBezTo>
                  <a:close/>
                </a:path>
              </a:pathLst>
            </a:custGeom>
            <a:solidFill>
              <a:srgbClr val="153E68"/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</a:prstClr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grpSp>
          <p:nvGrpSpPr>
            <p:cNvPr id="74" name="组合 73">
              <a:extLst>
                <a:ext uri="{FF2B5EF4-FFF2-40B4-BE49-F238E27FC236}">
                  <a16:creationId xmlns:a16="http://schemas.microsoft.com/office/drawing/2014/main" id="{241A1E39-0A83-465C-B321-C88F20C5195F}"/>
                </a:ext>
              </a:extLst>
            </p:cNvPr>
            <p:cNvGrpSpPr/>
            <p:nvPr/>
          </p:nvGrpSpPr>
          <p:grpSpPr>
            <a:xfrm>
              <a:off x="6053252" y="2638087"/>
              <a:ext cx="2735865" cy="2212567"/>
              <a:chOff x="5924300" y="3601807"/>
              <a:chExt cx="2735865" cy="2212567"/>
            </a:xfrm>
          </p:grpSpPr>
          <p:sp>
            <p:nvSpPr>
              <p:cNvPr id="75" name="iS1ide-Rectangle 30">
                <a:extLst>
                  <a:ext uri="{FF2B5EF4-FFF2-40B4-BE49-F238E27FC236}">
                    <a16:creationId xmlns:a16="http://schemas.microsoft.com/office/drawing/2014/main" id="{A6C66C2D-DD0B-452E-87CA-2827F29B2A92}"/>
                  </a:ext>
                </a:extLst>
              </p:cNvPr>
              <p:cNvSpPr/>
              <p:nvPr/>
            </p:nvSpPr>
            <p:spPr bwMode="auto">
              <a:xfrm>
                <a:off x="6674180" y="5256975"/>
                <a:ext cx="1985985" cy="5573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0000" rIns="90000" anchor="t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2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</a:prstClr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ea"/>
                  <a:sym typeface="inpin heiti" panose="00000500000000000000" pitchFamily="2" charset="-122"/>
                </a:endParaRPr>
              </a:p>
            </p:txBody>
          </p:sp>
          <p:sp>
            <p:nvSpPr>
              <p:cNvPr id="76" name="iS1ide-TextBox 31">
                <a:extLst>
                  <a:ext uri="{FF2B5EF4-FFF2-40B4-BE49-F238E27FC236}">
                    <a16:creationId xmlns:a16="http://schemas.microsoft.com/office/drawing/2014/main" id="{8827EAF4-9E25-44C7-8FE4-E855DDD0F717}"/>
                  </a:ext>
                </a:extLst>
              </p:cNvPr>
              <p:cNvSpPr txBox="1"/>
              <p:nvPr/>
            </p:nvSpPr>
            <p:spPr bwMode="auto">
              <a:xfrm>
                <a:off x="5924300" y="3601807"/>
                <a:ext cx="2110432" cy="3511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000" rIns="9000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95000"/>
                      </a:prst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inpin heiti" panose="00000500000000000000" pitchFamily="2" charset="-122"/>
                    <a:cs typeface="Calibri" panose="020F0502020204030204" pitchFamily="34" charset="0"/>
                    <a:sym typeface="inpin heiti" panose="00000500000000000000" pitchFamily="2" charset="-122"/>
                  </a:rPr>
                  <a:t>Bố</a:t>
                </a:r>
                <a:r>
                  <a:rPr kumimoji="0" lang="en-US" altLang="zh-C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95000"/>
                      </a:prst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inpin heiti" panose="00000500000000000000" pitchFamily="2" charset="-122"/>
                    <a:cs typeface="Calibri" panose="020F0502020204030204" pitchFamily="34" charset="0"/>
                    <a:sym typeface="inpin heiti" panose="00000500000000000000" pitchFamily="2" charset="-122"/>
                  </a:rPr>
                  <a:t> </a:t>
                </a:r>
                <a:r>
                  <a:rPr kumimoji="0" lang="en-US" altLang="zh-CN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95000"/>
                      </a:prst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inpin heiti" panose="00000500000000000000" pitchFamily="2" charset="-122"/>
                    <a:cs typeface="Calibri" panose="020F0502020204030204" pitchFamily="34" charset="0"/>
                    <a:sym typeface="inpin heiti" panose="00000500000000000000" pitchFamily="2" charset="-122"/>
                  </a:rPr>
                  <a:t>cục</a:t>
                </a:r>
                <a:r>
                  <a:rPr kumimoji="0" lang="en-US" altLang="zh-C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95000"/>
                      </a:prst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inpin heiti" panose="00000500000000000000" pitchFamily="2" charset="-122"/>
                    <a:cs typeface="Calibri" panose="020F0502020204030204" pitchFamily="34" charset="0"/>
                    <a:sym typeface="inpin heiti" panose="00000500000000000000" pitchFamily="2" charset="-122"/>
                  </a:rPr>
                  <a:t> </a:t>
                </a:r>
                <a:r>
                  <a:rPr kumimoji="0" lang="en-US" altLang="zh-CN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95000"/>
                      </a:prst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inpin heiti" panose="00000500000000000000" pitchFamily="2" charset="-122"/>
                    <a:cs typeface="Calibri" panose="020F0502020204030204" pitchFamily="34" charset="0"/>
                    <a:sym typeface="inpin heiti" panose="00000500000000000000" pitchFamily="2" charset="-122"/>
                  </a:rPr>
                  <a:t>giao</a:t>
                </a:r>
                <a:r>
                  <a:rPr kumimoji="0" lang="en-US" altLang="zh-C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95000"/>
                      </a:prst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inpin heiti" panose="00000500000000000000" pitchFamily="2" charset="-122"/>
                    <a:cs typeface="Calibri" panose="020F0502020204030204" pitchFamily="34" charset="0"/>
                    <a:sym typeface="inpin heiti" panose="00000500000000000000" pitchFamily="2" charset="-122"/>
                  </a:rPr>
                  <a:t> </a:t>
                </a:r>
                <a:r>
                  <a:rPr kumimoji="0" lang="en-US" altLang="zh-CN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95000"/>
                      </a:prst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inpin heiti" panose="00000500000000000000" pitchFamily="2" charset="-122"/>
                    <a:cs typeface="Calibri" panose="020F0502020204030204" pitchFamily="34" charset="0"/>
                    <a:sym typeface="inpin heiti" panose="00000500000000000000" pitchFamily="2" charset="-122"/>
                  </a:rPr>
                  <a:t>nhiệm</a:t>
                </a:r>
                <a:r>
                  <a:rPr kumimoji="0" lang="en-US" altLang="zh-C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95000"/>
                      </a:prst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inpin heiti" panose="00000500000000000000" pitchFamily="2" charset="-122"/>
                    <a:cs typeface="Calibri" panose="020F0502020204030204" pitchFamily="34" charset="0"/>
                    <a:sym typeface="inpin heiti" panose="00000500000000000000" pitchFamily="2" charset="-122"/>
                  </a:rPr>
                  <a:t> </a:t>
                </a:r>
                <a:r>
                  <a:rPr kumimoji="0" lang="en-US" altLang="zh-CN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95000"/>
                      </a:prst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inpin heiti" panose="00000500000000000000" pitchFamily="2" charset="-122"/>
                    <a:cs typeface="Calibri" panose="020F0502020204030204" pitchFamily="34" charset="0"/>
                    <a:sym typeface="inpin heiti" panose="00000500000000000000" pitchFamily="2" charset="-122"/>
                  </a:rPr>
                  <a:t>vụ</a:t>
                </a:r>
                <a:r>
                  <a:rPr kumimoji="0" lang="en-US" altLang="zh-C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95000"/>
                      </a:prst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inpin heiti" panose="00000500000000000000" pitchFamily="2" charset="-122"/>
                    <a:cs typeface="Calibri" panose="020F0502020204030204" pitchFamily="34" charset="0"/>
                    <a:sym typeface="inpin heiti" panose="00000500000000000000" pitchFamily="2" charset="-122"/>
                  </a:rPr>
                  <a:t> </a:t>
                </a:r>
                <a:r>
                  <a:rPr kumimoji="0" lang="en-US" altLang="zh-CN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95000"/>
                      </a:prst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inpin heiti" panose="00000500000000000000" pitchFamily="2" charset="-122"/>
                    <a:cs typeface="Calibri" panose="020F0502020204030204" pitchFamily="34" charset="0"/>
                    <a:sym typeface="inpin heiti" panose="00000500000000000000" pitchFamily="2" charset="-122"/>
                  </a:rPr>
                  <a:t>cho</a:t>
                </a:r>
                <a:r>
                  <a:rPr kumimoji="0" lang="en-US" altLang="zh-C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95000"/>
                      </a:prst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inpin heiti" panose="00000500000000000000" pitchFamily="2" charset="-122"/>
                    <a:cs typeface="Calibri" panose="020F0502020204030204" pitchFamily="34" charset="0"/>
                    <a:sym typeface="inpin heiti" panose="00000500000000000000" pitchFamily="2" charset="-122"/>
                  </a:rPr>
                  <a:t> </a:t>
                </a:r>
                <a:r>
                  <a:rPr kumimoji="0" lang="en-US" altLang="zh-CN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95000"/>
                      </a:prst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inpin heiti" panose="00000500000000000000" pitchFamily="2" charset="-122"/>
                    <a:cs typeface="Calibri" panose="020F0502020204030204" pitchFamily="34" charset="0"/>
                    <a:sym typeface="inpin heiti" panose="00000500000000000000" pitchFamily="2" charset="-122"/>
                  </a:rPr>
                  <a:t>mỗi</a:t>
                </a:r>
                <a:r>
                  <a:rPr kumimoji="0" lang="en-US" altLang="zh-C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95000"/>
                      </a:prst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inpin heiti" panose="00000500000000000000" pitchFamily="2" charset="-122"/>
                    <a:cs typeface="Calibri" panose="020F0502020204030204" pitchFamily="34" charset="0"/>
                    <a:sym typeface="inpin heiti" panose="00000500000000000000" pitchFamily="2" charset="-122"/>
                  </a:rPr>
                  <a:t> </a:t>
                </a:r>
                <a:r>
                  <a:rPr kumimoji="0" lang="en-US" altLang="zh-CN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95000"/>
                      </a:prst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inpin heiti" panose="00000500000000000000" pitchFamily="2" charset="-122"/>
                    <a:cs typeface="Calibri" panose="020F0502020204030204" pitchFamily="34" charset="0"/>
                    <a:sym typeface="inpin heiti" panose="00000500000000000000" pitchFamily="2" charset="-122"/>
                  </a:rPr>
                  <a:t>phần</a:t>
                </a:r>
                <a:r>
                  <a:rPr kumimoji="0" lang="en-US" altLang="zh-C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95000"/>
                      </a:prst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inpin heiti" panose="00000500000000000000" pitchFamily="2" charset="-122"/>
                    <a:cs typeface="Calibri" panose="020F0502020204030204" pitchFamily="34" charset="0"/>
                    <a:sym typeface="inpin heiti" panose="00000500000000000000" pitchFamily="2" charset="-122"/>
                  </a:rPr>
                  <a:t> </a:t>
                </a:r>
                <a:endPara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endParaRPr>
              </a:p>
            </p:txBody>
          </p:sp>
        </p:grpSp>
      </p:grpSp>
      <p:grpSp>
        <p:nvGrpSpPr>
          <p:cNvPr id="39" name="组合 38">
            <a:extLst>
              <a:ext uri="{FF2B5EF4-FFF2-40B4-BE49-F238E27FC236}">
                <a16:creationId xmlns:a16="http://schemas.microsoft.com/office/drawing/2014/main" id="{3933FAA7-14F2-44A8-8B08-6B479E1A5FB5}"/>
              </a:ext>
            </a:extLst>
          </p:cNvPr>
          <p:cNvGrpSpPr/>
          <p:nvPr/>
        </p:nvGrpSpPr>
        <p:grpSpPr>
          <a:xfrm>
            <a:off x="5370713" y="5010982"/>
            <a:ext cx="1864494" cy="1714590"/>
            <a:chOff x="-9754497" y="3163714"/>
            <a:chExt cx="21189599" cy="1714590"/>
          </a:xfrm>
        </p:grpSpPr>
        <p:sp>
          <p:nvSpPr>
            <p:cNvPr id="69" name="iS1ide-24-hours_271043">
              <a:extLst>
                <a:ext uri="{FF2B5EF4-FFF2-40B4-BE49-F238E27FC236}">
                  <a16:creationId xmlns:a16="http://schemas.microsoft.com/office/drawing/2014/main" id="{C4CFB2BD-811C-48D6-93AD-87FCF8FB70E2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9798702" y="3163714"/>
              <a:ext cx="609685" cy="530572"/>
            </a:xfrm>
            <a:custGeom>
              <a:avLst/>
              <a:gdLst>
                <a:gd name="T0" fmla="*/ 5905 w 5905"/>
                <a:gd name="T1" fmla="*/ 2081 h 5146"/>
                <a:gd name="T2" fmla="*/ 1743 w 5905"/>
                <a:gd name="T3" fmla="*/ 2008 h 5146"/>
                <a:gd name="T4" fmla="*/ 801 w 5905"/>
                <a:gd name="T5" fmla="*/ 1764 h 5146"/>
                <a:gd name="T6" fmla="*/ 78 w 5905"/>
                <a:gd name="T7" fmla="*/ 1738 h 5146"/>
                <a:gd name="T8" fmla="*/ 22 w 5905"/>
                <a:gd name="T9" fmla="*/ 1859 h 5146"/>
                <a:gd name="T10" fmla="*/ 22 w 5905"/>
                <a:gd name="T11" fmla="*/ 2303 h 5146"/>
                <a:gd name="T12" fmla="*/ 78 w 5905"/>
                <a:gd name="T13" fmla="*/ 2424 h 5146"/>
                <a:gd name="T14" fmla="*/ 801 w 5905"/>
                <a:gd name="T15" fmla="*/ 2398 h 5146"/>
                <a:gd name="T16" fmla="*/ 1743 w 5905"/>
                <a:gd name="T17" fmla="*/ 2154 h 5146"/>
                <a:gd name="T18" fmla="*/ 1805 w 5905"/>
                <a:gd name="T19" fmla="*/ 5061 h 5146"/>
                <a:gd name="T20" fmla="*/ 1877 w 5905"/>
                <a:gd name="T21" fmla="*/ 5146 h 5146"/>
                <a:gd name="T22" fmla="*/ 5825 w 5905"/>
                <a:gd name="T23" fmla="*/ 5120 h 5146"/>
                <a:gd name="T24" fmla="*/ 5545 w 5905"/>
                <a:gd name="T25" fmla="*/ 3250 h 5146"/>
                <a:gd name="T26" fmla="*/ 814 w 5905"/>
                <a:gd name="T27" fmla="*/ 2008 h 5146"/>
                <a:gd name="T28" fmla="*/ 236 w 5905"/>
                <a:gd name="T29" fmla="*/ 1885 h 5146"/>
                <a:gd name="T30" fmla="*/ 711 w 5905"/>
                <a:gd name="T31" fmla="*/ 2277 h 5146"/>
                <a:gd name="T32" fmla="*/ 340 w 5905"/>
                <a:gd name="T33" fmla="*/ 2154 h 5146"/>
                <a:gd name="T34" fmla="*/ 711 w 5905"/>
                <a:gd name="T35" fmla="*/ 2277 h 5146"/>
                <a:gd name="T36" fmla="*/ 3823 w 5905"/>
                <a:gd name="T37" fmla="*/ 3609 h 5146"/>
                <a:gd name="T38" fmla="*/ 3823 w 5905"/>
                <a:gd name="T39" fmla="*/ 553 h 5146"/>
                <a:gd name="T40" fmla="*/ 1890 w 5905"/>
                <a:gd name="T41" fmla="*/ 2008 h 5146"/>
                <a:gd name="T42" fmla="*/ 5758 w 5905"/>
                <a:gd name="T43" fmla="*/ 2081 h 5146"/>
                <a:gd name="T44" fmla="*/ 1890 w 5905"/>
                <a:gd name="T45" fmla="*/ 2154 h 5146"/>
                <a:gd name="T46" fmla="*/ 2852 w 5905"/>
                <a:gd name="T47" fmla="*/ 2154 h 5146"/>
                <a:gd name="T48" fmla="*/ 4798 w 5905"/>
                <a:gd name="T49" fmla="*/ 2081 h 5146"/>
                <a:gd name="T50" fmla="*/ 2852 w 5905"/>
                <a:gd name="T51" fmla="*/ 2008 h 5146"/>
                <a:gd name="T52" fmla="*/ 3823 w 5905"/>
                <a:gd name="T53" fmla="*/ 700 h 5146"/>
                <a:gd name="T54" fmla="*/ 3823 w 5905"/>
                <a:gd name="T55" fmla="*/ 3462 h 5146"/>
                <a:gd name="T56" fmla="*/ 2852 w 5905"/>
                <a:gd name="T57" fmla="*/ 2154 h 5146"/>
                <a:gd name="T58" fmla="*/ 3823 w 5905"/>
                <a:gd name="T59" fmla="*/ 2503 h 5146"/>
                <a:gd name="T60" fmla="*/ 3823 w 5905"/>
                <a:gd name="T61" fmla="*/ 1659 h 5146"/>
                <a:gd name="T62" fmla="*/ 2999 w 5905"/>
                <a:gd name="T63" fmla="*/ 2008 h 5146"/>
                <a:gd name="T64" fmla="*/ 4652 w 5905"/>
                <a:gd name="T65" fmla="*/ 2081 h 5146"/>
                <a:gd name="T66" fmla="*/ 2999 w 5905"/>
                <a:gd name="T67" fmla="*/ 2154 h 5146"/>
                <a:gd name="T68" fmla="*/ 3823 w 5905"/>
                <a:gd name="T69" fmla="*/ 2008 h 5146"/>
                <a:gd name="T70" fmla="*/ 3823 w 5905"/>
                <a:gd name="T71" fmla="*/ 1806 h 5146"/>
                <a:gd name="T72" fmla="*/ 3823 w 5905"/>
                <a:gd name="T73" fmla="*/ 2356 h 5146"/>
                <a:gd name="T74" fmla="*/ 3823 w 5905"/>
                <a:gd name="T75" fmla="*/ 2154 h 5146"/>
                <a:gd name="T76" fmla="*/ 3823 w 5905"/>
                <a:gd name="T77" fmla="*/ 2008 h 5146"/>
                <a:gd name="T78" fmla="*/ 2224 w 5905"/>
                <a:gd name="T79" fmla="*/ 3412 h 5146"/>
                <a:gd name="T80" fmla="*/ 5423 w 5905"/>
                <a:gd name="T81" fmla="*/ 3412 h 5146"/>
                <a:gd name="T82" fmla="*/ 1964 w 5905"/>
                <a:gd name="T83" fmla="*/ 4999 h 5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905" h="5146">
                  <a:moveTo>
                    <a:pt x="5545" y="3250"/>
                  </a:moveTo>
                  <a:cubicBezTo>
                    <a:pt x="5772" y="2916"/>
                    <a:pt x="5905" y="2514"/>
                    <a:pt x="5905" y="2081"/>
                  </a:cubicBezTo>
                  <a:cubicBezTo>
                    <a:pt x="5905" y="933"/>
                    <a:pt x="4971" y="0"/>
                    <a:pt x="3823" y="0"/>
                  </a:cubicBezTo>
                  <a:cubicBezTo>
                    <a:pt x="2700" y="0"/>
                    <a:pt x="1782" y="894"/>
                    <a:pt x="1743" y="2008"/>
                  </a:cubicBezTo>
                  <a:lnTo>
                    <a:pt x="1006" y="2008"/>
                  </a:lnTo>
                  <a:lnTo>
                    <a:pt x="801" y="1764"/>
                  </a:lnTo>
                  <a:cubicBezTo>
                    <a:pt x="787" y="1748"/>
                    <a:pt x="767" y="1738"/>
                    <a:pt x="745" y="1738"/>
                  </a:cubicBezTo>
                  <a:lnTo>
                    <a:pt x="78" y="1738"/>
                  </a:lnTo>
                  <a:cubicBezTo>
                    <a:pt x="50" y="1738"/>
                    <a:pt x="24" y="1755"/>
                    <a:pt x="12" y="1781"/>
                  </a:cubicBezTo>
                  <a:cubicBezTo>
                    <a:pt x="0" y="1806"/>
                    <a:pt x="4" y="1837"/>
                    <a:pt x="22" y="1859"/>
                  </a:cubicBezTo>
                  <a:lnTo>
                    <a:pt x="210" y="2081"/>
                  </a:lnTo>
                  <a:lnTo>
                    <a:pt x="22" y="2303"/>
                  </a:lnTo>
                  <a:cubicBezTo>
                    <a:pt x="4" y="2325"/>
                    <a:pt x="0" y="2355"/>
                    <a:pt x="12" y="2381"/>
                  </a:cubicBezTo>
                  <a:cubicBezTo>
                    <a:pt x="24" y="2407"/>
                    <a:pt x="50" y="2424"/>
                    <a:pt x="78" y="2424"/>
                  </a:cubicBezTo>
                  <a:lnTo>
                    <a:pt x="745" y="2424"/>
                  </a:lnTo>
                  <a:cubicBezTo>
                    <a:pt x="767" y="2424"/>
                    <a:pt x="787" y="2414"/>
                    <a:pt x="801" y="2398"/>
                  </a:cubicBezTo>
                  <a:lnTo>
                    <a:pt x="1006" y="2154"/>
                  </a:lnTo>
                  <a:lnTo>
                    <a:pt x="1743" y="2154"/>
                  </a:lnTo>
                  <a:cubicBezTo>
                    <a:pt x="1758" y="2559"/>
                    <a:pt x="1888" y="2935"/>
                    <a:pt x="2102" y="3250"/>
                  </a:cubicBezTo>
                  <a:lnTo>
                    <a:pt x="1805" y="5061"/>
                  </a:lnTo>
                  <a:cubicBezTo>
                    <a:pt x="1801" y="5082"/>
                    <a:pt x="1807" y="5104"/>
                    <a:pt x="1821" y="5120"/>
                  </a:cubicBezTo>
                  <a:cubicBezTo>
                    <a:pt x="1835" y="5137"/>
                    <a:pt x="1856" y="5146"/>
                    <a:pt x="1877" y="5146"/>
                  </a:cubicBezTo>
                  <a:lnTo>
                    <a:pt x="5769" y="5146"/>
                  </a:lnTo>
                  <a:cubicBezTo>
                    <a:pt x="5791" y="5146"/>
                    <a:pt x="5811" y="5137"/>
                    <a:pt x="5825" y="5120"/>
                  </a:cubicBezTo>
                  <a:cubicBezTo>
                    <a:pt x="5839" y="5104"/>
                    <a:pt x="5845" y="5082"/>
                    <a:pt x="5842" y="5061"/>
                  </a:cubicBezTo>
                  <a:lnTo>
                    <a:pt x="5545" y="3250"/>
                  </a:lnTo>
                  <a:close/>
                  <a:moveTo>
                    <a:pt x="711" y="1885"/>
                  </a:moveTo>
                  <a:lnTo>
                    <a:pt x="814" y="2008"/>
                  </a:lnTo>
                  <a:lnTo>
                    <a:pt x="340" y="2008"/>
                  </a:lnTo>
                  <a:lnTo>
                    <a:pt x="236" y="1885"/>
                  </a:lnTo>
                  <a:lnTo>
                    <a:pt x="711" y="1885"/>
                  </a:lnTo>
                  <a:close/>
                  <a:moveTo>
                    <a:pt x="711" y="2277"/>
                  </a:moveTo>
                  <a:lnTo>
                    <a:pt x="236" y="2277"/>
                  </a:lnTo>
                  <a:lnTo>
                    <a:pt x="340" y="2154"/>
                  </a:lnTo>
                  <a:lnTo>
                    <a:pt x="814" y="2154"/>
                  </a:lnTo>
                  <a:lnTo>
                    <a:pt x="711" y="2277"/>
                  </a:lnTo>
                  <a:close/>
                  <a:moveTo>
                    <a:pt x="2297" y="2154"/>
                  </a:moveTo>
                  <a:cubicBezTo>
                    <a:pt x="2335" y="2963"/>
                    <a:pt x="3005" y="3609"/>
                    <a:pt x="3823" y="3609"/>
                  </a:cubicBezTo>
                  <a:cubicBezTo>
                    <a:pt x="4666" y="3609"/>
                    <a:pt x="5351" y="2924"/>
                    <a:pt x="5351" y="2081"/>
                  </a:cubicBezTo>
                  <a:cubicBezTo>
                    <a:pt x="5351" y="1238"/>
                    <a:pt x="4666" y="553"/>
                    <a:pt x="3823" y="553"/>
                  </a:cubicBezTo>
                  <a:cubicBezTo>
                    <a:pt x="3005" y="553"/>
                    <a:pt x="2335" y="1199"/>
                    <a:pt x="2297" y="2008"/>
                  </a:cubicBezTo>
                  <a:lnTo>
                    <a:pt x="1890" y="2008"/>
                  </a:lnTo>
                  <a:cubicBezTo>
                    <a:pt x="1929" y="975"/>
                    <a:pt x="2781" y="146"/>
                    <a:pt x="3823" y="146"/>
                  </a:cubicBezTo>
                  <a:cubicBezTo>
                    <a:pt x="4890" y="146"/>
                    <a:pt x="5758" y="1014"/>
                    <a:pt x="5758" y="2081"/>
                  </a:cubicBezTo>
                  <a:cubicBezTo>
                    <a:pt x="5758" y="3148"/>
                    <a:pt x="4890" y="4016"/>
                    <a:pt x="3823" y="4016"/>
                  </a:cubicBezTo>
                  <a:cubicBezTo>
                    <a:pt x="2781" y="4016"/>
                    <a:pt x="1929" y="3187"/>
                    <a:pt x="1890" y="2154"/>
                  </a:cubicBezTo>
                  <a:lnTo>
                    <a:pt x="2297" y="2154"/>
                  </a:lnTo>
                  <a:close/>
                  <a:moveTo>
                    <a:pt x="2852" y="2154"/>
                  </a:moveTo>
                  <a:cubicBezTo>
                    <a:pt x="2889" y="2658"/>
                    <a:pt x="3311" y="3056"/>
                    <a:pt x="3823" y="3056"/>
                  </a:cubicBezTo>
                  <a:cubicBezTo>
                    <a:pt x="4361" y="3056"/>
                    <a:pt x="4798" y="2619"/>
                    <a:pt x="4798" y="2081"/>
                  </a:cubicBezTo>
                  <a:cubicBezTo>
                    <a:pt x="4798" y="1543"/>
                    <a:pt x="4361" y="1106"/>
                    <a:pt x="3823" y="1106"/>
                  </a:cubicBezTo>
                  <a:cubicBezTo>
                    <a:pt x="3311" y="1106"/>
                    <a:pt x="2889" y="1504"/>
                    <a:pt x="2852" y="2008"/>
                  </a:cubicBezTo>
                  <a:lnTo>
                    <a:pt x="2444" y="2008"/>
                  </a:lnTo>
                  <a:cubicBezTo>
                    <a:pt x="2482" y="1280"/>
                    <a:pt x="3086" y="700"/>
                    <a:pt x="3823" y="700"/>
                  </a:cubicBezTo>
                  <a:cubicBezTo>
                    <a:pt x="4585" y="700"/>
                    <a:pt x="5205" y="1319"/>
                    <a:pt x="5205" y="2081"/>
                  </a:cubicBezTo>
                  <a:cubicBezTo>
                    <a:pt x="5205" y="2843"/>
                    <a:pt x="4585" y="3462"/>
                    <a:pt x="3823" y="3462"/>
                  </a:cubicBezTo>
                  <a:cubicBezTo>
                    <a:pt x="3086" y="3462"/>
                    <a:pt x="2482" y="2882"/>
                    <a:pt x="2444" y="2154"/>
                  </a:cubicBezTo>
                  <a:lnTo>
                    <a:pt x="2852" y="2154"/>
                  </a:lnTo>
                  <a:close/>
                  <a:moveTo>
                    <a:pt x="3408" y="2154"/>
                  </a:moveTo>
                  <a:cubicBezTo>
                    <a:pt x="3443" y="2352"/>
                    <a:pt x="3616" y="2503"/>
                    <a:pt x="3823" y="2503"/>
                  </a:cubicBezTo>
                  <a:cubicBezTo>
                    <a:pt x="4056" y="2503"/>
                    <a:pt x="4245" y="2313"/>
                    <a:pt x="4245" y="2081"/>
                  </a:cubicBezTo>
                  <a:cubicBezTo>
                    <a:pt x="4245" y="1849"/>
                    <a:pt x="4056" y="1659"/>
                    <a:pt x="3823" y="1659"/>
                  </a:cubicBezTo>
                  <a:cubicBezTo>
                    <a:pt x="3616" y="1659"/>
                    <a:pt x="3443" y="1810"/>
                    <a:pt x="3408" y="2008"/>
                  </a:cubicBezTo>
                  <a:lnTo>
                    <a:pt x="2999" y="2008"/>
                  </a:lnTo>
                  <a:cubicBezTo>
                    <a:pt x="3036" y="1585"/>
                    <a:pt x="3391" y="1253"/>
                    <a:pt x="3823" y="1253"/>
                  </a:cubicBezTo>
                  <a:cubicBezTo>
                    <a:pt x="4280" y="1253"/>
                    <a:pt x="4652" y="1624"/>
                    <a:pt x="4652" y="2081"/>
                  </a:cubicBezTo>
                  <a:cubicBezTo>
                    <a:pt x="4652" y="2538"/>
                    <a:pt x="4280" y="2909"/>
                    <a:pt x="3823" y="2909"/>
                  </a:cubicBezTo>
                  <a:cubicBezTo>
                    <a:pt x="3391" y="2909"/>
                    <a:pt x="3036" y="2577"/>
                    <a:pt x="2999" y="2154"/>
                  </a:cubicBezTo>
                  <a:lnTo>
                    <a:pt x="3408" y="2154"/>
                  </a:lnTo>
                  <a:close/>
                  <a:moveTo>
                    <a:pt x="3823" y="2008"/>
                  </a:moveTo>
                  <a:lnTo>
                    <a:pt x="3559" y="2008"/>
                  </a:lnTo>
                  <a:cubicBezTo>
                    <a:pt x="3591" y="1892"/>
                    <a:pt x="3697" y="1806"/>
                    <a:pt x="3823" y="1806"/>
                  </a:cubicBezTo>
                  <a:cubicBezTo>
                    <a:pt x="3975" y="1806"/>
                    <a:pt x="4098" y="1929"/>
                    <a:pt x="4098" y="2081"/>
                  </a:cubicBezTo>
                  <a:cubicBezTo>
                    <a:pt x="4098" y="2233"/>
                    <a:pt x="3975" y="2356"/>
                    <a:pt x="3823" y="2356"/>
                  </a:cubicBezTo>
                  <a:cubicBezTo>
                    <a:pt x="3697" y="2356"/>
                    <a:pt x="3591" y="2270"/>
                    <a:pt x="3559" y="2154"/>
                  </a:cubicBezTo>
                  <a:lnTo>
                    <a:pt x="3823" y="2154"/>
                  </a:lnTo>
                  <a:cubicBezTo>
                    <a:pt x="3864" y="2154"/>
                    <a:pt x="3897" y="2122"/>
                    <a:pt x="3897" y="2081"/>
                  </a:cubicBezTo>
                  <a:cubicBezTo>
                    <a:pt x="3897" y="2040"/>
                    <a:pt x="3864" y="2008"/>
                    <a:pt x="3823" y="2008"/>
                  </a:cubicBezTo>
                  <a:close/>
                  <a:moveTo>
                    <a:pt x="1964" y="4999"/>
                  </a:moveTo>
                  <a:lnTo>
                    <a:pt x="2224" y="3412"/>
                  </a:lnTo>
                  <a:cubicBezTo>
                    <a:pt x="2606" y="3870"/>
                    <a:pt x="3181" y="4162"/>
                    <a:pt x="3823" y="4162"/>
                  </a:cubicBezTo>
                  <a:cubicBezTo>
                    <a:pt x="4465" y="4162"/>
                    <a:pt x="5040" y="3870"/>
                    <a:pt x="5423" y="3412"/>
                  </a:cubicBezTo>
                  <a:lnTo>
                    <a:pt x="5683" y="4999"/>
                  </a:lnTo>
                  <a:lnTo>
                    <a:pt x="1964" y="4999"/>
                  </a:lnTo>
                  <a:close/>
                </a:path>
              </a:pathLst>
            </a:custGeom>
            <a:solidFill>
              <a:srgbClr val="153E68"/>
            </a:solidFill>
            <a:ln>
              <a:noFill/>
            </a:ln>
          </p:spPr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</a:prstClr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grpSp>
          <p:nvGrpSpPr>
            <p:cNvPr id="70" name="组合 69">
              <a:extLst>
                <a:ext uri="{FF2B5EF4-FFF2-40B4-BE49-F238E27FC236}">
                  <a16:creationId xmlns:a16="http://schemas.microsoft.com/office/drawing/2014/main" id="{F73EE871-D36E-4943-805D-D38F9FDCD411}"/>
                </a:ext>
              </a:extLst>
            </p:cNvPr>
            <p:cNvGrpSpPr/>
            <p:nvPr/>
          </p:nvGrpSpPr>
          <p:grpSpPr>
            <a:xfrm>
              <a:off x="-9754497" y="4097047"/>
              <a:ext cx="21189599" cy="781257"/>
              <a:chOff x="-12547745" y="5060767"/>
              <a:chExt cx="21189599" cy="781257"/>
            </a:xfrm>
          </p:grpSpPr>
          <p:sp>
            <p:nvSpPr>
              <p:cNvPr id="71" name="iS1ide-Rectangle 30">
                <a:extLst>
                  <a:ext uri="{FF2B5EF4-FFF2-40B4-BE49-F238E27FC236}">
                    <a16:creationId xmlns:a16="http://schemas.microsoft.com/office/drawing/2014/main" id="{BC20F73A-4D06-40BF-9A1F-1D1A62140774}"/>
                  </a:ext>
                </a:extLst>
              </p:cNvPr>
              <p:cNvSpPr/>
              <p:nvPr/>
            </p:nvSpPr>
            <p:spPr bwMode="auto">
              <a:xfrm>
                <a:off x="6664520" y="5284625"/>
                <a:ext cx="1977334" cy="5573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0000" rIns="90000" anchor="t" anchorCtr="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2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</a:prstClr>
                  </a:solidFill>
                  <a:effectLst/>
                  <a:uLnTx/>
                  <a:uFillTx/>
                  <a:latin typeface="inpin heiti" panose="00000500000000000000" pitchFamily="2" charset="-122"/>
                  <a:ea typeface="inpin heiti" panose="00000500000000000000" pitchFamily="2" charset="-122"/>
                  <a:cs typeface="+mn-ea"/>
                  <a:sym typeface="inpin heiti" panose="00000500000000000000" pitchFamily="2" charset="-122"/>
                </a:endParaRPr>
              </a:p>
            </p:txBody>
          </p:sp>
          <p:sp>
            <p:nvSpPr>
              <p:cNvPr id="72" name="iS1ide-TextBox 31">
                <a:extLst>
                  <a:ext uri="{FF2B5EF4-FFF2-40B4-BE49-F238E27FC236}">
                    <a16:creationId xmlns:a16="http://schemas.microsoft.com/office/drawing/2014/main" id="{2F977464-20DA-468B-9F0C-F24FB7020710}"/>
                  </a:ext>
                </a:extLst>
              </p:cNvPr>
              <p:cNvSpPr txBox="1"/>
              <p:nvPr/>
            </p:nvSpPr>
            <p:spPr bwMode="auto">
              <a:xfrm>
                <a:off x="-12547745" y="5060767"/>
                <a:ext cx="2110433" cy="3511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000" rIns="90000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95000"/>
                      </a:prst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inpin heiti" panose="00000500000000000000" pitchFamily="2" charset="-122"/>
                    <a:cs typeface="Calibri" panose="020F0502020204030204" pitchFamily="34" charset="0"/>
                    <a:sym typeface="inpin heiti" panose="00000500000000000000" pitchFamily="2" charset="-122"/>
                  </a:rPr>
                  <a:t>Chỉ</a:t>
                </a:r>
                <a:r>
                  <a:rPr kumimoji="0" lang="en-US" altLang="zh-C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95000"/>
                      </a:prst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inpin heiti" panose="00000500000000000000" pitchFamily="2" charset="-122"/>
                    <a:cs typeface="Calibri" panose="020F0502020204030204" pitchFamily="34" charset="0"/>
                    <a:sym typeface="inpin heiti" panose="00000500000000000000" pitchFamily="2" charset="-122"/>
                  </a:rPr>
                  <a:t> ra </a:t>
                </a:r>
                <a:r>
                  <a:rPr kumimoji="0" lang="en-US" altLang="zh-CN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95000"/>
                      </a:prst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inpin heiti" panose="00000500000000000000" pitchFamily="2" charset="-122"/>
                    <a:cs typeface="Calibri" panose="020F0502020204030204" pitchFamily="34" charset="0"/>
                    <a:sym typeface="inpin heiti" panose="00000500000000000000" pitchFamily="2" charset="-122"/>
                  </a:rPr>
                  <a:t>mối</a:t>
                </a:r>
                <a:r>
                  <a:rPr kumimoji="0" lang="en-US" altLang="zh-C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95000"/>
                      </a:prst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inpin heiti" panose="00000500000000000000" pitchFamily="2" charset="-122"/>
                    <a:cs typeface="Calibri" panose="020F0502020204030204" pitchFamily="34" charset="0"/>
                    <a:sym typeface="inpin heiti" panose="00000500000000000000" pitchFamily="2" charset="-122"/>
                  </a:rPr>
                  <a:t> </a:t>
                </a:r>
                <a:r>
                  <a:rPr kumimoji="0" lang="en-US" altLang="zh-CN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95000"/>
                      </a:prst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inpin heiti" panose="00000500000000000000" pitchFamily="2" charset="-122"/>
                    <a:cs typeface="Calibri" panose="020F0502020204030204" pitchFamily="34" charset="0"/>
                    <a:sym typeface="inpin heiti" panose="00000500000000000000" pitchFamily="2" charset="-122"/>
                  </a:rPr>
                  <a:t>quan</a:t>
                </a:r>
                <a:r>
                  <a:rPr kumimoji="0" lang="en-US" altLang="zh-C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95000"/>
                      </a:prst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inpin heiti" panose="00000500000000000000" pitchFamily="2" charset="-122"/>
                    <a:cs typeface="Calibri" panose="020F0502020204030204" pitchFamily="34" charset="0"/>
                    <a:sym typeface="inpin heiti" panose="00000500000000000000" pitchFamily="2" charset="-122"/>
                  </a:rPr>
                  <a:t> </a:t>
                </a:r>
                <a:r>
                  <a:rPr kumimoji="0" lang="en-US" altLang="zh-CN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95000"/>
                      </a:prst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inpin heiti" panose="00000500000000000000" pitchFamily="2" charset="-122"/>
                    <a:cs typeface="Calibri" panose="020F0502020204030204" pitchFamily="34" charset="0"/>
                    <a:sym typeface="inpin heiti" panose="00000500000000000000" pitchFamily="2" charset="-122"/>
                  </a:rPr>
                  <a:t>hệ</a:t>
                </a:r>
                <a:r>
                  <a:rPr kumimoji="0" lang="en-US" altLang="zh-C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95000"/>
                      </a:prst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inpin heiti" panose="00000500000000000000" pitchFamily="2" charset="-122"/>
                    <a:cs typeface="Calibri" panose="020F0502020204030204" pitchFamily="34" charset="0"/>
                    <a:sym typeface="inpin heiti" panose="00000500000000000000" pitchFamily="2" charset="-122"/>
                  </a:rPr>
                  <a:t> </a:t>
                </a:r>
                <a:r>
                  <a:rPr kumimoji="0" lang="en-US" altLang="zh-CN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95000"/>
                      </a:prst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inpin heiti" panose="00000500000000000000" pitchFamily="2" charset="-122"/>
                    <a:cs typeface="Calibri" panose="020F0502020204030204" pitchFamily="34" charset="0"/>
                    <a:sym typeface="inpin heiti" panose="00000500000000000000" pitchFamily="2" charset="-122"/>
                  </a:rPr>
                  <a:t>liên</a:t>
                </a:r>
                <a:r>
                  <a:rPr kumimoji="0" lang="en-US" altLang="zh-C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95000"/>
                      </a:prst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inpin heiti" panose="00000500000000000000" pitchFamily="2" charset="-122"/>
                    <a:cs typeface="Calibri" panose="020F0502020204030204" pitchFamily="34" charset="0"/>
                    <a:sym typeface="inpin heiti" panose="00000500000000000000" pitchFamily="2" charset="-122"/>
                  </a:rPr>
                  <a:t> </a:t>
                </a:r>
                <a:r>
                  <a:rPr kumimoji="0" lang="en-US" altLang="zh-CN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95000"/>
                      </a:prst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inpin heiti" panose="00000500000000000000" pitchFamily="2" charset="-122"/>
                    <a:cs typeface="Calibri" panose="020F0502020204030204" pitchFamily="34" charset="0"/>
                    <a:sym typeface="inpin heiti" panose="00000500000000000000" pitchFamily="2" charset="-122"/>
                  </a:rPr>
                  <a:t>tục</a:t>
                </a:r>
                <a:r>
                  <a:rPr kumimoji="0" lang="en-US" altLang="zh-C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95000"/>
                      </a:prst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inpin heiti" panose="00000500000000000000" pitchFamily="2" charset="-122"/>
                    <a:cs typeface="Calibri" panose="020F0502020204030204" pitchFamily="34" charset="0"/>
                    <a:sym typeface="inpin heiti" panose="00000500000000000000" pitchFamily="2" charset="-122"/>
                  </a:rPr>
                  <a:t> </a:t>
                </a:r>
                <a:r>
                  <a:rPr kumimoji="0" lang="en-US" altLang="zh-CN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95000"/>
                      </a:prst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inpin heiti" panose="00000500000000000000" pitchFamily="2" charset="-122"/>
                    <a:cs typeface="Calibri" panose="020F0502020204030204" pitchFamily="34" charset="0"/>
                    <a:sym typeface="inpin heiti" panose="00000500000000000000" pitchFamily="2" charset="-122"/>
                  </a:rPr>
                  <a:t>giữa</a:t>
                </a:r>
                <a:r>
                  <a:rPr kumimoji="0" lang="en-US" altLang="zh-C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95000"/>
                      </a:prst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inpin heiti" panose="00000500000000000000" pitchFamily="2" charset="-122"/>
                    <a:cs typeface="Calibri" panose="020F0502020204030204" pitchFamily="34" charset="0"/>
                    <a:sym typeface="inpin heiti" panose="00000500000000000000" pitchFamily="2" charset="-122"/>
                  </a:rPr>
                  <a:t> </a:t>
                </a:r>
                <a:r>
                  <a:rPr kumimoji="0" lang="en-US" altLang="zh-CN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95000"/>
                      </a:prst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inpin heiti" panose="00000500000000000000" pitchFamily="2" charset="-122"/>
                    <a:cs typeface="Calibri" panose="020F0502020204030204" pitchFamily="34" charset="0"/>
                    <a:sym typeface="inpin heiti" panose="00000500000000000000" pitchFamily="2" charset="-122"/>
                  </a:rPr>
                  <a:t>bốn</a:t>
                </a:r>
                <a:r>
                  <a:rPr kumimoji="0" lang="en-US" altLang="zh-C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95000"/>
                      </a:prst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inpin heiti" panose="00000500000000000000" pitchFamily="2" charset="-122"/>
                    <a:cs typeface="Calibri" panose="020F0502020204030204" pitchFamily="34" charset="0"/>
                    <a:sym typeface="inpin heiti" panose="00000500000000000000" pitchFamily="2" charset="-122"/>
                  </a:rPr>
                  <a:t> </a:t>
                </a:r>
                <a:r>
                  <a:rPr kumimoji="0" lang="en-US" altLang="zh-CN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>
                        <a:lumMod val="95000"/>
                      </a:prst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inpin heiti" panose="00000500000000000000" pitchFamily="2" charset="-122"/>
                    <a:cs typeface="Calibri" panose="020F0502020204030204" pitchFamily="34" charset="0"/>
                    <a:sym typeface="inpin heiti" panose="00000500000000000000" pitchFamily="2" charset="-122"/>
                  </a:rPr>
                  <a:t>phần</a:t>
                </a:r>
                <a:r>
                  <a:rPr kumimoji="0" lang="en-US" altLang="zh-C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95000"/>
                      </a:prstClr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inpin heiti" panose="00000500000000000000" pitchFamily="2" charset="-122"/>
                    <a:cs typeface="Calibri" panose="020F0502020204030204" pitchFamily="34" charset="0"/>
                    <a:sym typeface="inpin heiti" panose="00000500000000000000" pitchFamily="2" charset="-122"/>
                  </a:rPr>
                  <a:t> </a:t>
                </a:r>
                <a:endPara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panose="00000500000000000000" pitchFamily="2" charset="-122"/>
                  <a:cs typeface="Calibri" panose="020F0502020204030204" pitchFamily="34" charset="0"/>
                  <a:sym typeface="inpin heiti" panose="00000500000000000000" pitchFamily="2" charset="-122"/>
                </a:endParaRPr>
              </a:p>
            </p:txBody>
          </p:sp>
        </p:grpSp>
      </p:grpSp>
      <p:grpSp>
        <p:nvGrpSpPr>
          <p:cNvPr id="51" name="组合 50" descr="0AUAAB+LCAAAAAAABADNVMFu2kAQ/Zdtc7OQQS2VuDmJSFFLExWUHioOG3vA067XaD2OaBD/3lnbC2thErhFvlgzb/bNe/vsrfhI/9YgRmKWSUO3KFdGZhOCTARikoiRLpUKxDXqBPXqzuTluhCj39v9mN/5hZTe5Co3dlYjoVSPUpUMO8I72FH/frnEGOYpZOAwc9QU6WSWyoQRYS/kfQyuUtJQFE3h/ukPxOSNjT5bVFmkfOaH8fjT4MswiuxhFU2429kVE9jwuysKR9jsaF3oFGsbvtam/CDZOiAwHXpbIwdgYPUWQFEcg6Zm81pQVT/S6dbfk7Ira/jBx9lNxbWM/1YVsThSxazM0SrugvenbXBKWxWVOWzoTG2LDnX7mNa5ezOmDjZFjVmZNbBq26nceKV+WBcxSRT4sIlmL573DH1bq95nZJhgnJtMEhNuw93V4XsYDnthV0LdPucm9CEvCHN92T02Q/5NPoIhjKWKFK50xlbbHwYZoDjl7tfc4Euuqd3/Dkvi5jeAdWPfDF+YbilVAc4Ed8NOWx3eQPwEJQmfW4BWTZyKSRvl83i5OfjSSk5t7ytfRRW/i8y0E76TXdd+SeKbDbrWXvDzH1qNVIPQBQAA">
            <a:extLst>
              <a:ext uri="{FF2B5EF4-FFF2-40B4-BE49-F238E27FC236}">
                <a16:creationId xmlns:a16="http://schemas.microsoft.com/office/drawing/2014/main" id="{06BEA7C1-D482-4B70-BA09-D27CCBCC3CF7}"/>
              </a:ext>
            </a:extLst>
          </p:cNvPr>
          <p:cNvGrpSpPr>
            <a:grpSpLocks noChangeAspect="1"/>
          </p:cNvGrpSpPr>
          <p:nvPr/>
        </p:nvGrpSpPr>
        <p:grpSpPr>
          <a:xfrm>
            <a:off x="3051700" y="1618501"/>
            <a:ext cx="4166533" cy="3116661"/>
            <a:chOff x="-146834" y="-6867471"/>
            <a:chExt cx="18679892" cy="13961071"/>
          </a:xfrm>
        </p:grpSpPr>
        <p:sp>
          <p:nvSpPr>
            <p:cNvPr id="57" name="ïšḻïďê-BackShape">
              <a:extLst>
                <a:ext uri="{FF2B5EF4-FFF2-40B4-BE49-F238E27FC236}">
                  <a16:creationId xmlns:a16="http://schemas.microsoft.com/office/drawing/2014/main" id="{EF5F583D-F10E-4ED2-95DD-51A9F4D7E525}"/>
                </a:ext>
              </a:extLst>
            </p:cNvPr>
            <p:cNvSpPr/>
            <p:nvPr/>
          </p:nvSpPr>
          <p:spPr>
            <a:xfrm>
              <a:off x="-146834" y="6653476"/>
              <a:ext cx="5638548" cy="440124"/>
            </a:xfrm>
            <a:prstGeom prst="roundRect">
              <a:avLst>
                <a:gd name="adj" fmla="val 50000"/>
              </a:avLst>
            </a:prstGeom>
            <a:solidFill>
              <a:srgbClr val="153E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</a:prstClr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58" name="ïšḻïďê-RelativeShape">
              <a:extLst>
                <a:ext uri="{FF2B5EF4-FFF2-40B4-BE49-F238E27FC236}">
                  <a16:creationId xmlns:a16="http://schemas.microsoft.com/office/drawing/2014/main" id="{75849755-C7D7-4423-8CA2-8AA8560F258B}"/>
                </a:ext>
              </a:extLst>
            </p:cNvPr>
            <p:cNvSpPr/>
            <p:nvPr/>
          </p:nvSpPr>
          <p:spPr>
            <a:xfrm>
              <a:off x="1761692" y="-2928820"/>
              <a:ext cx="5403232" cy="273285"/>
            </a:xfrm>
            <a:prstGeom prst="roundRect">
              <a:avLst>
                <a:gd name="adj" fmla="val 50000"/>
              </a:avLst>
            </a:prstGeom>
            <a:solidFill>
              <a:srgbClr val="0066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</a:prstClr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60" name="ïšḻïďê-ValueText">
              <a:extLst>
                <a:ext uri="{FF2B5EF4-FFF2-40B4-BE49-F238E27FC236}">
                  <a16:creationId xmlns:a16="http://schemas.microsoft.com/office/drawing/2014/main" id="{7974048F-7A6B-4175-AAAE-BE9DE3C34F27}"/>
                </a:ext>
              </a:extLst>
            </p:cNvPr>
            <p:cNvSpPr txBox="1"/>
            <p:nvPr/>
          </p:nvSpPr>
          <p:spPr>
            <a:xfrm>
              <a:off x="1239094" y="-6867471"/>
              <a:ext cx="17293964" cy="2830419"/>
            </a:xfrm>
            <a:prstGeom prst="rect">
              <a:avLst/>
            </a:prstGeom>
            <a:noFill/>
          </p:spPr>
          <p:txBody>
            <a:bodyPr wrap="square" anchor="ctr" anchorCtr="1">
              <a:prstTxWarp prst="textPlain">
                <a:avLst/>
              </a:prstTxWarp>
              <a:norm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9BA8C"/>
                  </a:solidFill>
                  <a:effectLst/>
                  <a:uLnTx/>
                  <a:uFillTx/>
                  <a:latin typeface="#9Slide04 SVNSwashington" pitchFamily="2" charset="0"/>
                  <a:ea typeface="inpin heiti" panose="00000500000000000000" pitchFamily="2" charset="-122"/>
                  <a:cs typeface="+mn-ea"/>
                  <a:sym typeface="inpin heiti" panose="00000500000000000000" pitchFamily="2" charset="-122"/>
                </a:rPr>
                <a:t>Đề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D9BA8C"/>
                  </a:solidFill>
                  <a:effectLst/>
                  <a:uLnTx/>
                  <a:uFillTx/>
                  <a:latin typeface="#9Slide04 SVNSwashington" pitchFamily="2" charset="0"/>
                  <a:ea typeface="inpin heiti" panose="00000500000000000000" pitchFamily="2" charset="-122"/>
                  <a:cs typeface="+mn-ea"/>
                  <a:sym typeface="inpin heiti" panose="00000500000000000000" pitchFamily="2" charset="-122"/>
                </a:rPr>
                <a:t> - </a:t>
              </a:r>
              <a:r>
                <a:rPr kumimoji="0" lang="en-US" altLang="zh-CN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9BA8C"/>
                  </a:solidFill>
                  <a:effectLst/>
                  <a:uLnTx/>
                  <a:uFillTx/>
                  <a:latin typeface="#9Slide04 SVNSwashington" pitchFamily="2" charset="0"/>
                  <a:ea typeface="inpin heiti" panose="00000500000000000000" pitchFamily="2" charset="-122"/>
                  <a:cs typeface="+mn-ea"/>
                  <a:sym typeface="inpin heiti" panose="00000500000000000000" pitchFamily="2" charset="-122"/>
                </a:rPr>
                <a:t>Thực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D9BA8C"/>
                  </a:solidFill>
                  <a:effectLst/>
                  <a:uLnTx/>
                  <a:uFillTx/>
                  <a:latin typeface="#9Slide04 SVNSwashington" pitchFamily="2" charset="0"/>
                  <a:ea typeface="inpin heiti" panose="00000500000000000000" pitchFamily="2" charset="-122"/>
                  <a:cs typeface="+mn-ea"/>
                  <a:sym typeface="inpin heiti" panose="00000500000000000000" pitchFamily="2" charset="-122"/>
                </a:rPr>
                <a:t> – </a:t>
              </a:r>
              <a:r>
                <a:rPr kumimoji="0" lang="en-US" altLang="zh-CN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9BA8C"/>
                  </a:solidFill>
                  <a:effectLst/>
                  <a:uLnTx/>
                  <a:uFillTx/>
                  <a:latin typeface="#9Slide04 SVNSwashington" pitchFamily="2" charset="0"/>
                  <a:ea typeface="inpin heiti" panose="00000500000000000000" pitchFamily="2" charset="-122"/>
                  <a:cs typeface="+mn-ea"/>
                  <a:sym typeface="inpin heiti" panose="00000500000000000000" pitchFamily="2" charset="-122"/>
                </a:rPr>
                <a:t>Luận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D9BA8C"/>
                  </a:solidFill>
                  <a:effectLst/>
                  <a:uLnTx/>
                  <a:uFillTx/>
                  <a:latin typeface="#9Slide04 SVNSwashington" pitchFamily="2" charset="0"/>
                  <a:ea typeface="inpin heiti" panose="00000500000000000000" pitchFamily="2" charset="-122"/>
                  <a:cs typeface="+mn-ea"/>
                  <a:sym typeface="inpin heiti" panose="00000500000000000000" pitchFamily="2" charset="-122"/>
                </a:rPr>
                <a:t> – </a:t>
              </a:r>
              <a:r>
                <a:rPr kumimoji="0" lang="en-US" altLang="zh-CN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9BA8C"/>
                  </a:solidFill>
                  <a:effectLst/>
                  <a:uLnTx/>
                  <a:uFillTx/>
                  <a:latin typeface="#9Slide04 SVNSwashington" pitchFamily="2" charset="0"/>
                  <a:ea typeface="inpin heiti" panose="00000500000000000000" pitchFamily="2" charset="-122"/>
                  <a:cs typeface="+mn-ea"/>
                  <a:sym typeface="inpin heiti" panose="00000500000000000000" pitchFamily="2" charset="-122"/>
                </a:rPr>
                <a:t>Kết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D9BA8C"/>
                  </a:solidFill>
                  <a:effectLst/>
                  <a:uLnTx/>
                  <a:uFillTx/>
                  <a:latin typeface="#9Slide04 SVNSwashington" pitchFamily="2" charset="0"/>
                  <a:ea typeface="inpin heiti" panose="00000500000000000000" pitchFamily="2" charset="-122"/>
                  <a:cs typeface="+mn-ea"/>
                  <a:sym typeface="inpin heiti" panose="00000500000000000000" pitchFamily="2" charset="-122"/>
                </a:rPr>
                <a:t> </a:t>
              </a:r>
            </a:p>
          </p:txBody>
        </p:sp>
      </p:grpSp>
      <p:grpSp>
        <p:nvGrpSpPr>
          <p:cNvPr id="52" name="组合 51" descr="pwUAAB+LCAAAAAAABADNVMFO4zAQ/Rcv3CqUVnSB3ChVd6uFBVEEB9SDSabJaB2nciaoS5V/Z5zEbaKmQG8ol+jNm7x54+esxRH9X4LwxSyRhsYoIyOTKUEiemIaCl/nSvXECHWIOvpl0nyZCf95vWlrVp6Q4qtUpcb2aiSU6lGqnGk7fEfbqd8uFhjAPQSgyZHuoxfh9wdnPy9OL4Y8jMmzmKk/JpPx2fj8asCUh7K7XxRWOYSV8D0HCveZWtqa6/RgC00LNXwneSNAYDpstFq2xJ61kQFdBlsbvnfiOXxkMIpJQ5bVcDWpV2xEZ7Fcwl/+nJ1UjGTwr0TEfMcVq7JGCyx638/bYJ+3MgEPsKIvept3uNukr4rTp+lztBvUmORJTSunvZGrBtT3KhDDUEGTNtW8i9eNQt9i5fuMDAtMUpNIYsG1VxxvYz7k3q6Eunm+mtC7NCNM9WHnWDc1T/IRDGEg1aXCSCe8avsfIAMUxFz9nRp8SzW169ewIC7+AVjW65vhG8stpMrALcGdsPNWhZdvMihJ+NoitDCxLyZtVlOnkZvtXlrJqdb7wa0o43fQMm1Hc5Ndx35I4usJusae8/MOrD9kGKcFAAA=">
            <a:extLst>
              <a:ext uri="{FF2B5EF4-FFF2-40B4-BE49-F238E27FC236}">
                <a16:creationId xmlns:a16="http://schemas.microsoft.com/office/drawing/2014/main" id="{05D0020D-DA9D-4EF7-A0FA-0A7961C01505}"/>
              </a:ext>
            </a:extLst>
          </p:cNvPr>
          <p:cNvGrpSpPr>
            <a:grpSpLocks noChangeAspect="1"/>
          </p:cNvGrpSpPr>
          <p:nvPr/>
        </p:nvGrpSpPr>
        <p:grpSpPr>
          <a:xfrm>
            <a:off x="8040714" y="4991200"/>
            <a:ext cx="3968883" cy="947104"/>
            <a:chOff x="-9073290" y="-2700017"/>
            <a:chExt cx="17793765" cy="3894654"/>
          </a:xfrm>
        </p:grpSpPr>
        <p:sp>
          <p:nvSpPr>
            <p:cNvPr id="53" name="ïšḻïďê-BackShape">
              <a:extLst>
                <a:ext uri="{FF2B5EF4-FFF2-40B4-BE49-F238E27FC236}">
                  <a16:creationId xmlns:a16="http://schemas.microsoft.com/office/drawing/2014/main" id="{0E28D076-06DF-461D-8F48-4E2C30536676}"/>
                </a:ext>
              </a:extLst>
            </p:cNvPr>
            <p:cNvSpPr/>
            <p:nvPr/>
          </p:nvSpPr>
          <p:spPr>
            <a:xfrm>
              <a:off x="-4950180" y="754513"/>
              <a:ext cx="5638548" cy="440124"/>
            </a:xfrm>
            <a:prstGeom prst="roundRect">
              <a:avLst>
                <a:gd name="adj" fmla="val 50000"/>
              </a:avLst>
            </a:prstGeom>
            <a:solidFill>
              <a:schemeClr val="dk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</a:prstClr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56" name="ïšḻïďê-ValueText">
              <a:extLst>
                <a:ext uri="{FF2B5EF4-FFF2-40B4-BE49-F238E27FC236}">
                  <a16:creationId xmlns:a16="http://schemas.microsoft.com/office/drawing/2014/main" id="{4133F170-8BE6-4281-9D62-7AC318259B60}"/>
                </a:ext>
              </a:extLst>
            </p:cNvPr>
            <p:cNvSpPr txBox="1"/>
            <p:nvPr/>
          </p:nvSpPr>
          <p:spPr>
            <a:xfrm>
              <a:off x="-9073290" y="-2700017"/>
              <a:ext cx="17793765" cy="2376695"/>
            </a:xfrm>
            <a:prstGeom prst="rect">
              <a:avLst/>
            </a:prstGeom>
            <a:noFill/>
          </p:spPr>
          <p:txBody>
            <a:bodyPr wrap="square" anchor="ctr" anchorCtr="1">
              <a:prstTxWarp prst="textPlain">
                <a:avLst/>
              </a:prstTxWarp>
              <a:normAutofit fontScale="85000" lnSpcReduction="10000"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</a:prstClr>
                  </a:solidFill>
                  <a:effectLst/>
                  <a:uLnTx/>
                  <a:uFillTx/>
                  <a:latin typeface="#9Slide04 SVNSwashington" pitchFamily="2" charset="0"/>
                  <a:ea typeface="inpin heiti" panose="00000500000000000000" pitchFamily="2" charset="-122"/>
                  <a:cs typeface="+mn-ea"/>
                  <a:sym typeface="inpin heiti" panose="00000500000000000000" pitchFamily="2" charset="-122"/>
                </a:rPr>
                <a:t>Khai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</a:prstClr>
                  </a:solidFill>
                  <a:effectLst/>
                  <a:uLnTx/>
                  <a:uFillTx/>
                  <a:latin typeface="#9Slide04 SVNSwashington" pitchFamily="2" charset="0"/>
                  <a:ea typeface="inpin heiti" panose="00000500000000000000" pitchFamily="2" charset="-122"/>
                  <a:cs typeface="+mn-ea"/>
                  <a:sym typeface="inpin heiti" panose="00000500000000000000" pitchFamily="2" charset="-122"/>
                </a:rPr>
                <a:t> –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</a:prstClr>
                  </a:solidFill>
                  <a:effectLst/>
                  <a:uLnTx/>
                  <a:uFillTx/>
                  <a:latin typeface="#9Slide04 SVNSwashington" pitchFamily="2" charset="0"/>
                  <a:ea typeface="inpin heiti" panose="00000500000000000000" pitchFamily="2" charset="-122"/>
                  <a:cs typeface="+mn-ea"/>
                  <a:sym typeface="inpin heiti" panose="00000500000000000000" pitchFamily="2" charset="-122"/>
                </a:rPr>
                <a:t>Thừa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</a:prstClr>
                  </a:solidFill>
                  <a:effectLst/>
                  <a:uLnTx/>
                  <a:uFillTx/>
                  <a:latin typeface="#9Slide04 SVNSwashington" pitchFamily="2" charset="0"/>
                  <a:ea typeface="inpin heiti" panose="00000500000000000000" pitchFamily="2" charset="-122"/>
                  <a:cs typeface="+mn-ea"/>
                  <a:sym typeface="inpin heiti" panose="00000500000000000000" pitchFamily="2" charset="-122"/>
                </a:rPr>
                <a:t> –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</a:prstClr>
                  </a:solidFill>
                  <a:effectLst/>
                  <a:uLnTx/>
                  <a:uFillTx/>
                  <a:latin typeface="#9Slide04 SVNSwashington" pitchFamily="2" charset="0"/>
                  <a:ea typeface="inpin heiti" panose="00000500000000000000" pitchFamily="2" charset="-122"/>
                  <a:cs typeface="+mn-ea"/>
                  <a:sym typeface="inpin heiti" panose="00000500000000000000" pitchFamily="2" charset="-122"/>
                </a:rPr>
                <a:t>Chuyển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95000"/>
                    </a:prstClr>
                  </a:solidFill>
                  <a:effectLst/>
                  <a:uLnTx/>
                  <a:uFillTx/>
                  <a:latin typeface="#9Slide04 SVNSwashington" pitchFamily="2" charset="0"/>
                  <a:ea typeface="inpin heiti" panose="00000500000000000000" pitchFamily="2" charset="-122"/>
                  <a:cs typeface="+mn-ea"/>
                  <a:sym typeface="inpin heiti" panose="00000500000000000000" pitchFamily="2" charset="-122"/>
                </a:rPr>
                <a:t> –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95000"/>
                    </a:prstClr>
                  </a:solidFill>
                  <a:effectLst/>
                  <a:uLnTx/>
                  <a:uFillTx/>
                  <a:latin typeface="#9Slide04 SVNSwashington" pitchFamily="2" charset="0"/>
                  <a:ea typeface="inpin heiti" panose="00000500000000000000" pitchFamily="2" charset="-122"/>
                  <a:cs typeface="+mn-ea"/>
                  <a:sym typeface="inpin heiti" panose="00000500000000000000" pitchFamily="2" charset="-122"/>
                </a:rPr>
                <a:t>Hợp</a:t>
              </a:r>
              <a:endPara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</a:prstClr>
                </a:solidFill>
                <a:effectLst/>
                <a:uLnTx/>
                <a:uFillTx/>
                <a:latin typeface="#9Slide04 SVNSwashington" pitchFamily="2" charset="0"/>
                <a:ea typeface="inpin heiti" panose="00000500000000000000" pitchFamily="2" charset="-122"/>
                <a:cs typeface="+mn-ea"/>
                <a:sym typeface="inpin heiti" panose="00000500000000000000" pitchFamily="2" charset="-122"/>
              </a:endParaRPr>
            </a:p>
          </p:txBody>
        </p:sp>
      </p:grpSp>
      <p:pic>
        <p:nvPicPr>
          <p:cNvPr id="29" name="图片 28">
            <a:extLst>
              <a:ext uri="{FF2B5EF4-FFF2-40B4-BE49-F238E27FC236}">
                <a16:creationId xmlns:a16="http://schemas.microsoft.com/office/drawing/2014/main" id="{31D88A8D-537B-425E-B48F-6BF7E955886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4613" y="1888007"/>
            <a:ext cx="3008098" cy="3008098"/>
          </a:xfrm>
          <a:prstGeom prst="ellipse">
            <a:avLst/>
          </a:prstGeom>
          <a:ln>
            <a:solidFill>
              <a:srgbClr val="D9BA8C"/>
            </a:solidFill>
          </a:ln>
          <a:effectLst/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75DD3D36-401A-4F53-B6B6-050B32CD792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50290" y="3849399"/>
            <a:ext cx="1977334" cy="1977334"/>
          </a:xfrm>
          <a:prstGeom prst="ellipse">
            <a:avLst/>
          </a:prstGeom>
          <a:ln>
            <a:solidFill>
              <a:srgbClr val="D9BA8C"/>
            </a:solidFill>
          </a:ln>
          <a:effectLst/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C7D15040-B6B5-45B2-AE47-FEC956257F06}"/>
              </a:ext>
            </a:extLst>
          </p:cNvPr>
          <p:cNvSpPr/>
          <p:nvPr/>
        </p:nvSpPr>
        <p:spPr>
          <a:xfrm>
            <a:off x="385754" y="399796"/>
            <a:ext cx="655179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50" normalizeH="0" baseline="0" noProof="0" dirty="0">
                <a:ln w="0"/>
                <a:solidFill>
                  <a:prstClr val="black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#9Slide04 SVNSwashington" pitchFamily="2" charset="0"/>
                <a:ea typeface="+mn-ea"/>
                <a:cs typeface="+mn-cs"/>
              </a:rPr>
              <a:t>CẤU TRÚC – BỐ CỤC</a:t>
            </a:r>
          </a:p>
        </p:txBody>
      </p:sp>
    </p:spTree>
    <p:extLst>
      <p:ext uri="{BB962C8B-B14F-4D97-AF65-F5344CB8AC3E}">
        <p14:creationId xmlns:p14="http://schemas.microsoft.com/office/powerpoint/2010/main" val="32708080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>
        <p:split orient="vert"/>
      </p:transition>
    </mc:Choice>
    <mc:Fallback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10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0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</TotalTime>
  <Words>1697</Words>
  <Application>Microsoft Office PowerPoint</Application>
  <PresentationFormat>Widescreen</PresentationFormat>
  <Paragraphs>451</Paragraphs>
  <Slides>22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6" baseType="lpstr">
      <vt:lpstr>DengXian</vt:lpstr>
      <vt:lpstr>#9Slide03 Kaleko 105 Round Bold</vt:lpstr>
      <vt:lpstr>#9Slide04 SVNSwashington</vt:lpstr>
      <vt:lpstr>Arial</vt:lpstr>
      <vt:lpstr>Calibri</vt:lpstr>
      <vt:lpstr>Century Gothic</vt:lpstr>
      <vt:lpstr>Courier New</vt:lpstr>
      <vt:lpstr>Garamond</vt:lpstr>
      <vt:lpstr>inpin heiti</vt:lpstr>
      <vt:lpstr>Nebraska</vt:lpstr>
      <vt:lpstr>Times New Roman</vt:lpstr>
      <vt:lpstr>Wingdings</vt:lpstr>
      <vt:lpstr>Wingdings 3</vt:lpstr>
      <vt:lpstr>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Truong</dc:creator>
  <cp:lastModifiedBy>Truong</cp:lastModifiedBy>
  <cp:revision>1</cp:revision>
  <dcterms:created xsi:type="dcterms:W3CDTF">2023-10-05T13:06:30Z</dcterms:created>
  <dcterms:modified xsi:type="dcterms:W3CDTF">2023-10-05T14:50:01Z</dcterms:modified>
</cp:coreProperties>
</file>