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56" r:id="rId2"/>
    <p:sldId id="258" r:id="rId3"/>
    <p:sldId id="260" r:id="rId4"/>
    <p:sldId id="259" r:id="rId5"/>
    <p:sldId id="319" r:id="rId6"/>
    <p:sldId id="346" r:id="rId7"/>
    <p:sldId id="261" r:id="rId8"/>
    <p:sldId id="320" r:id="rId9"/>
    <p:sldId id="321" r:id="rId10"/>
    <p:sldId id="257" r:id="rId11"/>
    <p:sldId id="343" r:id="rId12"/>
    <p:sldId id="344" r:id="rId13"/>
    <p:sldId id="345" r:id="rId14"/>
    <p:sldId id="262" r:id="rId15"/>
    <p:sldId id="322" r:id="rId16"/>
    <p:sldId id="323" r:id="rId17"/>
    <p:sldId id="324" r:id="rId18"/>
    <p:sldId id="325" r:id="rId19"/>
    <p:sldId id="326" r:id="rId20"/>
    <p:sldId id="327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37"/>
    </p:embeddedFont>
    <p:embeddedFont>
      <p:font typeface="#9Slide03 Arima Madurai Bold" panose="020B0604020202020204" charset="0"/>
      <p:bold r:id="rId38"/>
    </p:embeddedFont>
    <p:embeddedFont>
      <p:font typeface="#9Slide04 Goku" panose="020B0604020202020204" charset="0"/>
      <p:regular r:id="rId39"/>
    </p:embeddedFont>
    <p:embeddedFont>
      <p:font typeface="#9Slide04 Playfair Display SC B" panose="020B060402020202020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JetBrains Mono" panose="020B0604020202020204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Song Myung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219D21-AAFF-42BD-A76F-58EEE031CDA9}">
  <a:tblStyle styleId="{66219D21-AAFF-42BD-A76F-58EEE031CD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391abdf0b_3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391abdf0b_3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44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fc021d7df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fc021d7df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fc021d7df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fc021d7df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22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fc021d7df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fc021d7df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49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391abdf0b_3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391abdf0b_3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82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c021d7d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c021d7d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391abdf0b_3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391abdf0b_3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0391abdf0b_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0391abdf0b_3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391abdf0b_3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391abdf0b_3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30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0391abdf0b_3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0391abdf0b_3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0391abdf0b_3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0391abdf0b_3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25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0391abdf0b_3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0391abdf0b_3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63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c021d7df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fc021d7df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6799975" y="-592350"/>
            <a:ext cx="2531799" cy="271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392676" y="-330501"/>
            <a:ext cx="2375502" cy="25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363725" y="305350"/>
            <a:ext cx="8433300" cy="4519200"/>
          </a:xfrm>
          <a:prstGeom prst="plaque">
            <a:avLst>
              <a:gd name="adj" fmla="val 6853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137200" y="1335113"/>
            <a:ext cx="4869600" cy="150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Song Myung"/>
              <a:buNone/>
              <a:defRPr sz="52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865150" y="3165525"/>
            <a:ext cx="3413700" cy="50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sp>
          <p:nvSpPr>
            <p:cNvPr id="15" name="Google Shape;15;p2"/>
            <p:cNvSpPr/>
            <p:nvPr/>
          </p:nvSpPr>
          <p:spPr>
            <a:xfrm>
              <a:off x="156600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6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156600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66976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532999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8956927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8532999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8956927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8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 flipH="1">
            <a:off x="6523175" y="-267849"/>
            <a:ext cx="2726698" cy="27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8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0800000" flipH="1">
            <a:off x="-50220" y="1863743"/>
            <a:ext cx="3687327" cy="3792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Google Shape;459;p28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460" name="Google Shape;460;p28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461" name="Google Shape;461;p28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8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8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8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8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8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8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8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9" name="Google Shape;469;p28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9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040526" y="3440300"/>
            <a:ext cx="2285552" cy="2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9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278830" y="-257851"/>
            <a:ext cx="1997675" cy="2054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29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sp>
          <p:nvSpPr>
            <p:cNvPr id="474" name="Google Shape;474;p29"/>
            <p:cNvSpPr/>
            <p:nvPr/>
          </p:nvSpPr>
          <p:spPr>
            <a:xfrm>
              <a:off x="156600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66976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 rot="10800000" flipH="1">
              <a:off x="156600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 rot="10800000" flipH="1">
              <a:off x="66976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 flipH="1">
              <a:off x="8532999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 flipH="1">
              <a:off x="8956927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 rot="10800000">
              <a:off x="8532999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 rot="10800000">
              <a:off x="8956927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29"/>
          <p:cNvSpPr/>
          <p:nvPr/>
        </p:nvSpPr>
        <p:spPr>
          <a:xfrm>
            <a:off x="363725" y="305350"/>
            <a:ext cx="8433300" cy="4519200"/>
          </a:xfrm>
          <a:prstGeom prst="plaque">
            <a:avLst>
              <a:gd name="adj" fmla="val 6853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 flipH="1">
            <a:off x="6523175" y="-267849"/>
            <a:ext cx="2726698" cy="27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0800000" flipH="1">
            <a:off x="-50220" y="1863743"/>
            <a:ext cx="3687327" cy="3792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27" name="Google Shape;27;p3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28" name="Google Shape;28;p3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3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4047675" y="1917550"/>
            <a:ext cx="3681600" cy="72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4047675" y="2624450"/>
            <a:ext cx="31548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1414725" y="1748850"/>
            <a:ext cx="1946700" cy="16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040526" y="3440300"/>
            <a:ext cx="2285552" cy="2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278830" y="-257851"/>
            <a:ext cx="1997675" cy="205482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0000" y="1099925"/>
            <a:ext cx="7704000" cy="346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sp>
          <p:nvSpPr>
            <p:cNvPr id="46" name="Google Shape;46;p4"/>
            <p:cNvSpPr/>
            <p:nvPr/>
          </p:nvSpPr>
          <p:spPr>
            <a:xfrm>
              <a:off x="156600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6976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8" name="Google Shape;48;p4"/>
            <p:cNvSpPr/>
            <p:nvPr/>
          </p:nvSpPr>
          <p:spPr>
            <a:xfrm rot="10800000" flipH="1">
              <a:off x="156600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9" name="Google Shape;49;p4"/>
            <p:cNvSpPr/>
            <p:nvPr/>
          </p:nvSpPr>
          <p:spPr>
            <a:xfrm rot="10800000" flipH="1">
              <a:off x="66976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8532999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8956927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8532999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3" name="Google Shape;53;p4"/>
            <p:cNvSpPr/>
            <p:nvPr/>
          </p:nvSpPr>
          <p:spPr>
            <a:xfrm rot="10800000">
              <a:off x="8956927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363725" y="305350"/>
            <a:ext cx="8433300" cy="4519200"/>
          </a:xfrm>
          <a:prstGeom prst="plaque">
            <a:avLst>
              <a:gd name="adj" fmla="val 6853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6324224" y="-519650"/>
            <a:ext cx="3232600" cy="329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387399" y="1414851"/>
            <a:ext cx="2433077" cy="250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2333393" y="2160925"/>
            <a:ext cx="12780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3960068" y="1997675"/>
            <a:ext cx="3978000" cy="8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3"/>
          </p:nvPr>
        </p:nvSpPr>
        <p:spPr>
          <a:xfrm>
            <a:off x="2333393" y="3273813"/>
            <a:ext cx="12780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3960068" y="3110525"/>
            <a:ext cx="3978000" cy="8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sp>
          <p:nvSpPr>
            <p:cNvPr id="64" name="Google Shape;64;p5"/>
            <p:cNvSpPr/>
            <p:nvPr/>
          </p:nvSpPr>
          <p:spPr>
            <a:xfrm>
              <a:off x="156600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6976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10800000" flipH="1">
              <a:off x="156600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rot="10800000" flipH="1">
              <a:off x="66976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8532999" y="128792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 flipH="1">
              <a:off x="8956927" y="49023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rot="10800000">
              <a:off x="8532999" y="4560825"/>
              <a:ext cx="454401" cy="445006"/>
            </a:xfrm>
            <a:custGeom>
              <a:avLst/>
              <a:gdLst/>
              <a:ahLst/>
              <a:cxnLst/>
              <a:rect l="l" t="t" r="r" b="b"/>
              <a:pathLst>
                <a:path w="1014" h="993" extrusionOk="0">
                  <a:moveTo>
                    <a:pt x="263" y="50"/>
                  </a:moveTo>
                  <a:cubicBezTo>
                    <a:pt x="290" y="50"/>
                    <a:pt x="318" y="56"/>
                    <a:pt x="345" y="68"/>
                  </a:cubicBezTo>
                  <a:cubicBezTo>
                    <a:pt x="446" y="102"/>
                    <a:pt x="568" y="246"/>
                    <a:pt x="568" y="525"/>
                  </a:cubicBezTo>
                  <a:lnTo>
                    <a:pt x="568" y="547"/>
                  </a:lnTo>
                  <a:lnTo>
                    <a:pt x="546" y="547"/>
                  </a:lnTo>
                  <a:cubicBezTo>
                    <a:pt x="268" y="547"/>
                    <a:pt x="123" y="424"/>
                    <a:pt x="90" y="324"/>
                  </a:cubicBezTo>
                  <a:cubicBezTo>
                    <a:pt x="56" y="246"/>
                    <a:pt x="68" y="179"/>
                    <a:pt x="123" y="112"/>
                  </a:cubicBezTo>
                  <a:lnTo>
                    <a:pt x="134" y="112"/>
                  </a:lnTo>
                  <a:cubicBezTo>
                    <a:pt x="170" y="69"/>
                    <a:pt x="215" y="50"/>
                    <a:pt x="263" y="50"/>
                  </a:cubicBezTo>
                  <a:close/>
                  <a:moveTo>
                    <a:pt x="263" y="0"/>
                  </a:moveTo>
                  <a:cubicBezTo>
                    <a:pt x="206" y="0"/>
                    <a:pt x="151" y="25"/>
                    <a:pt x="100" y="68"/>
                  </a:cubicBezTo>
                  <a:lnTo>
                    <a:pt x="100" y="79"/>
                  </a:lnTo>
                  <a:cubicBezTo>
                    <a:pt x="23" y="157"/>
                    <a:pt x="1" y="246"/>
                    <a:pt x="45" y="346"/>
                  </a:cubicBezTo>
                  <a:cubicBezTo>
                    <a:pt x="100" y="491"/>
                    <a:pt x="301" y="591"/>
                    <a:pt x="546" y="591"/>
                  </a:cubicBezTo>
                  <a:lnTo>
                    <a:pt x="557" y="591"/>
                  </a:lnTo>
                  <a:cubicBezTo>
                    <a:pt x="523" y="925"/>
                    <a:pt x="223" y="948"/>
                    <a:pt x="201" y="948"/>
                  </a:cubicBezTo>
                  <a:cubicBezTo>
                    <a:pt x="190" y="948"/>
                    <a:pt x="179" y="958"/>
                    <a:pt x="179" y="970"/>
                  </a:cubicBezTo>
                  <a:cubicBezTo>
                    <a:pt x="190" y="980"/>
                    <a:pt x="190" y="992"/>
                    <a:pt x="212" y="992"/>
                  </a:cubicBezTo>
                  <a:cubicBezTo>
                    <a:pt x="212" y="992"/>
                    <a:pt x="568" y="970"/>
                    <a:pt x="602" y="591"/>
                  </a:cubicBezTo>
                  <a:cubicBezTo>
                    <a:pt x="991" y="547"/>
                    <a:pt x="1013" y="191"/>
                    <a:pt x="1013" y="191"/>
                  </a:cubicBezTo>
                  <a:cubicBezTo>
                    <a:pt x="1013" y="179"/>
                    <a:pt x="1003" y="168"/>
                    <a:pt x="991" y="168"/>
                  </a:cubicBezTo>
                  <a:cubicBezTo>
                    <a:pt x="988" y="165"/>
                    <a:pt x="985" y="164"/>
                    <a:pt x="982" y="164"/>
                  </a:cubicBezTo>
                  <a:cubicBezTo>
                    <a:pt x="974" y="164"/>
                    <a:pt x="969" y="171"/>
                    <a:pt x="969" y="179"/>
                  </a:cubicBezTo>
                  <a:cubicBezTo>
                    <a:pt x="969" y="201"/>
                    <a:pt x="946" y="502"/>
                    <a:pt x="613" y="535"/>
                  </a:cubicBezTo>
                  <a:lnTo>
                    <a:pt x="613" y="525"/>
                  </a:lnTo>
                  <a:cubicBezTo>
                    <a:pt x="613" y="280"/>
                    <a:pt x="513" y="79"/>
                    <a:pt x="357" y="23"/>
                  </a:cubicBezTo>
                  <a:cubicBezTo>
                    <a:pt x="325" y="7"/>
                    <a:pt x="294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 rot="10800000">
              <a:off x="8956927" y="4960120"/>
              <a:ext cx="120098" cy="125480"/>
            </a:xfrm>
            <a:custGeom>
              <a:avLst/>
              <a:gdLst/>
              <a:ahLst/>
              <a:cxnLst/>
              <a:rect l="l" t="t" r="r" b="b"/>
              <a:pathLst>
                <a:path w="268" h="280" extrusionOk="0">
                  <a:moveTo>
                    <a:pt x="134" y="45"/>
                  </a:moveTo>
                  <a:cubicBezTo>
                    <a:pt x="178" y="45"/>
                    <a:pt x="223" y="90"/>
                    <a:pt x="223" y="134"/>
                  </a:cubicBezTo>
                  <a:cubicBezTo>
                    <a:pt x="223" y="191"/>
                    <a:pt x="178" y="223"/>
                    <a:pt x="134" y="223"/>
                  </a:cubicBezTo>
                  <a:cubicBezTo>
                    <a:pt x="89" y="223"/>
                    <a:pt x="45" y="191"/>
                    <a:pt x="45" y="134"/>
                  </a:cubicBezTo>
                  <a:cubicBezTo>
                    <a:pt x="45" y="90"/>
                    <a:pt x="89" y="45"/>
                    <a:pt x="134" y="45"/>
                  </a:cubicBezTo>
                  <a:close/>
                  <a:moveTo>
                    <a:pt x="134" y="1"/>
                  </a:moveTo>
                  <a:cubicBezTo>
                    <a:pt x="56" y="1"/>
                    <a:pt x="0" y="68"/>
                    <a:pt x="0" y="134"/>
                  </a:cubicBezTo>
                  <a:cubicBezTo>
                    <a:pt x="0" y="213"/>
                    <a:pt x="56" y="280"/>
                    <a:pt x="134" y="280"/>
                  </a:cubicBezTo>
                  <a:cubicBezTo>
                    <a:pt x="211" y="280"/>
                    <a:pt x="268" y="213"/>
                    <a:pt x="268" y="134"/>
                  </a:cubicBezTo>
                  <a:cubicBezTo>
                    <a:pt x="268" y="68"/>
                    <a:pt x="211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363725" y="305350"/>
            <a:ext cx="8433300" cy="4519200"/>
          </a:xfrm>
          <a:prstGeom prst="plaque">
            <a:avLst>
              <a:gd name="adj" fmla="val 6853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7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 flipH="1">
            <a:off x="6161349" y="2410125"/>
            <a:ext cx="3104224" cy="3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7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0800000" flipH="1">
            <a:off x="-613422" y="620473"/>
            <a:ext cx="3042676" cy="3129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7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92" name="Google Shape;92;p7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93" name="Google Shape;93;p7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7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7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7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2182924" y="2116375"/>
            <a:ext cx="6081900" cy="224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2182924" y="784025"/>
            <a:ext cx="4620300" cy="96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9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 flipH="1">
            <a:off x="6575277" y="2457546"/>
            <a:ext cx="2680274" cy="27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9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-5400000">
            <a:off x="-77374" y="1233175"/>
            <a:ext cx="2501438" cy="25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4274097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500"/>
            </a:lvl1pPr>
            <a:lvl2pPr lvl="1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ubTitle" idx="1"/>
          </p:nvPr>
        </p:nvSpPr>
        <p:spPr>
          <a:xfrm>
            <a:off x="4499847" y="2803075"/>
            <a:ext cx="35937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125" name="Google Shape;125;p9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126" name="Google Shape;126;p9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9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9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9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" name="Google Shape;134;p9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137" name="Google Shape;137;p10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138" name="Google Shape;138;p10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0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0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0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0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0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0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0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46;p10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2610600" y="2146500"/>
            <a:ext cx="3922800" cy="85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ong Myung"/>
              <a:buNone/>
              <a:defRPr sz="3000">
                <a:latin typeface="Song Myung"/>
                <a:ea typeface="Song Myung"/>
                <a:cs typeface="Song Myung"/>
                <a:sym typeface="Song Myung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 flipH="1">
            <a:off x="6735726" y="-115450"/>
            <a:ext cx="2285552" cy="2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0800000" flipH="1">
            <a:off x="-50223" y="-70271"/>
            <a:ext cx="2726874" cy="280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980737" y="1709975"/>
            <a:ext cx="22554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2"/>
          </p:nvPr>
        </p:nvSpPr>
        <p:spPr>
          <a:xfrm>
            <a:off x="1223787" y="2205350"/>
            <a:ext cx="30123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3"/>
          </p:nvPr>
        </p:nvSpPr>
        <p:spPr>
          <a:xfrm>
            <a:off x="5663837" y="1709975"/>
            <a:ext cx="22554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4"/>
          </p:nvPr>
        </p:nvSpPr>
        <p:spPr>
          <a:xfrm>
            <a:off x="4906937" y="2205350"/>
            <a:ext cx="30123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5" hasCustomPrompt="1"/>
          </p:nvPr>
        </p:nvSpPr>
        <p:spPr>
          <a:xfrm>
            <a:off x="1223787" y="1450300"/>
            <a:ext cx="780600" cy="67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6" hasCustomPrompt="1"/>
          </p:nvPr>
        </p:nvSpPr>
        <p:spPr>
          <a:xfrm>
            <a:off x="4906937" y="1339300"/>
            <a:ext cx="780600" cy="7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7"/>
          </p:nvPr>
        </p:nvSpPr>
        <p:spPr>
          <a:xfrm>
            <a:off x="1980737" y="3292725"/>
            <a:ext cx="22554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8"/>
          </p:nvPr>
        </p:nvSpPr>
        <p:spPr>
          <a:xfrm>
            <a:off x="1223787" y="3788100"/>
            <a:ext cx="30123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9"/>
          </p:nvPr>
        </p:nvSpPr>
        <p:spPr>
          <a:xfrm>
            <a:off x="5663837" y="3292725"/>
            <a:ext cx="22554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200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Song Myung"/>
              <a:buNone/>
              <a:defRPr sz="2000"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3"/>
          </p:nvPr>
        </p:nvSpPr>
        <p:spPr>
          <a:xfrm>
            <a:off x="4906937" y="3788100"/>
            <a:ext cx="3012300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4" hasCustomPrompt="1"/>
          </p:nvPr>
        </p:nvSpPr>
        <p:spPr>
          <a:xfrm>
            <a:off x="1223787" y="2922050"/>
            <a:ext cx="780600" cy="7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06937" y="2922050"/>
            <a:ext cx="780600" cy="7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grpSp>
        <p:nvGrpSpPr>
          <p:cNvPr id="181" name="Google Shape;181;p13"/>
          <p:cNvGrpSpPr/>
          <p:nvPr/>
        </p:nvGrpSpPr>
        <p:grpSpPr>
          <a:xfrm>
            <a:off x="66976" y="49023"/>
            <a:ext cx="9010049" cy="5036577"/>
            <a:chOff x="66976" y="49023"/>
            <a:chExt cx="9010049" cy="5036577"/>
          </a:xfrm>
        </p:grpSpPr>
        <p:grpSp>
          <p:nvGrpSpPr>
            <p:cNvPr id="182" name="Google Shape;182;p13"/>
            <p:cNvGrpSpPr/>
            <p:nvPr/>
          </p:nvGrpSpPr>
          <p:grpSpPr>
            <a:xfrm>
              <a:off x="66976" y="49023"/>
              <a:ext cx="9010049" cy="5036577"/>
              <a:chOff x="66976" y="49023"/>
              <a:chExt cx="9010049" cy="5036577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156600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66976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 rot="10800000" flipH="1">
                <a:off x="156600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 rot="10800000" flipH="1">
                <a:off x="66976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 flipH="1">
                <a:off x="8532999" y="128792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 flipH="1">
                <a:off x="8956927" y="49023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 rot="10800000">
                <a:off x="8532999" y="4560825"/>
                <a:ext cx="454401" cy="44500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93" extrusionOk="0">
                    <a:moveTo>
                      <a:pt x="263" y="50"/>
                    </a:moveTo>
                    <a:cubicBezTo>
                      <a:pt x="290" y="50"/>
                      <a:pt x="318" y="56"/>
                      <a:pt x="345" y="68"/>
                    </a:cubicBezTo>
                    <a:cubicBezTo>
                      <a:pt x="446" y="102"/>
                      <a:pt x="568" y="246"/>
                      <a:pt x="568" y="525"/>
                    </a:cubicBezTo>
                    <a:lnTo>
                      <a:pt x="568" y="547"/>
                    </a:lnTo>
                    <a:lnTo>
                      <a:pt x="546" y="547"/>
                    </a:lnTo>
                    <a:cubicBezTo>
                      <a:pt x="268" y="547"/>
                      <a:pt x="123" y="424"/>
                      <a:pt x="90" y="324"/>
                    </a:cubicBezTo>
                    <a:cubicBezTo>
                      <a:pt x="56" y="246"/>
                      <a:pt x="68" y="179"/>
                      <a:pt x="123" y="112"/>
                    </a:cubicBezTo>
                    <a:lnTo>
                      <a:pt x="134" y="112"/>
                    </a:lnTo>
                    <a:cubicBezTo>
                      <a:pt x="170" y="69"/>
                      <a:pt x="215" y="50"/>
                      <a:pt x="263" y="50"/>
                    </a:cubicBezTo>
                    <a:close/>
                    <a:moveTo>
                      <a:pt x="263" y="0"/>
                    </a:moveTo>
                    <a:cubicBezTo>
                      <a:pt x="206" y="0"/>
                      <a:pt x="151" y="25"/>
                      <a:pt x="100" y="68"/>
                    </a:cubicBezTo>
                    <a:lnTo>
                      <a:pt x="100" y="79"/>
                    </a:lnTo>
                    <a:cubicBezTo>
                      <a:pt x="23" y="157"/>
                      <a:pt x="1" y="246"/>
                      <a:pt x="45" y="346"/>
                    </a:cubicBezTo>
                    <a:cubicBezTo>
                      <a:pt x="100" y="491"/>
                      <a:pt x="301" y="591"/>
                      <a:pt x="546" y="591"/>
                    </a:cubicBezTo>
                    <a:lnTo>
                      <a:pt x="557" y="591"/>
                    </a:lnTo>
                    <a:cubicBezTo>
                      <a:pt x="523" y="925"/>
                      <a:pt x="223" y="948"/>
                      <a:pt x="201" y="948"/>
                    </a:cubicBezTo>
                    <a:cubicBezTo>
                      <a:pt x="190" y="948"/>
                      <a:pt x="179" y="958"/>
                      <a:pt x="179" y="970"/>
                    </a:cubicBezTo>
                    <a:cubicBezTo>
                      <a:pt x="190" y="980"/>
                      <a:pt x="190" y="992"/>
                      <a:pt x="212" y="992"/>
                    </a:cubicBezTo>
                    <a:cubicBezTo>
                      <a:pt x="212" y="992"/>
                      <a:pt x="568" y="970"/>
                      <a:pt x="602" y="591"/>
                    </a:cubicBezTo>
                    <a:cubicBezTo>
                      <a:pt x="991" y="547"/>
                      <a:pt x="1013" y="191"/>
                      <a:pt x="1013" y="191"/>
                    </a:cubicBezTo>
                    <a:cubicBezTo>
                      <a:pt x="1013" y="179"/>
                      <a:pt x="1003" y="168"/>
                      <a:pt x="991" y="168"/>
                    </a:cubicBezTo>
                    <a:cubicBezTo>
                      <a:pt x="988" y="165"/>
                      <a:pt x="985" y="164"/>
                      <a:pt x="982" y="164"/>
                    </a:cubicBezTo>
                    <a:cubicBezTo>
                      <a:pt x="974" y="164"/>
                      <a:pt x="969" y="171"/>
                      <a:pt x="969" y="179"/>
                    </a:cubicBezTo>
                    <a:cubicBezTo>
                      <a:pt x="969" y="201"/>
                      <a:pt x="946" y="502"/>
                      <a:pt x="613" y="535"/>
                    </a:cubicBezTo>
                    <a:lnTo>
                      <a:pt x="613" y="525"/>
                    </a:lnTo>
                    <a:cubicBezTo>
                      <a:pt x="613" y="280"/>
                      <a:pt x="513" y="79"/>
                      <a:pt x="357" y="23"/>
                    </a:cubicBezTo>
                    <a:cubicBezTo>
                      <a:pt x="325" y="7"/>
                      <a:pt x="294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 rot="10800000">
                <a:off x="8956927" y="4960120"/>
                <a:ext cx="120098" cy="12548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" extrusionOk="0">
                    <a:moveTo>
                      <a:pt x="134" y="45"/>
                    </a:moveTo>
                    <a:cubicBezTo>
                      <a:pt x="178" y="45"/>
                      <a:pt x="223" y="90"/>
                      <a:pt x="223" y="134"/>
                    </a:cubicBezTo>
                    <a:cubicBezTo>
                      <a:pt x="223" y="191"/>
                      <a:pt x="178" y="223"/>
                      <a:pt x="134" y="223"/>
                    </a:cubicBezTo>
                    <a:cubicBezTo>
                      <a:pt x="89" y="223"/>
                      <a:pt x="45" y="191"/>
                      <a:pt x="45" y="134"/>
                    </a:cubicBezTo>
                    <a:cubicBezTo>
                      <a:pt x="45" y="90"/>
                      <a:pt x="89" y="45"/>
                      <a:pt x="134" y="45"/>
                    </a:cubicBezTo>
                    <a:close/>
                    <a:moveTo>
                      <a:pt x="134" y="1"/>
                    </a:moveTo>
                    <a:cubicBezTo>
                      <a:pt x="56" y="1"/>
                      <a:pt x="0" y="68"/>
                      <a:pt x="0" y="134"/>
                    </a:cubicBezTo>
                    <a:cubicBezTo>
                      <a:pt x="0" y="213"/>
                      <a:pt x="56" y="280"/>
                      <a:pt x="134" y="280"/>
                    </a:cubicBezTo>
                    <a:cubicBezTo>
                      <a:pt x="211" y="280"/>
                      <a:pt x="268" y="213"/>
                      <a:pt x="268" y="134"/>
                    </a:cubicBezTo>
                    <a:cubicBezTo>
                      <a:pt x="268" y="68"/>
                      <a:pt x="21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" name="Google Shape;191;p13"/>
            <p:cNvSpPr/>
            <p:nvPr/>
          </p:nvSpPr>
          <p:spPr>
            <a:xfrm>
              <a:off x="363725" y="305350"/>
              <a:ext cx="8433300" cy="4519200"/>
            </a:xfrm>
            <a:prstGeom prst="plaque">
              <a:avLst>
                <a:gd name="adj" fmla="val 685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ng Myung"/>
              <a:buNone/>
              <a:defRPr sz="3000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●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○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■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●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○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■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●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○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etBrains Mono"/>
              <a:buChar char="■"/>
              <a:defRPr sz="16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3390456" y="427641"/>
            <a:ext cx="2363089" cy="635368"/>
            <a:chOff x="1077203" y="3984570"/>
            <a:chExt cx="2043841" cy="549532"/>
          </a:xfrm>
        </p:grpSpPr>
        <p:sp>
          <p:nvSpPr>
            <p:cNvPr id="496" name="Google Shape;496;p33"/>
            <p:cNvSpPr/>
            <p:nvPr/>
          </p:nvSpPr>
          <p:spPr>
            <a:xfrm>
              <a:off x="1077203" y="4230796"/>
              <a:ext cx="614329" cy="197957"/>
            </a:xfrm>
            <a:custGeom>
              <a:avLst/>
              <a:gdLst/>
              <a:ahLst/>
              <a:cxnLst/>
              <a:rect l="l" t="t" r="r" b="b"/>
              <a:pathLst>
                <a:path w="8438" h="2719" extrusionOk="0">
                  <a:moveTo>
                    <a:pt x="6746" y="1"/>
                  </a:moveTo>
                  <a:cubicBezTo>
                    <a:pt x="6364" y="1"/>
                    <a:pt x="5887" y="154"/>
                    <a:pt x="5332" y="637"/>
                  </a:cubicBezTo>
                  <a:cubicBezTo>
                    <a:pt x="3914" y="1861"/>
                    <a:pt x="2586" y="2456"/>
                    <a:pt x="1222" y="2456"/>
                  </a:cubicBezTo>
                  <a:cubicBezTo>
                    <a:pt x="874" y="2456"/>
                    <a:pt x="523" y="2417"/>
                    <a:pt x="168" y="2340"/>
                  </a:cubicBezTo>
                  <a:cubicBezTo>
                    <a:pt x="161" y="2339"/>
                    <a:pt x="154" y="2338"/>
                    <a:pt x="147" y="2338"/>
                  </a:cubicBezTo>
                  <a:cubicBezTo>
                    <a:pt x="86" y="2338"/>
                    <a:pt x="21" y="2380"/>
                    <a:pt x="12" y="2440"/>
                  </a:cubicBezTo>
                  <a:cubicBezTo>
                    <a:pt x="0" y="2518"/>
                    <a:pt x="45" y="2585"/>
                    <a:pt x="111" y="2596"/>
                  </a:cubicBezTo>
                  <a:cubicBezTo>
                    <a:pt x="479" y="2685"/>
                    <a:pt x="858" y="2718"/>
                    <a:pt x="1214" y="2718"/>
                  </a:cubicBezTo>
                  <a:cubicBezTo>
                    <a:pt x="2649" y="2718"/>
                    <a:pt x="4030" y="2107"/>
                    <a:pt x="5499" y="826"/>
                  </a:cubicBezTo>
                  <a:cubicBezTo>
                    <a:pt x="5996" y="400"/>
                    <a:pt x="6412" y="261"/>
                    <a:pt x="6744" y="261"/>
                  </a:cubicBezTo>
                  <a:cubicBezTo>
                    <a:pt x="7089" y="261"/>
                    <a:pt x="7344" y="412"/>
                    <a:pt x="7502" y="548"/>
                  </a:cubicBezTo>
                  <a:cubicBezTo>
                    <a:pt x="7881" y="882"/>
                    <a:pt x="8160" y="1572"/>
                    <a:pt x="7948" y="1917"/>
                  </a:cubicBezTo>
                  <a:cubicBezTo>
                    <a:pt x="7725" y="2262"/>
                    <a:pt x="7436" y="2329"/>
                    <a:pt x="7280" y="2340"/>
                  </a:cubicBezTo>
                  <a:cubicBezTo>
                    <a:pt x="7251" y="2343"/>
                    <a:pt x="7223" y="2345"/>
                    <a:pt x="7196" y="2345"/>
                  </a:cubicBezTo>
                  <a:cubicBezTo>
                    <a:pt x="7049" y="2345"/>
                    <a:pt x="6937" y="2297"/>
                    <a:pt x="6891" y="2240"/>
                  </a:cubicBezTo>
                  <a:cubicBezTo>
                    <a:pt x="6746" y="2073"/>
                    <a:pt x="6824" y="1783"/>
                    <a:pt x="6824" y="1773"/>
                  </a:cubicBezTo>
                  <a:cubicBezTo>
                    <a:pt x="6846" y="1706"/>
                    <a:pt x="6802" y="1627"/>
                    <a:pt x="6735" y="1617"/>
                  </a:cubicBezTo>
                  <a:cubicBezTo>
                    <a:pt x="6721" y="1612"/>
                    <a:pt x="6707" y="1610"/>
                    <a:pt x="6693" y="1610"/>
                  </a:cubicBezTo>
                  <a:cubicBezTo>
                    <a:pt x="6638" y="1610"/>
                    <a:pt x="6585" y="1644"/>
                    <a:pt x="6567" y="1706"/>
                  </a:cubicBezTo>
                  <a:cubicBezTo>
                    <a:pt x="6567" y="1716"/>
                    <a:pt x="6445" y="2139"/>
                    <a:pt x="6690" y="2418"/>
                  </a:cubicBezTo>
                  <a:cubicBezTo>
                    <a:pt x="6809" y="2536"/>
                    <a:pt x="6997" y="2611"/>
                    <a:pt x="7216" y="2611"/>
                  </a:cubicBezTo>
                  <a:cubicBezTo>
                    <a:pt x="7244" y="2611"/>
                    <a:pt x="7273" y="2610"/>
                    <a:pt x="7302" y="2607"/>
                  </a:cubicBezTo>
                  <a:cubicBezTo>
                    <a:pt x="7648" y="2574"/>
                    <a:pt x="7959" y="2374"/>
                    <a:pt x="8160" y="2062"/>
                  </a:cubicBezTo>
                  <a:cubicBezTo>
                    <a:pt x="8438" y="1627"/>
                    <a:pt x="8204" y="815"/>
                    <a:pt x="7670" y="348"/>
                  </a:cubicBezTo>
                  <a:cubicBezTo>
                    <a:pt x="7508" y="210"/>
                    <a:pt x="7191" y="1"/>
                    <a:pt x="6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695530" y="4094578"/>
              <a:ext cx="807262" cy="439524"/>
            </a:xfrm>
            <a:custGeom>
              <a:avLst/>
              <a:gdLst/>
              <a:ahLst/>
              <a:cxnLst/>
              <a:rect l="l" t="t" r="r" b="b"/>
              <a:pathLst>
                <a:path w="11088" h="6037" extrusionOk="0">
                  <a:moveTo>
                    <a:pt x="3273" y="260"/>
                  </a:moveTo>
                  <a:cubicBezTo>
                    <a:pt x="3328" y="260"/>
                    <a:pt x="3395" y="282"/>
                    <a:pt x="3474" y="315"/>
                  </a:cubicBezTo>
                  <a:cubicBezTo>
                    <a:pt x="3941" y="560"/>
                    <a:pt x="4330" y="1539"/>
                    <a:pt x="4297" y="2419"/>
                  </a:cubicBezTo>
                  <a:cubicBezTo>
                    <a:pt x="4286" y="2742"/>
                    <a:pt x="4197" y="3276"/>
                    <a:pt x="3807" y="3610"/>
                  </a:cubicBezTo>
                  <a:cubicBezTo>
                    <a:pt x="3273" y="3276"/>
                    <a:pt x="2917" y="2742"/>
                    <a:pt x="2727" y="2229"/>
                  </a:cubicBezTo>
                  <a:cubicBezTo>
                    <a:pt x="2460" y="1462"/>
                    <a:pt x="2561" y="705"/>
                    <a:pt x="2984" y="371"/>
                  </a:cubicBezTo>
                  <a:cubicBezTo>
                    <a:pt x="3083" y="304"/>
                    <a:pt x="3173" y="260"/>
                    <a:pt x="3273" y="260"/>
                  </a:cubicBezTo>
                  <a:close/>
                  <a:moveTo>
                    <a:pt x="7815" y="260"/>
                  </a:moveTo>
                  <a:cubicBezTo>
                    <a:pt x="7914" y="260"/>
                    <a:pt x="8003" y="304"/>
                    <a:pt x="8092" y="371"/>
                  </a:cubicBezTo>
                  <a:cubicBezTo>
                    <a:pt x="8527" y="705"/>
                    <a:pt x="8627" y="1462"/>
                    <a:pt x="8349" y="2229"/>
                  </a:cubicBezTo>
                  <a:cubicBezTo>
                    <a:pt x="8171" y="2742"/>
                    <a:pt x="7815" y="3276"/>
                    <a:pt x="7269" y="3610"/>
                  </a:cubicBezTo>
                  <a:cubicBezTo>
                    <a:pt x="6880" y="3276"/>
                    <a:pt x="6801" y="2742"/>
                    <a:pt x="6779" y="2419"/>
                  </a:cubicBezTo>
                  <a:cubicBezTo>
                    <a:pt x="6746" y="1539"/>
                    <a:pt x="7135" y="560"/>
                    <a:pt x="7614" y="315"/>
                  </a:cubicBezTo>
                  <a:cubicBezTo>
                    <a:pt x="7681" y="282"/>
                    <a:pt x="7748" y="260"/>
                    <a:pt x="7815" y="260"/>
                  </a:cubicBezTo>
                  <a:close/>
                  <a:moveTo>
                    <a:pt x="3270" y="1"/>
                  </a:moveTo>
                  <a:cubicBezTo>
                    <a:pt x="3117" y="1"/>
                    <a:pt x="2967" y="58"/>
                    <a:pt x="2828" y="171"/>
                  </a:cubicBezTo>
                  <a:cubicBezTo>
                    <a:pt x="2304" y="571"/>
                    <a:pt x="2171" y="1440"/>
                    <a:pt x="2482" y="2319"/>
                  </a:cubicBezTo>
                  <a:cubicBezTo>
                    <a:pt x="2672" y="2853"/>
                    <a:pt x="3039" y="3399"/>
                    <a:pt x="3573" y="3766"/>
                  </a:cubicBezTo>
                  <a:lnTo>
                    <a:pt x="3506" y="3799"/>
                  </a:lnTo>
                  <a:cubicBezTo>
                    <a:pt x="3317" y="3878"/>
                    <a:pt x="3129" y="3913"/>
                    <a:pt x="2943" y="3913"/>
                  </a:cubicBezTo>
                  <a:cubicBezTo>
                    <a:pt x="1521" y="3913"/>
                    <a:pt x="266" y="1882"/>
                    <a:pt x="256" y="1863"/>
                  </a:cubicBezTo>
                  <a:cubicBezTo>
                    <a:pt x="232" y="1821"/>
                    <a:pt x="182" y="1798"/>
                    <a:pt x="136" y="1798"/>
                  </a:cubicBezTo>
                  <a:cubicBezTo>
                    <a:pt x="120" y="1798"/>
                    <a:pt x="104" y="1801"/>
                    <a:pt x="90" y="1806"/>
                  </a:cubicBezTo>
                  <a:cubicBezTo>
                    <a:pt x="34" y="1840"/>
                    <a:pt x="1" y="1907"/>
                    <a:pt x="11" y="1962"/>
                  </a:cubicBezTo>
                  <a:lnTo>
                    <a:pt x="1169" y="5937"/>
                  </a:lnTo>
                  <a:cubicBezTo>
                    <a:pt x="1187" y="5992"/>
                    <a:pt x="1244" y="6031"/>
                    <a:pt x="1300" y="6031"/>
                  </a:cubicBezTo>
                  <a:cubicBezTo>
                    <a:pt x="1312" y="6031"/>
                    <a:pt x="1325" y="6030"/>
                    <a:pt x="1336" y="6026"/>
                  </a:cubicBezTo>
                  <a:cubicBezTo>
                    <a:pt x="1403" y="6003"/>
                    <a:pt x="1448" y="5937"/>
                    <a:pt x="1425" y="5870"/>
                  </a:cubicBezTo>
                  <a:lnTo>
                    <a:pt x="479" y="2620"/>
                  </a:lnTo>
                  <a:lnTo>
                    <a:pt x="479" y="2620"/>
                  </a:lnTo>
                  <a:cubicBezTo>
                    <a:pt x="646" y="2831"/>
                    <a:pt x="857" y="3065"/>
                    <a:pt x="1102" y="3287"/>
                  </a:cubicBezTo>
                  <a:cubicBezTo>
                    <a:pt x="1727" y="3872"/>
                    <a:pt x="2352" y="4168"/>
                    <a:pt x="2939" y="4168"/>
                  </a:cubicBezTo>
                  <a:cubicBezTo>
                    <a:pt x="3168" y="4168"/>
                    <a:pt x="3392" y="4123"/>
                    <a:pt x="3607" y="4033"/>
                  </a:cubicBezTo>
                  <a:cubicBezTo>
                    <a:pt x="3685" y="4000"/>
                    <a:pt x="3763" y="3966"/>
                    <a:pt x="3830" y="3921"/>
                  </a:cubicBezTo>
                  <a:cubicBezTo>
                    <a:pt x="4169" y="4102"/>
                    <a:pt x="4579" y="4212"/>
                    <a:pt x="5040" y="4212"/>
                  </a:cubicBezTo>
                  <a:cubicBezTo>
                    <a:pt x="5063" y="4212"/>
                    <a:pt x="5086" y="4211"/>
                    <a:pt x="5109" y="4211"/>
                  </a:cubicBezTo>
                  <a:lnTo>
                    <a:pt x="5967" y="4211"/>
                  </a:lnTo>
                  <a:cubicBezTo>
                    <a:pt x="5991" y="4211"/>
                    <a:pt x="6014" y="4212"/>
                    <a:pt x="6038" y="4212"/>
                  </a:cubicBezTo>
                  <a:cubicBezTo>
                    <a:pt x="6507" y="4212"/>
                    <a:pt x="6908" y="4102"/>
                    <a:pt x="7258" y="3921"/>
                  </a:cubicBezTo>
                  <a:cubicBezTo>
                    <a:pt x="7325" y="3966"/>
                    <a:pt x="7392" y="4000"/>
                    <a:pt x="7469" y="4033"/>
                  </a:cubicBezTo>
                  <a:cubicBezTo>
                    <a:pt x="7688" y="4123"/>
                    <a:pt x="7912" y="4168"/>
                    <a:pt x="8142" y="4168"/>
                  </a:cubicBezTo>
                  <a:cubicBezTo>
                    <a:pt x="8731" y="4168"/>
                    <a:pt x="9352" y="3872"/>
                    <a:pt x="9985" y="3287"/>
                  </a:cubicBezTo>
                  <a:cubicBezTo>
                    <a:pt x="10230" y="3065"/>
                    <a:pt x="10442" y="2831"/>
                    <a:pt x="10608" y="2620"/>
                  </a:cubicBezTo>
                  <a:lnTo>
                    <a:pt x="10608" y="2620"/>
                  </a:lnTo>
                  <a:lnTo>
                    <a:pt x="9662" y="5870"/>
                  </a:lnTo>
                  <a:cubicBezTo>
                    <a:pt x="9640" y="5937"/>
                    <a:pt x="9685" y="6003"/>
                    <a:pt x="9751" y="6026"/>
                  </a:cubicBezTo>
                  <a:cubicBezTo>
                    <a:pt x="9762" y="6026"/>
                    <a:pt x="9774" y="6036"/>
                    <a:pt x="9784" y="6036"/>
                  </a:cubicBezTo>
                  <a:cubicBezTo>
                    <a:pt x="9840" y="6036"/>
                    <a:pt x="9896" y="5992"/>
                    <a:pt x="9907" y="5937"/>
                  </a:cubicBezTo>
                  <a:lnTo>
                    <a:pt x="11065" y="1962"/>
                  </a:lnTo>
                  <a:cubicBezTo>
                    <a:pt x="11087" y="1907"/>
                    <a:pt x="11053" y="1840"/>
                    <a:pt x="10998" y="1806"/>
                  </a:cubicBezTo>
                  <a:cubicBezTo>
                    <a:pt x="10981" y="1801"/>
                    <a:pt x="10964" y="1798"/>
                    <a:pt x="10947" y="1798"/>
                  </a:cubicBezTo>
                  <a:cubicBezTo>
                    <a:pt x="10899" y="1798"/>
                    <a:pt x="10856" y="1821"/>
                    <a:pt x="10831" y="1863"/>
                  </a:cubicBezTo>
                  <a:cubicBezTo>
                    <a:pt x="10821" y="1882"/>
                    <a:pt x="9558" y="3913"/>
                    <a:pt x="8134" y="3913"/>
                  </a:cubicBezTo>
                  <a:cubicBezTo>
                    <a:pt x="7948" y="3913"/>
                    <a:pt x="7759" y="3878"/>
                    <a:pt x="7570" y="3799"/>
                  </a:cubicBezTo>
                  <a:cubicBezTo>
                    <a:pt x="7547" y="3788"/>
                    <a:pt x="7536" y="3777"/>
                    <a:pt x="7514" y="3766"/>
                  </a:cubicBezTo>
                  <a:cubicBezTo>
                    <a:pt x="8048" y="3399"/>
                    <a:pt x="8404" y="2853"/>
                    <a:pt x="8594" y="2319"/>
                  </a:cubicBezTo>
                  <a:cubicBezTo>
                    <a:pt x="8905" y="1440"/>
                    <a:pt x="8772" y="571"/>
                    <a:pt x="8260" y="171"/>
                  </a:cubicBezTo>
                  <a:cubicBezTo>
                    <a:pt x="8114" y="58"/>
                    <a:pt x="7965" y="1"/>
                    <a:pt x="7811" y="1"/>
                  </a:cubicBezTo>
                  <a:cubicBezTo>
                    <a:pt x="7706" y="1"/>
                    <a:pt x="7600" y="27"/>
                    <a:pt x="7491" y="82"/>
                  </a:cubicBezTo>
                  <a:cubicBezTo>
                    <a:pt x="6924" y="371"/>
                    <a:pt x="6490" y="1450"/>
                    <a:pt x="6523" y="2430"/>
                  </a:cubicBezTo>
                  <a:cubicBezTo>
                    <a:pt x="6546" y="2986"/>
                    <a:pt x="6724" y="3443"/>
                    <a:pt x="7024" y="3743"/>
                  </a:cubicBezTo>
                  <a:cubicBezTo>
                    <a:pt x="6740" y="3870"/>
                    <a:pt x="6416" y="3956"/>
                    <a:pt x="6042" y="3956"/>
                  </a:cubicBezTo>
                  <a:cubicBezTo>
                    <a:pt x="6021" y="3956"/>
                    <a:pt x="5999" y="3956"/>
                    <a:pt x="5978" y="3955"/>
                  </a:cubicBezTo>
                  <a:cubicBezTo>
                    <a:pt x="5833" y="3949"/>
                    <a:pt x="5688" y="3947"/>
                    <a:pt x="5543" y="3947"/>
                  </a:cubicBezTo>
                  <a:cubicBezTo>
                    <a:pt x="5399" y="3947"/>
                    <a:pt x="5254" y="3949"/>
                    <a:pt x="5109" y="3955"/>
                  </a:cubicBezTo>
                  <a:cubicBezTo>
                    <a:pt x="5088" y="3956"/>
                    <a:pt x="5066" y="3956"/>
                    <a:pt x="5044" y="3956"/>
                  </a:cubicBezTo>
                  <a:cubicBezTo>
                    <a:pt x="4670" y="3956"/>
                    <a:pt x="4336" y="3870"/>
                    <a:pt x="4052" y="3743"/>
                  </a:cubicBezTo>
                  <a:cubicBezTo>
                    <a:pt x="4364" y="3443"/>
                    <a:pt x="4531" y="2986"/>
                    <a:pt x="4564" y="2430"/>
                  </a:cubicBezTo>
                  <a:cubicBezTo>
                    <a:pt x="4597" y="1450"/>
                    <a:pt x="4152" y="371"/>
                    <a:pt x="3585" y="82"/>
                  </a:cubicBezTo>
                  <a:cubicBezTo>
                    <a:pt x="3481" y="27"/>
                    <a:pt x="3375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2505914" y="4230796"/>
              <a:ext cx="615129" cy="197957"/>
            </a:xfrm>
            <a:custGeom>
              <a:avLst/>
              <a:gdLst/>
              <a:ahLst/>
              <a:cxnLst/>
              <a:rect l="l" t="t" r="r" b="b"/>
              <a:pathLst>
                <a:path w="8449" h="2719" extrusionOk="0">
                  <a:moveTo>
                    <a:pt x="1703" y="1"/>
                  </a:moveTo>
                  <a:cubicBezTo>
                    <a:pt x="1256" y="1"/>
                    <a:pt x="936" y="210"/>
                    <a:pt x="768" y="348"/>
                  </a:cubicBezTo>
                  <a:cubicBezTo>
                    <a:pt x="234" y="815"/>
                    <a:pt x="1" y="1627"/>
                    <a:pt x="279" y="2062"/>
                  </a:cubicBezTo>
                  <a:cubicBezTo>
                    <a:pt x="490" y="2374"/>
                    <a:pt x="802" y="2574"/>
                    <a:pt x="1147" y="2607"/>
                  </a:cubicBezTo>
                  <a:cubicBezTo>
                    <a:pt x="1175" y="2610"/>
                    <a:pt x="1203" y="2611"/>
                    <a:pt x="1230" y="2611"/>
                  </a:cubicBezTo>
                  <a:cubicBezTo>
                    <a:pt x="1444" y="2611"/>
                    <a:pt x="1640" y="2536"/>
                    <a:pt x="1748" y="2418"/>
                  </a:cubicBezTo>
                  <a:cubicBezTo>
                    <a:pt x="1993" y="2139"/>
                    <a:pt x="1881" y="1716"/>
                    <a:pt x="1871" y="1706"/>
                  </a:cubicBezTo>
                  <a:cubicBezTo>
                    <a:pt x="1853" y="1644"/>
                    <a:pt x="1807" y="1610"/>
                    <a:pt x="1756" y="1610"/>
                  </a:cubicBezTo>
                  <a:cubicBezTo>
                    <a:pt x="1742" y="1610"/>
                    <a:pt x="1729" y="1612"/>
                    <a:pt x="1715" y="1617"/>
                  </a:cubicBezTo>
                  <a:cubicBezTo>
                    <a:pt x="1648" y="1627"/>
                    <a:pt x="1604" y="1706"/>
                    <a:pt x="1626" y="1773"/>
                  </a:cubicBezTo>
                  <a:cubicBezTo>
                    <a:pt x="1626" y="1773"/>
                    <a:pt x="1703" y="2073"/>
                    <a:pt x="1559" y="2240"/>
                  </a:cubicBezTo>
                  <a:cubicBezTo>
                    <a:pt x="1512" y="2297"/>
                    <a:pt x="1401" y="2345"/>
                    <a:pt x="1253" y="2345"/>
                  </a:cubicBezTo>
                  <a:cubicBezTo>
                    <a:pt x="1226" y="2345"/>
                    <a:pt x="1198" y="2343"/>
                    <a:pt x="1169" y="2340"/>
                  </a:cubicBezTo>
                  <a:cubicBezTo>
                    <a:pt x="1013" y="2329"/>
                    <a:pt x="724" y="2262"/>
                    <a:pt x="501" y="1917"/>
                  </a:cubicBezTo>
                  <a:cubicBezTo>
                    <a:pt x="279" y="1572"/>
                    <a:pt x="557" y="882"/>
                    <a:pt x="946" y="548"/>
                  </a:cubicBezTo>
                  <a:cubicBezTo>
                    <a:pt x="1105" y="412"/>
                    <a:pt x="1360" y="261"/>
                    <a:pt x="1704" y="261"/>
                  </a:cubicBezTo>
                  <a:cubicBezTo>
                    <a:pt x="2035" y="261"/>
                    <a:pt x="2448" y="400"/>
                    <a:pt x="2939" y="826"/>
                  </a:cubicBezTo>
                  <a:cubicBezTo>
                    <a:pt x="4409" y="2107"/>
                    <a:pt x="5800" y="2718"/>
                    <a:pt x="7224" y="2718"/>
                  </a:cubicBezTo>
                  <a:cubicBezTo>
                    <a:pt x="7592" y="2718"/>
                    <a:pt x="7959" y="2685"/>
                    <a:pt x="8337" y="2596"/>
                  </a:cubicBezTo>
                  <a:cubicBezTo>
                    <a:pt x="8404" y="2585"/>
                    <a:pt x="8449" y="2518"/>
                    <a:pt x="8438" y="2440"/>
                  </a:cubicBezTo>
                  <a:cubicBezTo>
                    <a:pt x="8418" y="2380"/>
                    <a:pt x="8362" y="2338"/>
                    <a:pt x="8302" y="2338"/>
                  </a:cubicBezTo>
                  <a:cubicBezTo>
                    <a:pt x="8296" y="2338"/>
                    <a:pt x="8289" y="2339"/>
                    <a:pt x="8282" y="2340"/>
                  </a:cubicBezTo>
                  <a:cubicBezTo>
                    <a:pt x="7924" y="2417"/>
                    <a:pt x="7572" y="2456"/>
                    <a:pt x="7222" y="2456"/>
                  </a:cubicBezTo>
                  <a:cubicBezTo>
                    <a:pt x="5852" y="2456"/>
                    <a:pt x="4527" y="1861"/>
                    <a:pt x="3117" y="637"/>
                  </a:cubicBezTo>
                  <a:cubicBezTo>
                    <a:pt x="2563" y="154"/>
                    <a:pt x="2086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1711765" y="4082638"/>
              <a:ext cx="95666" cy="96467"/>
            </a:xfrm>
            <a:custGeom>
              <a:avLst/>
              <a:gdLst/>
              <a:ahLst/>
              <a:cxnLst/>
              <a:rect l="l" t="t" r="r" b="b"/>
              <a:pathLst>
                <a:path w="1314" h="1325" extrusionOk="0">
                  <a:moveTo>
                    <a:pt x="657" y="268"/>
                  </a:moveTo>
                  <a:cubicBezTo>
                    <a:pt x="879" y="268"/>
                    <a:pt x="1057" y="446"/>
                    <a:pt x="1057" y="657"/>
                  </a:cubicBezTo>
                  <a:cubicBezTo>
                    <a:pt x="1057" y="880"/>
                    <a:pt x="879" y="1058"/>
                    <a:pt x="657" y="1058"/>
                  </a:cubicBezTo>
                  <a:cubicBezTo>
                    <a:pt x="445" y="1058"/>
                    <a:pt x="267" y="880"/>
                    <a:pt x="267" y="657"/>
                  </a:cubicBezTo>
                  <a:cubicBezTo>
                    <a:pt x="267" y="446"/>
                    <a:pt x="445" y="268"/>
                    <a:pt x="657" y="268"/>
                  </a:cubicBezTo>
                  <a:close/>
                  <a:moveTo>
                    <a:pt x="657" y="1"/>
                  </a:moveTo>
                  <a:cubicBezTo>
                    <a:pt x="300" y="1"/>
                    <a:pt x="0" y="301"/>
                    <a:pt x="0" y="657"/>
                  </a:cubicBezTo>
                  <a:cubicBezTo>
                    <a:pt x="0" y="1025"/>
                    <a:pt x="300" y="1325"/>
                    <a:pt x="657" y="1325"/>
                  </a:cubicBezTo>
                  <a:cubicBezTo>
                    <a:pt x="1024" y="1325"/>
                    <a:pt x="1314" y="1025"/>
                    <a:pt x="1314" y="657"/>
                  </a:cubicBezTo>
                  <a:cubicBezTo>
                    <a:pt x="1314" y="301"/>
                    <a:pt x="1024" y="1"/>
                    <a:pt x="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1078004" y="4287656"/>
              <a:ext cx="95739" cy="96539"/>
            </a:xfrm>
            <a:custGeom>
              <a:avLst/>
              <a:gdLst/>
              <a:ahLst/>
              <a:cxnLst/>
              <a:rect l="l" t="t" r="r" b="b"/>
              <a:pathLst>
                <a:path w="1315" h="1326" extrusionOk="0">
                  <a:moveTo>
                    <a:pt x="657" y="268"/>
                  </a:moveTo>
                  <a:cubicBezTo>
                    <a:pt x="869" y="268"/>
                    <a:pt x="1058" y="446"/>
                    <a:pt x="1058" y="668"/>
                  </a:cubicBezTo>
                  <a:cubicBezTo>
                    <a:pt x="1058" y="880"/>
                    <a:pt x="869" y="1058"/>
                    <a:pt x="657" y="1058"/>
                  </a:cubicBezTo>
                  <a:cubicBezTo>
                    <a:pt x="434" y="1058"/>
                    <a:pt x="256" y="880"/>
                    <a:pt x="256" y="668"/>
                  </a:cubicBezTo>
                  <a:cubicBezTo>
                    <a:pt x="256" y="446"/>
                    <a:pt x="434" y="268"/>
                    <a:pt x="657" y="268"/>
                  </a:cubicBezTo>
                  <a:close/>
                  <a:moveTo>
                    <a:pt x="657" y="0"/>
                  </a:moveTo>
                  <a:cubicBezTo>
                    <a:pt x="290" y="0"/>
                    <a:pt x="1" y="301"/>
                    <a:pt x="1" y="668"/>
                  </a:cubicBezTo>
                  <a:cubicBezTo>
                    <a:pt x="1" y="1025"/>
                    <a:pt x="290" y="1326"/>
                    <a:pt x="657" y="1326"/>
                  </a:cubicBezTo>
                  <a:cubicBezTo>
                    <a:pt x="1013" y="1326"/>
                    <a:pt x="1314" y="1025"/>
                    <a:pt x="1314" y="668"/>
                  </a:cubicBezTo>
                  <a:cubicBezTo>
                    <a:pt x="1314" y="301"/>
                    <a:pt x="1013" y="0"/>
                    <a:pt x="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3024572" y="4288530"/>
              <a:ext cx="95739" cy="95666"/>
            </a:xfrm>
            <a:custGeom>
              <a:avLst/>
              <a:gdLst/>
              <a:ahLst/>
              <a:cxnLst/>
              <a:rect l="l" t="t" r="r" b="b"/>
              <a:pathLst>
                <a:path w="1315" h="1314" extrusionOk="0">
                  <a:moveTo>
                    <a:pt x="657" y="256"/>
                  </a:moveTo>
                  <a:cubicBezTo>
                    <a:pt x="869" y="256"/>
                    <a:pt x="1047" y="434"/>
                    <a:pt x="1047" y="656"/>
                  </a:cubicBezTo>
                  <a:cubicBezTo>
                    <a:pt x="1047" y="868"/>
                    <a:pt x="869" y="1046"/>
                    <a:pt x="657" y="1046"/>
                  </a:cubicBezTo>
                  <a:cubicBezTo>
                    <a:pt x="434" y="1046"/>
                    <a:pt x="256" y="868"/>
                    <a:pt x="256" y="656"/>
                  </a:cubicBezTo>
                  <a:cubicBezTo>
                    <a:pt x="256" y="434"/>
                    <a:pt x="434" y="256"/>
                    <a:pt x="657" y="256"/>
                  </a:cubicBezTo>
                  <a:close/>
                  <a:moveTo>
                    <a:pt x="657" y="0"/>
                  </a:moveTo>
                  <a:cubicBezTo>
                    <a:pt x="290" y="0"/>
                    <a:pt x="1" y="289"/>
                    <a:pt x="1" y="656"/>
                  </a:cubicBezTo>
                  <a:cubicBezTo>
                    <a:pt x="1" y="1013"/>
                    <a:pt x="290" y="1314"/>
                    <a:pt x="657" y="1314"/>
                  </a:cubicBezTo>
                  <a:cubicBezTo>
                    <a:pt x="1013" y="1314"/>
                    <a:pt x="1314" y="1013"/>
                    <a:pt x="1314" y="656"/>
                  </a:cubicBezTo>
                  <a:cubicBezTo>
                    <a:pt x="1314" y="289"/>
                    <a:pt x="1013" y="0"/>
                    <a:pt x="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2381128" y="4082638"/>
              <a:ext cx="96467" cy="96467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657" y="268"/>
                  </a:moveTo>
                  <a:cubicBezTo>
                    <a:pt x="879" y="268"/>
                    <a:pt x="1058" y="446"/>
                    <a:pt x="1058" y="657"/>
                  </a:cubicBezTo>
                  <a:cubicBezTo>
                    <a:pt x="1058" y="880"/>
                    <a:pt x="879" y="1058"/>
                    <a:pt x="657" y="1058"/>
                  </a:cubicBezTo>
                  <a:cubicBezTo>
                    <a:pt x="446" y="1058"/>
                    <a:pt x="268" y="880"/>
                    <a:pt x="268" y="657"/>
                  </a:cubicBezTo>
                  <a:cubicBezTo>
                    <a:pt x="268" y="446"/>
                    <a:pt x="446" y="268"/>
                    <a:pt x="657" y="268"/>
                  </a:cubicBezTo>
                  <a:close/>
                  <a:moveTo>
                    <a:pt x="657" y="1"/>
                  </a:moveTo>
                  <a:cubicBezTo>
                    <a:pt x="301" y="1"/>
                    <a:pt x="1" y="301"/>
                    <a:pt x="1" y="657"/>
                  </a:cubicBezTo>
                  <a:cubicBezTo>
                    <a:pt x="1" y="1025"/>
                    <a:pt x="301" y="1325"/>
                    <a:pt x="657" y="1325"/>
                  </a:cubicBezTo>
                  <a:cubicBezTo>
                    <a:pt x="1025" y="1325"/>
                    <a:pt x="1325" y="1025"/>
                    <a:pt x="1325" y="657"/>
                  </a:cubicBezTo>
                  <a:cubicBezTo>
                    <a:pt x="1325" y="301"/>
                    <a:pt x="1025" y="1"/>
                    <a:pt x="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2051251" y="3984570"/>
              <a:ext cx="95739" cy="213246"/>
            </a:xfrm>
            <a:custGeom>
              <a:avLst/>
              <a:gdLst/>
              <a:ahLst/>
              <a:cxnLst/>
              <a:rect l="l" t="t" r="r" b="b"/>
              <a:pathLst>
                <a:path w="1315" h="2929" extrusionOk="0">
                  <a:moveTo>
                    <a:pt x="658" y="257"/>
                  </a:moveTo>
                  <a:cubicBezTo>
                    <a:pt x="814" y="257"/>
                    <a:pt x="1047" y="735"/>
                    <a:pt x="1047" y="1470"/>
                  </a:cubicBezTo>
                  <a:cubicBezTo>
                    <a:pt x="1047" y="2204"/>
                    <a:pt x="814" y="2672"/>
                    <a:pt x="658" y="2672"/>
                  </a:cubicBezTo>
                  <a:cubicBezTo>
                    <a:pt x="490" y="2672"/>
                    <a:pt x="257" y="2204"/>
                    <a:pt x="257" y="1470"/>
                  </a:cubicBezTo>
                  <a:cubicBezTo>
                    <a:pt x="257" y="735"/>
                    <a:pt x="490" y="257"/>
                    <a:pt x="658" y="257"/>
                  </a:cubicBezTo>
                  <a:close/>
                  <a:moveTo>
                    <a:pt x="658" y="0"/>
                  </a:moveTo>
                  <a:cubicBezTo>
                    <a:pt x="223" y="0"/>
                    <a:pt x="1" y="757"/>
                    <a:pt x="1" y="1470"/>
                  </a:cubicBezTo>
                  <a:cubicBezTo>
                    <a:pt x="1" y="2171"/>
                    <a:pt x="223" y="2928"/>
                    <a:pt x="658" y="2928"/>
                  </a:cubicBezTo>
                  <a:cubicBezTo>
                    <a:pt x="1081" y="2928"/>
                    <a:pt x="1314" y="2171"/>
                    <a:pt x="1314" y="1470"/>
                  </a:cubicBezTo>
                  <a:cubicBezTo>
                    <a:pt x="1314" y="757"/>
                    <a:pt x="1081" y="0"/>
                    <a:pt x="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1787918" y="4203276"/>
              <a:ext cx="75426" cy="112848"/>
            </a:xfrm>
            <a:custGeom>
              <a:avLst/>
              <a:gdLst/>
              <a:ahLst/>
              <a:cxnLst/>
              <a:rect l="l" t="t" r="r" b="b"/>
              <a:pathLst>
                <a:path w="1036" h="1550" extrusionOk="0">
                  <a:moveTo>
                    <a:pt x="139" y="0"/>
                  </a:moveTo>
                  <a:cubicBezTo>
                    <a:pt x="134" y="0"/>
                    <a:pt x="128" y="1"/>
                    <a:pt x="123" y="2"/>
                  </a:cubicBezTo>
                  <a:cubicBezTo>
                    <a:pt x="56" y="13"/>
                    <a:pt x="1" y="80"/>
                    <a:pt x="11" y="147"/>
                  </a:cubicBezTo>
                  <a:cubicBezTo>
                    <a:pt x="23" y="191"/>
                    <a:pt x="156" y="1048"/>
                    <a:pt x="813" y="1527"/>
                  </a:cubicBezTo>
                  <a:cubicBezTo>
                    <a:pt x="835" y="1538"/>
                    <a:pt x="869" y="1549"/>
                    <a:pt x="891" y="1549"/>
                  </a:cubicBezTo>
                  <a:cubicBezTo>
                    <a:pt x="936" y="1549"/>
                    <a:pt x="969" y="1527"/>
                    <a:pt x="1002" y="1493"/>
                  </a:cubicBezTo>
                  <a:cubicBezTo>
                    <a:pt x="1035" y="1438"/>
                    <a:pt x="1025" y="1360"/>
                    <a:pt x="969" y="1315"/>
                  </a:cubicBezTo>
                  <a:cubicBezTo>
                    <a:pt x="401" y="904"/>
                    <a:pt x="268" y="125"/>
                    <a:pt x="268" y="113"/>
                  </a:cubicBezTo>
                  <a:cubicBezTo>
                    <a:pt x="257" y="52"/>
                    <a:pt x="200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2336499" y="4203276"/>
              <a:ext cx="76300" cy="112848"/>
            </a:xfrm>
            <a:custGeom>
              <a:avLst/>
              <a:gdLst/>
              <a:ahLst/>
              <a:cxnLst/>
              <a:rect l="l" t="t" r="r" b="b"/>
              <a:pathLst>
                <a:path w="1048" h="1550" extrusionOk="0">
                  <a:moveTo>
                    <a:pt x="908" y="0"/>
                  </a:moveTo>
                  <a:cubicBezTo>
                    <a:pt x="848" y="0"/>
                    <a:pt x="791" y="52"/>
                    <a:pt x="780" y="113"/>
                  </a:cubicBezTo>
                  <a:cubicBezTo>
                    <a:pt x="780" y="125"/>
                    <a:pt x="646" y="904"/>
                    <a:pt x="79" y="1315"/>
                  </a:cubicBezTo>
                  <a:cubicBezTo>
                    <a:pt x="23" y="1360"/>
                    <a:pt x="1" y="1438"/>
                    <a:pt x="45" y="1493"/>
                  </a:cubicBezTo>
                  <a:cubicBezTo>
                    <a:pt x="68" y="1527"/>
                    <a:pt x="112" y="1549"/>
                    <a:pt x="157" y="1549"/>
                  </a:cubicBezTo>
                  <a:cubicBezTo>
                    <a:pt x="179" y="1549"/>
                    <a:pt x="201" y="1538"/>
                    <a:pt x="223" y="1527"/>
                  </a:cubicBezTo>
                  <a:cubicBezTo>
                    <a:pt x="891" y="1048"/>
                    <a:pt x="1025" y="191"/>
                    <a:pt x="1036" y="147"/>
                  </a:cubicBezTo>
                  <a:cubicBezTo>
                    <a:pt x="1047" y="80"/>
                    <a:pt x="992" y="13"/>
                    <a:pt x="925" y="2"/>
                  </a:cubicBezTo>
                  <a:cubicBezTo>
                    <a:pt x="920" y="1"/>
                    <a:pt x="914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2043170" y="4203567"/>
              <a:ext cx="111901" cy="141751"/>
            </a:xfrm>
            <a:custGeom>
              <a:avLst/>
              <a:gdLst/>
              <a:ahLst/>
              <a:cxnLst/>
              <a:rect l="l" t="t" r="r" b="b"/>
              <a:pathLst>
                <a:path w="1537" h="1947" extrusionOk="0">
                  <a:moveTo>
                    <a:pt x="1391" y="1"/>
                  </a:moveTo>
                  <a:cubicBezTo>
                    <a:pt x="1360" y="1"/>
                    <a:pt x="1328" y="12"/>
                    <a:pt x="1303" y="32"/>
                  </a:cubicBezTo>
                  <a:cubicBezTo>
                    <a:pt x="1292" y="42"/>
                    <a:pt x="958" y="309"/>
                    <a:pt x="769" y="911"/>
                  </a:cubicBezTo>
                  <a:cubicBezTo>
                    <a:pt x="579" y="309"/>
                    <a:pt x="245" y="42"/>
                    <a:pt x="223" y="32"/>
                  </a:cubicBezTo>
                  <a:cubicBezTo>
                    <a:pt x="200" y="13"/>
                    <a:pt x="173" y="4"/>
                    <a:pt x="146" y="4"/>
                  </a:cubicBezTo>
                  <a:cubicBezTo>
                    <a:pt x="108" y="4"/>
                    <a:pt x="71" y="21"/>
                    <a:pt x="45" y="54"/>
                  </a:cubicBezTo>
                  <a:cubicBezTo>
                    <a:pt x="0" y="109"/>
                    <a:pt x="12" y="187"/>
                    <a:pt x="67" y="232"/>
                  </a:cubicBezTo>
                  <a:cubicBezTo>
                    <a:pt x="89" y="254"/>
                    <a:pt x="635" y="700"/>
                    <a:pt x="635" y="1823"/>
                  </a:cubicBezTo>
                  <a:cubicBezTo>
                    <a:pt x="635" y="1890"/>
                    <a:pt x="691" y="1946"/>
                    <a:pt x="769" y="1946"/>
                  </a:cubicBezTo>
                  <a:cubicBezTo>
                    <a:pt x="836" y="1946"/>
                    <a:pt x="891" y="1890"/>
                    <a:pt x="891" y="1823"/>
                  </a:cubicBezTo>
                  <a:cubicBezTo>
                    <a:pt x="891" y="700"/>
                    <a:pt x="1437" y="254"/>
                    <a:pt x="1470" y="232"/>
                  </a:cubicBezTo>
                  <a:cubicBezTo>
                    <a:pt x="1526" y="187"/>
                    <a:pt x="1536" y="109"/>
                    <a:pt x="1492" y="54"/>
                  </a:cubicBezTo>
                  <a:cubicBezTo>
                    <a:pt x="1467" y="17"/>
                    <a:pt x="1429" y="1"/>
                    <a:pt x="1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33"/>
          <p:cNvGrpSpPr/>
          <p:nvPr/>
        </p:nvGrpSpPr>
        <p:grpSpPr>
          <a:xfrm rot="10800000">
            <a:off x="3390456" y="3990316"/>
            <a:ext cx="2363089" cy="635368"/>
            <a:chOff x="1077203" y="3984570"/>
            <a:chExt cx="2043841" cy="549532"/>
          </a:xfrm>
        </p:grpSpPr>
        <p:sp>
          <p:nvSpPr>
            <p:cNvPr id="508" name="Google Shape;508;p33"/>
            <p:cNvSpPr/>
            <p:nvPr/>
          </p:nvSpPr>
          <p:spPr>
            <a:xfrm>
              <a:off x="1077203" y="4230796"/>
              <a:ext cx="614329" cy="197957"/>
            </a:xfrm>
            <a:custGeom>
              <a:avLst/>
              <a:gdLst/>
              <a:ahLst/>
              <a:cxnLst/>
              <a:rect l="l" t="t" r="r" b="b"/>
              <a:pathLst>
                <a:path w="8438" h="2719" extrusionOk="0">
                  <a:moveTo>
                    <a:pt x="6746" y="1"/>
                  </a:moveTo>
                  <a:cubicBezTo>
                    <a:pt x="6364" y="1"/>
                    <a:pt x="5887" y="154"/>
                    <a:pt x="5332" y="637"/>
                  </a:cubicBezTo>
                  <a:cubicBezTo>
                    <a:pt x="3914" y="1861"/>
                    <a:pt x="2586" y="2456"/>
                    <a:pt x="1222" y="2456"/>
                  </a:cubicBezTo>
                  <a:cubicBezTo>
                    <a:pt x="874" y="2456"/>
                    <a:pt x="523" y="2417"/>
                    <a:pt x="168" y="2340"/>
                  </a:cubicBezTo>
                  <a:cubicBezTo>
                    <a:pt x="161" y="2339"/>
                    <a:pt x="154" y="2338"/>
                    <a:pt x="147" y="2338"/>
                  </a:cubicBezTo>
                  <a:cubicBezTo>
                    <a:pt x="86" y="2338"/>
                    <a:pt x="21" y="2380"/>
                    <a:pt x="12" y="2440"/>
                  </a:cubicBezTo>
                  <a:cubicBezTo>
                    <a:pt x="0" y="2518"/>
                    <a:pt x="45" y="2585"/>
                    <a:pt x="111" y="2596"/>
                  </a:cubicBezTo>
                  <a:cubicBezTo>
                    <a:pt x="479" y="2685"/>
                    <a:pt x="858" y="2718"/>
                    <a:pt x="1214" y="2718"/>
                  </a:cubicBezTo>
                  <a:cubicBezTo>
                    <a:pt x="2649" y="2718"/>
                    <a:pt x="4030" y="2107"/>
                    <a:pt x="5499" y="826"/>
                  </a:cubicBezTo>
                  <a:cubicBezTo>
                    <a:pt x="5996" y="400"/>
                    <a:pt x="6412" y="261"/>
                    <a:pt x="6744" y="261"/>
                  </a:cubicBezTo>
                  <a:cubicBezTo>
                    <a:pt x="7089" y="261"/>
                    <a:pt x="7344" y="412"/>
                    <a:pt x="7502" y="548"/>
                  </a:cubicBezTo>
                  <a:cubicBezTo>
                    <a:pt x="7881" y="882"/>
                    <a:pt x="8160" y="1572"/>
                    <a:pt x="7948" y="1917"/>
                  </a:cubicBezTo>
                  <a:cubicBezTo>
                    <a:pt x="7725" y="2262"/>
                    <a:pt x="7436" y="2329"/>
                    <a:pt x="7280" y="2340"/>
                  </a:cubicBezTo>
                  <a:cubicBezTo>
                    <a:pt x="7251" y="2343"/>
                    <a:pt x="7223" y="2345"/>
                    <a:pt x="7196" y="2345"/>
                  </a:cubicBezTo>
                  <a:cubicBezTo>
                    <a:pt x="7049" y="2345"/>
                    <a:pt x="6937" y="2297"/>
                    <a:pt x="6891" y="2240"/>
                  </a:cubicBezTo>
                  <a:cubicBezTo>
                    <a:pt x="6746" y="2073"/>
                    <a:pt x="6824" y="1783"/>
                    <a:pt x="6824" y="1773"/>
                  </a:cubicBezTo>
                  <a:cubicBezTo>
                    <a:pt x="6846" y="1706"/>
                    <a:pt x="6802" y="1627"/>
                    <a:pt x="6735" y="1617"/>
                  </a:cubicBezTo>
                  <a:cubicBezTo>
                    <a:pt x="6721" y="1612"/>
                    <a:pt x="6707" y="1610"/>
                    <a:pt x="6693" y="1610"/>
                  </a:cubicBezTo>
                  <a:cubicBezTo>
                    <a:pt x="6638" y="1610"/>
                    <a:pt x="6585" y="1644"/>
                    <a:pt x="6567" y="1706"/>
                  </a:cubicBezTo>
                  <a:cubicBezTo>
                    <a:pt x="6567" y="1716"/>
                    <a:pt x="6445" y="2139"/>
                    <a:pt x="6690" y="2418"/>
                  </a:cubicBezTo>
                  <a:cubicBezTo>
                    <a:pt x="6809" y="2536"/>
                    <a:pt x="6997" y="2611"/>
                    <a:pt x="7216" y="2611"/>
                  </a:cubicBezTo>
                  <a:cubicBezTo>
                    <a:pt x="7244" y="2611"/>
                    <a:pt x="7273" y="2610"/>
                    <a:pt x="7302" y="2607"/>
                  </a:cubicBezTo>
                  <a:cubicBezTo>
                    <a:pt x="7648" y="2574"/>
                    <a:pt x="7959" y="2374"/>
                    <a:pt x="8160" y="2062"/>
                  </a:cubicBezTo>
                  <a:cubicBezTo>
                    <a:pt x="8438" y="1627"/>
                    <a:pt x="8204" y="815"/>
                    <a:pt x="7670" y="348"/>
                  </a:cubicBezTo>
                  <a:cubicBezTo>
                    <a:pt x="7508" y="210"/>
                    <a:pt x="7191" y="1"/>
                    <a:pt x="6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1695530" y="4094578"/>
              <a:ext cx="807262" cy="439524"/>
            </a:xfrm>
            <a:custGeom>
              <a:avLst/>
              <a:gdLst/>
              <a:ahLst/>
              <a:cxnLst/>
              <a:rect l="l" t="t" r="r" b="b"/>
              <a:pathLst>
                <a:path w="11088" h="6037" extrusionOk="0">
                  <a:moveTo>
                    <a:pt x="3273" y="260"/>
                  </a:moveTo>
                  <a:cubicBezTo>
                    <a:pt x="3328" y="260"/>
                    <a:pt x="3395" y="282"/>
                    <a:pt x="3474" y="315"/>
                  </a:cubicBezTo>
                  <a:cubicBezTo>
                    <a:pt x="3941" y="560"/>
                    <a:pt x="4330" y="1539"/>
                    <a:pt x="4297" y="2419"/>
                  </a:cubicBezTo>
                  <a:cubicBezTo>
                    <a:pt x="4286" y="2742"/>
                    <a:pt x="4197" y="3276"/>
                    <a:pt x="3807" y="3610"/>
                  </a:cubicBezTo>
                  <a:cubicBezTo>
                    <a:pt x="3273" y="3276"/>
                    <a:pt x="2917" y="2742"/>
                    <a:pt x="2727" y="2229"/>
                  </a:cubicBezTo>
                  <a:cubicBezTo>
                    <a:pt x="2460" y="1462"/>
                    <a:pt x="2561" y="705"/>
                    <a:pt x="2984" y="371"/>
                  </a:cubicBezTo>
                  <a:cubicBezTo>
                    <a:pt x="3083" y="304"/>
                    <a:pt x="3173" y="260"/>
                    <a:pt x="3273" y="260"/>
                  </a:cubicBezTo>
                  <a:close/>
                  <a:moveTo>
                    <a:pt x="7815" y="260"/>
                  </a:moveTo>
                  <a:cubicBezTo>
                    <a:pt x="7914" y="260"/>
                    <a:pt x="8003" y="304"/>
                    <a:pt x="8092" y="371"/>
                  </a:cubicBezTo>
                  <a:cubicBezTo>
                    <a:pt x="8527" y="705"/>
                    <a:pt x="8627" y="1462"/>
                    <a:pt x="8349" y="2229"/>
                  </a:cubicBezTo>
                  <a:cubicBezTo>
                    <a:pt x="8171" y="2742"/>
                    <a:pt x="7815" y="3276"/>
                    <a:pt x="7269" y="3610"/>
                  </a:cubicBezTo>
                  <a:cubicBezTo>
                    <a:pt x="6880" y="3276"/>
                    <a:pt x="6801" y="2742"/>
                    <a:pt x="6779" y="2419"/>
                  </a:cubicBezTo>
                  <a:cubicBezTo>
                    <a:pt x="6746" y="1539"/>
                    <a:pt x="7135" y="560"/>
                    <a:pt x="7614" y="315"/>
                  </a:cubicBezTo>
                  <a:cubicBezTo>
                    <a:pt x="7681" y="282"/>
                    <a:pt x="7748" y="260"/>
                    <a:pt x="7815" y="260"/>
                  </a:cubicBezTo>
                  <a:close/>
                  <a:moveTo>
                    <a:pt x="3270" y="1"/>
                  </a:moveTo>
                  <a:cubicBezTo>
                    <a:pt x="3117" y="1"/>
                    <a:pt x="2967" y="58"/>
                    <a:pt x="2828" y="171"/>
                  </a:cubicBezTo>
                  <a:cubicBezTo>
                    <a:pt x="2304" y="571"/>
                    <a:pt x="2171" y="1440"/>
                    <a:pt x="2482" y="2319"/>
                  </a:cubicBezTo>
                  <a:cubicBezTo>
                    <a:pt x="2672" y="2853"/>
                    <a:pt x="3039" y="3399"/>
                    <a:pt x="3573" y="3766"/>
                  </a:cubicBezTo>
                  <a:lnTo>
                    <a:pt x="3506" y="3799"/>
                  </a:lnTo>
                  <a:cubicBezTo>
                    <a:pt x="3317" y="3878"/>
                    <a:pt x="3129" y="3913"/>
                    <a:pt x="2943" y="3913"/>
                  </a:cubicBezTo>
                  <a:cubicBezTo>
                    <a:pt x="1521" y="3913"/>
                    <a:pt x="266" y="1882"/>
                    <a:pt x="256" y="1863"/>
                  </a:cubicBezTo>
                  <a:cubicBezTo>
                    <a:pt x="232" y="1821"/>
                    <a:pt x="182" y="1798"/>
                    <a:pt x="136" y="1798"/>
                  </a:cubicBezTo>
                  <a:cubicBezTo>
                    <a:pt x="120" y="1798"/>
                    <a:pt x="104" y="1801"/>
                    <a:pt x="90" y="1806"/>
                  </a:cubicBezTo>
                  <a:cubicBezTo>
                    <a:pt x="34" y="1840"/>
                    <a:pt x="1" y="1907"/>
                    <a:pt x="11" y="1962"/>
                  </a:cubicBezTo>
                  <a:lnTo>
                    <a:pt x="1169" y="5937"/>
                  </a:lnTo>
                  <a:cubicBezTo>
                    <a:pt x="1187" y="5992"/>
                    <a:pt x="1244" y="6031"/>
                    <a:pt x="1300" y="6031"/>
                  </a:cubicBezTo>
                  <a:cubicBezTo>
                    <a:pt x="1312" y="6031"/>
                    <a:pt x="1325" y="6030"/>
                    <a:pt x="1336" y="6026"/>
                  </a:cubicBezTo>
                  <a:cubicBezTo>
                    <a:pt x="1403" y="6003"/>
                    <a:pt x="1448" y="5937"/>
                    <a:pt x="1425" y="5870"/>
                  </a:cubicBezTo>
                  <a:lnTo>
                    <a:pt x="479" y="2620"/>
                  </a:lnTo>
                  <a:lnTo>
                    <a:pt x="479" y="2620"/>
                  </a:lnTo>
                  <a:cubicBezTo>
                    <a:pt x="646" y="2831"/>
                    <a:pt x="857" y="3065"/>
                    <a:pt x="1102" y="3287"/>
                  </a:cubicBezTo>
                  <a:cubicBezTo>
                    <a:pt x="1727" y="3872"/>
                    <a:pt x="2352" y="4168"/>
                    <a:pt x="2939" y="4168"/>
                  </a:cubicBezTo>
                  <a:cubicBezTo>
                    <a:pt x="3168" y="4168"/>
                    <a:pt x="3392" y="4123"/>
                    <a:pt x="3607" y="4033"/>
                  </a:cubicBezTo>
                  <a:cubicBezTo>
                    <a:pt x="3685" y="4000"/>
                    <a:pt x="3763" y="3966"/>
                    <a:pt x="3830" y="3921"/>
                  </a:cubicBezTo>
                  <a:cubicBezTo>
                    <a:pt x="4169" y="4102"/>
                    <a:pt x="4579" y="4212"/>
                    <a:pt x="5040" y="4212"/>
                  </a:cubicBezTo>
                  <a:cubicBezTo>
                    <a:pt x="5063" y="4212"/>
                    <a:pt x="5086" y="4211"/>
                    <a:pt x="5109" y="4211"/>
                  </a:cubicBezTo>
                  <a:lnTo>
                    <a:pt x="5967" y="4211"/>
                  </a:lnTo>
                  <a:cubicBezTo>
                    <a:pt x="5991" y="4211"/>
                    <a:pt x="6014" y="4212"/>
                    <a:pt x="6038" y="4212"/>
                  </a:cubicBezTo>
                  <a:cubicBezTo>
                    <a:pt x="6507" y="4212"/>
                    <a:pt x="6908" y="4102"/>
                    <a:pt x="7258" y="3921"/>
                  </a:cubicBezTo>
                  <a:cubicBezTo>
                    <a:pt x="7325" y="3966"/>
                    <a:pt x="7392" y="4000"/>
                    <a:pt x="7469" y="4033"/>
                  </a:cubicBezTo>
                  <a:cubicBezTo>
                    <a:pt x="7688" y="4123"/>
                    <a:pt x="7912" y="4168"/>
                    <a:pt x="8142" y="4168"/>
                  </a:cubicBezTo>
                  <a:cubicBezTo>
                    <a:pt x="8731" y="4168"/>
                    <a:pt x="9352" y="3872"/>
                    <a:pt x="9985" y="3287"/>
                  </a:cubicBezTo>
                  <a:cubicBezTo>
                    <a:pt x="10230" y="3065"/>
                    <a:pt x="10442" y="2831"/>
                    <a:pt x="10608" y="2620"/>
                  </a:cubicBezTo>
                  <a:lnTo>
                    <a:pt x="10608" y="2620"/>
                  </a:lnTo>
                  <a:lnTo>
                    <a:pt x="9662" y="5870"/>
                  </a:lnTo>
                  <a:cubicBezTo>
                    <a:pt x="9640" y="5937"/>
                    <a:pt x="9685" y="6003"/>
                    <a:pt x="9751" y="6026"/>
                  </a:cubicBezTo>
                  <a:cubicBezTo>
                    <a:pt x="9762" y="6026"/>
                    <a:pt x="9774" y="6036"/>
                    <a:pt x="9784" y="6036"/>
                  </a:cubicBezTo>
                  <a:cubicBezTo>
                    <a:pt x="9840" y="6036"/>
                    <a:pt x="9896" y="5992"/>
                    <a:pt x="9907" y="5937"/>
                  </a:cubicBezTo>
                  <a:lnTo>
                    <a:pt x="11065" y="1962"/>
                  </a:lnTo>
                  <a:cubicBezTo>
                    <a:pt x="11087" y="1907"/>
                    <a:pt x="11053" y="1840"/>
                    <a:pt x="10998" y="1806"/>
                  </a:cubicBezTo>
                  <a:cubicBezTo>
                    <a:pt x="10981" y="1801"/>
                    <a:pt x="10964" y="1798"/>
                    <a:pt x="10947" y="1798"/>
                  </a:cubicBezTo>
                  <a:cubicBezTo>
                    <a:pt x="10899" y="1798"/>
                    <a:pt x="10856" y="1821"/>
                    <a:pt x="10831" y="1863"/>
                  </a:cubicBezTo>
                  <a:cubicBezTo>
                    <a:pt x="10821" y="1882"/>
                    <a:pt x="9558" y="3913"/>
                    <a:pt x="8134" y="3913"/>
                  </a:cubicBezTo>
                  <a:cubicBezTo>
                    <a:pt x="7948" y="3913"/>
                    <a:pt x="7759" y="3878"/>
                    <a:pt x="7570" y="3799"/>
                  </a:cubicBezTo>
                  <a:cubicBezTo>
                    <a:pt x="7547" y="3788"/>
                    <a:pt x="7536" y="3777"/>
                    <a:pt x="7514" y="3766"/>
                  </a:cubicBezTo>
                  <a:cubicBezTo>
                    <a:pt x="8048" y="3399"/>
                    <a:pt x="8404" y="2853"/>
                    <a:pt x="8594" y="2319"/>
                  </a:cubicBezTo>
                  <a:cubicBezTo>
                    <a:pt x="8905" y="1440"/>
                    <a:pt x="8772" y="571"/>
                    <a:pt x="8260" y="171"/>
                  </a:cubicBezTo>
                  <a:cubicBezTo>
                    <a:pt x="8114" y="58"/>
                    <a:pt x="7965" y="1"/>
                    <a:pt x="7811" y="1"/>
                  </a:cubicBezTo>
                  <a:cubicBezTo>
                    <a:pt x="7706" y="1"/>
                    <a:pt x="7600" y="27"/>
                    <a:pt x="7491" y="82"/>
                  </a:cubicBezTo>
                  <a:cubicBezTo>
                    <a:pt x="6924" y="371"/>
                    <a:pt x="6490" y="1450"/>
                    <a:pt x="6523" y="2430"/>
                  </a:cubicBezTo>
                  <a:cubicBezTo>
                    <a:pt x="6546" y="2986"/>
                    <a:pt x="6724" y="3443"/>
                    <a:pt x="7024" y="3743"/>
                  </a:cubicBezTo>
                  <a:cubicBezTo>
                    <a:pt x="6740" y="3870"/>
                    <a:pt x="6416" y="3956"/>
                    <a:pt x="6042" y="3956"/>
                  </a:cubicBezTo>
                  <a:cubicBezTo>
                    <a:pt x="6021" y="3956"/>
                    <a:pt x="5999" y="3956"/>
                    <a:pt x="5978" y="3955"/>
                  </a:cubicBezTo>
                  <a:cubicBezTo>
                    <a:pt x="5833" y="3949"/>
                    <a:pt x="5688" y="3947"/>
                    <a:pt x="5543" y="3947"/>
                  </a:cubicBezTo>
                  <a:cubicBezTo>
                    <a:pt x="5399" y="3947"/>
                    <a:pt x="5254" y="3949"/>
                    <a:pt x="5109" y="3955"/>
                  </a:cubicBezTo>
                  <a:cubicBezTo>
                    <a:pt x="5088" y="3956"/>
                    <a:pt x="5066" y="3956"/>
                    <a:pt x="5044" y="3956"/>
                  </a:cubicBezTo>
                  <a:cubicBezTo>
                    <a:pt x="4670" y="3956"/>
                    <a:pt x="4336" y="3870"/>
                    <a:pt x="4052" y="3743"/>
                  </a:cubicBezTo>
                  <a:cubicBezTo>
                    <a:pt x="4364" y="3443"/>
                    <a:pt x="4531" y="2986"/>
                    <a:pt x="4564" y="2430"/>
                  </a:cubicBezTo>
                  <a:cubicBezTo>
                    <a:pt x="4597" y="1450"/>
                    <a:pt x="4152" y="371"/>
                    <a:pt x="3585" y="82"/>
                  </a:cubicBezTo>
                  <a:cubicBezTo>
                    <a:pt x="3481" y="27"/>
                    <a:pt x="3375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2505914" y="4230796"/>
              <a:ext cx="615129" cy="197957"/>
            </a:xfrm>
            <a:custGeom>
              <a:avLst/>
              <a:gdLst/>
              <a:ahLst/>
              <a:cxnLst/>
              <a:rect l="l" t="t" r="r" b="b"/>
              <a:pathLst>
                <a:path w="8449" h="2719" extrusionOk="0">
                  <a:moveTo>
                    <a:pt x="1703" y="1"/>
                  </a:moveTo>
                  <a:cubicBezTo>
                    <a:pt x="1256" y="1"/>
                    <a:pt x="936" y="210"/>
                    <a:pt x="768" y="348"/>
                  </a:cubicBezTo>
                  <a:cubicBezTo>
                    <a:pt x="234" y="815"/>
                    <a:pt x="1" y="1627"/>
                    <a:pt x="279" y="2062"/>
                  </a:cubicBezTo>
                  <a:cubicBezTo>
                    <a:pt x="490" y="2374"/>
                    <a:pt x="802" y="2574"/>
                    <a:pt x="1147" y="2607"/>
                  </a:cubicBezTo>
                  <a:cubicBezTo>
                    <a:pt x="1175" y="2610"/>
                    <a:pt x="1203" y="2611"/>
                    <a:pt x="1230" y="2611"/>
                  </a:cubicBezTo>
                  <a:cubicBezTo>
                    <a:pt x="1444" y="2611"/>
                    <a:pt x="1640" y="2536"/>
                    <a:pt x="1748" y="2418"/>
                  </a:cubicBezTo>
                  <a:cubicBezTo>
                    <a:pt x="1993" y="2139"/>
                    <a:pt x="1881" y="1716"/>
                    <a:pt x="1871" y="1706"/>
                  </a:cubicBezTo>
                  <a:cubicBezTo>
                    <a:pt x="1853" y="1644"/>
                    <a:pt x="1807" y="1610"/>
                    <a:pt x="1756" y="1610"/>
                  </a:cubicBezTo>
                  <a:cubicBezTo>
                    <a:pt x="1742" y="1610"/>
                    <a:pt x="1729" y="1612"/>
                    <a:pt x="1715" y="1617"/>
                  </a:cubicBezTo>
                  <a:cubicBezTo>
                    <a:pt x="1648" y="1627"/>
                    <a:pt x="1604" y="1706"/>
                    <a:pt x="1626" y="1773"/>
                  </a:cubicBezTo>
                  <a:cubicBezTo>
                    <a:pt x="1626" y="1773"/>
                    <a:pt x="1703" y="2073"/>
                    <a:pt x="1559" y="2240"/>
                  </a:cubicBezTo>
                  <a:cubicBezTo>
                    <a:pt x="1512" y="2297"/>
                    <a:pt x="1401" y="2345"/>
                    <a:pt x="1253" y="2345"/>
                  </a:cubicBezTo>
                  <a:cubicBezTo>
                    <a:pt x="1226" y="2345"/>
                    <a:pt x="1198" y="2343"/>
                    <a:pt x="1169" y="2340"/>
                  </a:cubicBezTo>
                  <a:cubicBezTo>
                    <a:pt x="1013" y="2329"/>
                    <a:pt x="724" y="2262"/>
                    <a:pt x="501" y="1917"/>
                  </a:cubicBezTo>
                  <a:cubicBezTo>
                    <a:pt x="279" y="1572"/>
                    <a:pt x="557" y="882"/>
                    <a:pt x="946" y="548"/>
                  </a:cubicBezTo>
                  <a:cubicBezTo>
                    <a:pt x="1105" y="412"/>
                    <a:pt x="1360" y="261"/>
                    <a:pt x="1704" y="261"/>
                  </a:cubicBezTo>
                  <a:cubicBezTo>
                    <a:pt x="2035" y="261"/>
                    <a:pt x="2448" y="400"/>
                    <a:pt x="2939" y="826"/>
                  </a:cubicBezTo>
                  <a:cubicBezTo>
                    <a:pt x="4409" y="2107"/>
                    <a:pt x="5800" y="2718"/>
                    <a:pt x="7224" y="2718"/>
                  </a:cubicBezTo>
                  <a:cubicBezTo>
                    <a:pt x="7592" y="2718"/>
                    <a:pt x="7959" y="2685"/>
                    <a:pt x="8337" y="2596"/>
                  </a:cubicBezTo>
                  <a:cubicBezTo>
                    <a:pt x="8404" y="2585"/>
                    <a:pt x="8449" y="2518"/>
                    <a:pt x="8438" y="2440"/>
                  </a:cubicBezTo>
                  <a:cubicBezTo>
                    <a:pt x="8418" y="2380"/>
                    <a:pt x="8362" y="2338"/>
                    <a:pt x="8302" y="2338"/>
                  </a:cubicBezTo>
                  <a:cubicBezTo>
                    <a:pt x="8296" y="2338"/>
                    <a:pt x="8289" y="2339"/>
                    <a:pt x="8282" y="2340"/>
                  </a:cubicBezTo>
                  <a:cubicBezTo>
                    <a:pt x="7924" y="2417"/>
                    <a:pt x="7572" y="2456"/>
                    <a:pt x="7222" y="2456"/>
                  </a:cubicBezTo>
                  <a:cubicBezTo>
                    <a:pt x="5852" y="2456"/>
                    <a:pt x="4527" y="1861"/>
                    <a:pt x="3117" y="637"/>
                  </a:cubicBezTo>
                  <a:cubicBezTo>
                    <a:pt x="2563" y="154"/>
                    <a:pt x="2086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1711765" y="4082638"/>
              <a:ext cx="95666" cy="96467"/>
            </a:xfrm>
            <a:custGeom>
              <a:avLst/>
              <a:gdLst/>
              <a:ahLst/>
              <a:cxnLst/>
              <a:rect l="l" t="t" r="r" b="b"/>
              <a:pathLst>
                <a:path w="1314" h="1325" extrusionOk="0">
                  <a:moveTo>
                    <a:pt x="657" y="268"/>
                  </a:moveTo>
                  <a:cubicBezTo>
                    <a:pt x="879" y="268"/>
                    <a:pt x="1057" y="446"/>
                    <a:pt x="1057" y="657"/>
                  </a:cubicBezTo>
                  <a:cubicBezTo>
                    <a:pt x="1057" y="880"/>
                    <a:pt x="879" y="1058"/>
                    <a:pt x="657" y="1058"/>
                  </a:cubicBezTo>
                  <a:cubicBezTo>
                    <a:pt x="445" y="1058"/>
                    <a:pt x="267" y="880"/>
                    <a:pt x="267" y="657"/>
                  </a:cubicBezTo>
                  <a:cubicBezTo>
                    <a:pt x="267" y="446"/>
                    <a:pt x="445" y="268"/>
                    <a:pt x="657" y="268"/>
                  </a:cubicBezTo>
                  <a:close/>
                  <a:moveTo>
                    <a:pt x="657" y="1"/>
                  </a:moveTo>
                  <a:cubicBezTo>
                    <a:pt x="300" y="1"/>
                    <a:pt x="0" y="301"/>
                    <a:pt x="0" y="657"/>
                  </a:cubicBezTo>
                  <a:cubicBezTo>
                    <a:pt x="0" y="1025"/>
                    <a:pt x="300" y="1325"/>
                    <a:pt x="657" y="1325"/>
                  </a:cubicBezTo>
                  <a:cubicBezTo>
                    <a:pt x="1024" y="1325"/>
                    <a:pt x="1314" y="1025"/>
                    <a:pt x="1314" y="657"/>
                  </a:cubicBezTo>
                  <a:cubicBezTo>
                    <a:pt x="1314" y="301"/>
                    <a:pt x="1024" y="1"/>
                    <a:pt x="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1078004" y="4287656"/>
              <a:ext cx="95739" cy="96539"/>
            </a:xfrm>
            <a:custGeom>
              <a:avLst/>
              <a:gdLst/>
              <a:ahLst/>
              <a:cxnLst/>
              <a:rect l="l" t="t" r="r" b="b"/>
              <a:pathLst>
                <a:path w="1315" h="1326" extrusionOk="0">
                  <a:moveTo>
                    <a:pt x="657" y="268"/>
                  </a:moveTo>
                  <a:cubicBezTo>
                    <a:pt x="869" y="268"/>
                    <a:pt x="1058" y="446"/>
                    <a:pt x="1058" y="668"/>
                  </a:cubicBezTo>
                  <a:cubicBezTo>
                    <a:pt x="1058" y="880"/>
                    <a:pt x="869" y="1058"/>
                    <a:pt x="657" y="1058"/>
                  </a:cubicBezTo>
                  <a:cubicBezTo>
                    <a:pt x="434" y="1058"/>
                    <a:pt x="256" y="880"/>
                    <a:pt x="256" y="668"/>
                  </a:cubicBezTo>
                  <a:cubicBezTo>
                    <a:pt x="256" y="446"/>
                    <a:pt x="434" y="268"/>
                    <a:pt x="657" y="268"/>
                  </a:cubicBezTo>
                  <a:close/>
                  <a:moveTo>
                    <a:pt x="657" y="0"/>
                  </a:moveTo>
                  <a:cubicBezTo>
                    <a:pt x="290" y="0"/>
                    <a:pt x="1" y="301"/>
                    <a:pt x="1" y="668"/>
                  </a:cubicBezTo>
                  <a:cubicBezTo>
                    <a:pt x="1" y="1025"/>
                    <a:pt x="290" y="1326"/>
                    <a:pt x="657" y="1326"/>
                  </a:cubicBezTo>
                  <a:cubicBezTo>
                    <a:pt x="1013" y="1326"/>
                    <a:pt x="1314" y="1025"/>
                    <a:pt x="1314" y="668"/>
                  </a:cubicBezTo>
                  <a:cubicBezTo>
                    <a:pt x="1314" y="301"/>
                    <a:pt x="1013" y="0"/>
                    <a:pt x="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3024572" y="4288530"/>
              <a:ext cx="95739" cy="95666"/>
            </a:xfrm>
            <a:custGeom>
              <a:avLst/>
              <a:gdLst/>
              <a:ahLst/>
              <a:cxnLst/>
              <a:rect l="l" t="t" r="r" b="b"/>
              <a:pathLst>
                <a:path w="1315" h="1314" extrusionOk="0">
                  <a:moveTo>
                    <a:pt x="657" y="256"/>
                  </a:moveTo>
                  <a:cubicBezTo>
                    <a:pt x="869" y="256"/>
                    <a:pt x="1047" y="434"/>
                    <a:pt x="1047" y="656"/>
                  </a:cubicBezTo>
                  <a:cubicBezTo>
                    <a:pt x="1047" y="868"/>
                    <a:pt x="869" y="1046"/>
                    <a:pt x="657" y="1046"/>
                  </a:cubicBezTo>
                  <a:cubicBezTo>
                    <a:pt x="434" y="1046"/>
                    <a:pt x="256" y="868"/>
                    <a:pt x="256" y="656"/>
                  </a:cubicBezTo>
                  <a:cubicBezTo>
                    <a:pt x="256" y="434"/>
                    <a:pt x="434" y="256"/>
                    <a:pt x="657" y="256"/>
                  </a:cubicBezTo>
                  <a:close/>
                  <a:moveTo>
                    <a:pt x="657" y="0"/>
                  </a:moveTo>
                  <a:cubicBezTo>
                    <a:pt x="290" y="0"/>
                    <a:pt x="1" y="289"/>
                    <a:pt x="1" y="656"/>
                  </a:cubicBezTo>
                  <a:cubicBezTo>
                    <a:pt x="1" y="1013"/>
                    <a:pt x="290" y="1314"/>
                    <a:pt x="657" y="1314"/>
                  </a:cubicBezTo>
                  <a:cubicBezTo>
                    <a:pt x="1013" y="1314"/>
                    <a:pt x="1314" y="1013"/>
                    <a:pt x="1314" y="656"/>
                  </a:cubicBezTo>
                  <a:cubicBezTo>
                    <a:pt x="1314" y="289"/>
                    <a:pt x="1013" y="0"/>
                    <a:pt x="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2381128" y="4082638"/>
              <a:ext cx="96467" cy="96467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657" y="268"/>
                  </a:moveTo>
                  <a:cubicBezTo>
                    <a:pt x="879" y="268"/>
                    <a:pt x="1058" y="446"/>
                    <a:pt x="1058" y="657"/>
                  </a:cubicBezTo>
                  <a:cubicBezTo>
                    <a:pt x="1058" y="880"/>
                    <a:pt x="879" y="1058"/>
                    <a:pt x="657" y="1058"/>
                  </a:cubicBezTo>
                  <a:cubicBezTo>
                    <a:pt x="446" y="1058"/>
                    <a:pt x="268" y="880"/>
                    <a:pt x="268" y="657"/>
                  </a:cubicBezTo>
                  <a:cubicBezTo>
                    <a:pt x="268" y="446"/>
                    <a:pt x="446" y="268"/>
                    <a:pt x="657" y="268"/>
                  </a:cubicBezTo>
                  <a:close/>
                  <a:moveTo>
                    <a:pt x="657" y="1"/>
                  </a:moveTo>
                  <a:cubicBezTo>
                    <a:pt x="301" y="1"/>
                    <a:pt x="1" y="301"/>
                    <a:pt x="1" y="657"/>
                  </a:cubicBezTo>
                  <a:cubicBezTo>
                    <a:pt x="1" y="1025"/>
                    <a:pt x="301" y="1325"/>
                    <a:pt x="657" y="1325"/>
                  </a:cubicBezTo>
                  <a:cubicBezTo>
                    <a:pt x="1025" y="1325"/>
                    <a:pt x="1325" y="1025"/>
                    <a:pt x="1325" y="657"/>
                  </a:cubicBezTo>
                  <a:cubicBezTo>
                    <a:pt x="1325" y="301"/>
                    <a:pt x="1025" y="1"/>
                    <a:pt x="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2051251" y="3984570"/>
              <a:ext cx="95739" cy="213246"/>
            </a:xfrm>
            <a:custGeom>
              <a:avLst/>
              <a:gdLst/>
              <a:ahLst/>
              <a:cxnLst/>
              <a:rect l="l" t="t" r="r" b="b"/>
              <a:pathLst>
                <a:path w="1315" h="2929" extrusionOk="0">
                  <a:moveTo>
                    <a:pt x="658" y="257"/>
                  </a:moveTo>
                  <a:cubicBezTo>
                    <a:pt x="814" y="257"/>
                    <a:pt x="1047" y="735"/>
                    <a:pt x="1047" y="1470"/>
                  </a:cubicBezTo>
                  <a:cubicBezTo>
                    <a:pt x="1047" y="2204"/>
                    <a:pt x="814" y="2672"/>
                    <a:pt x="658" y="2672"/>
                  </a:cubicBezTo>
                  <a:cubicBezTo>
                    <a:pt x="490" y="2672"/>
                    <a:pt x="257" y="2204"/>
                    <a:pt x="257" y="1470"/>
                  </a:cubicBezTo>
                  <a:cubicBezTo>
                    <a:pt x="257" y="735"/>
                    <a:pt x="490" y="257"/>
                    <a:pt x="658" y="257"/>
                  </a:cubicBezTo>
                  <a:close/>
                  <a:moveTo>
                    <a:pt x="658" y="0"/>
                  </a:moveTo>
                  <a:cubicBezTo>
                    <a:pt x="223" y="0"/>
                    <a:pt x="1" y="757"/>
                    <a:pt x="1" y="1470"/>
                  </a:cubicBezTo>
                  <a:cubicBezTo>
                    <a:pt x="1" y="2171"/>
                    <a:pt x="223" y="2928"/>
                    <a:pt x="658" y="2928"/>
                  </a:cubicBezTo>
                  <a:cubicBezTo>
                    <a:pt x="1081" y="2928"/>
                    <a:pt x="1314" y="2171"/>
                    <a:pt x="1314" y="1470"/>
                  </a:cubicBezTo>
                  <a:cubicBezTo>
                    <a:pt x="1314" y="757"/>
                    <a:pt x="1081" y="0"/>
                    <a:pt x="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1787918" y="4203276"/>
              <a:ext cx="75426" cy="112848"/>
            </a:xfrm>
            <a:custGeom>
              <a:avLst/>
              <a:gdLst/>
              <a:ahLst/>
              <a:cxnLst/>
              <a:rect l="l" t="t" r="r" b="b"/>
              <a:pathLst>
                <a:path w="1036" h="1550" extrusionOk="0">
                  <a:moveTo>
                    <a:pt x="139" y="0"/>
                  </a:moveTo>
                  <a:cubicBezTo>
                    <a:pt x="134" y="0"/>
                    <a:pt x="128" y="1"/>
                    <a:pt x="123" y="2"/>
                  </a:cubicBezTo>
                  <a:cubicBezTo>
                    <a:pt x="56" y="13"/>
                    <a:pt x="1" y="80"/>
                    <a:pt x="11" y="147"/>
                  </a:cubicBezTo>
                  <a:cubicBezTo>
                    <a:pt x="23" y="191"/>
                    <a:pt x="156" y="1048"/>
                    <a:pt x="813" y="1527"/>
                  </a:cubicBezTo>
                  <a:cubicBezTo>
                    <a:pt x="835" y="1538"/>
                    <a:pt x="869" y="1549"/>
                    <a:pt x="891" y="1549"/>
                  </a:cubicBezTo>
                  <a:cubicBezTo>
                    <a:pt x="936" y="1549"/>
                    <a:pt x="969" y="1527"/>
                    <a:pt x="1002" y="1493"/>
                  </a:cubicBezTo>
                  <a:cubicBezTo>
                    <a:pt x="1035" y="1438"/>
                    <a:pt x="1025" y="1360"/>
                    <a:pt x="969" y="1315"/>
                  </a:cubicBezTo>
                  <a:cubicBezTo>
                    <a:pt x="401" y="904"/>
                    <a:pt x="268" y="125"/>
                    <a:pt x="268" y="113"/>
                  </a:cubicBezTo>
                  <a:cubicBezTo>
                    <a:pt x="257" y="52"/>
                    <a:pt x="200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2336499" y="4203276"/>
              <a:ext cx="76300" cy="112848"/>
            </a:xfrm>
            <a:custGeom>
              <a:avLst/>
              <a:gdLst/>
              <a:ahLst/>
              <a:cxnLst/>
              <a:rect l="l" t="t" r="r" b="b"/>
              <a:pathLst>
                <a:path w="1048" h="1550" extrusionOk="0">
                  <a:moveTo>
                    <a:pt x="908" y="0"/>
                  </a:moveTo>
                  <a:cubicBezTo>
                    <a:pt x="848" y="0"/>
                    <a:pt x="791" y="52"/>
                    <a:pt x="780" y="113"/>
                  </a:cubicBezTo>
                  <a:cubicBezTo>
                    <a:pt x="780" y="125"/>
                    <a:pt x="646" y="904"/>
                    <a:pt x="79" y="1315"/>
                  </a:cubicBezTo>
                  <a:cubicBezTo>
                    <a:pt x="23" y="1360"/>
                    <a:pt x="1" y="1438"/>
                    <a:pt x="45" y="1493"/>
                  </a:cubicBezTo>
                  <a:cubicBezTo>
                    <a:pt x="68" y="1527"/>
                    <a:pt x="112" y="1549"/>
                    <a:pt x="157" y="1549"/>
                  </a:cubicBezTo>
                  <a:cubicBezTo>
                    <a:pt x="179" y="1549"/>
                    <a:pt x="201" y="1538"/>
                    <a:pt x="223" y="1527"/>
                  </a:cubicBezTo>
                  <a:cubicBezTo>
                    <a:pt x="891" y="1048"/>
                    <a:pt x="1025" y="191"/>
                    <a:pt x="1036" y="147"/>
                  </a:cubicBezTo>
                  <a:cubicBezTo>
                    <a:pt x="1047" y="80"/>
                    <a:pt x="992" y="13"/>
                    <a:pt x="925" y="2"/>
                  </a:cubicBezTo>
                  <a:cubicBezTo>
                    <a:pt x="920" y="1"/>
                    <a:pt x="914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2043170" y="4203567"/>
              <a:ext cx="111901" cy="141751"/>
            </a:xfrm>
            <a:custGeom>
              <a:avLst/>
              <a:gdLst/>
              <a:ahLst/>
              <a:cxnLst/>
              <a:rect l="l" t="t" r="r" b="b"/>
              <a:pathLst>
                <a:path w="1537" h="1947" extrusionOk="0">
                  <a:moveTo>
                    <a:pt x="1391" y="1"/>
                  </a:moveTo>
                  <a:cubicBezTo>
                    <a:pt x="1360" y="1"/>
                    <a:pt x="1328" y="12"/>
                    <a:pt x="1303" y="32"/>
                  </a:cubicBezTo>
                  <a:cubicBezTo>
                    <a:pt x="1292" y="42"/>
                    <a:pt x="958" y="309"/>
                    <a:pt x="769" y="911"/>
                  </a:cubicBezTo>
                  <a:cubicBezTo>
                    <a:pt x="579" y="309"/>
                    <a:pt x="245" y="42"/>
                    <a:pt x="223" y="32"/>
                  </a:cubicBezTo>
                  <a:cubicBezTo>
                    <a:pt x="200" y="13"/>
                    <a:pt x="173" y="4"/>
                    <a:pt x="146" y="4"/>
                  </a:cubicBezTo>
                  <a:cubicBezTo>
                    <a:pt x="108" y="4"/>
                    <a:pt x="71" y="21"/>
                    <a:pt x="45" y="54"/>
                  </a:cubicBezTo>
                  <a:cubicBezTo>
                    <a:pt x="0" y="109"/>
                    <a:pt x="12" y="187"/>
                    <a:pt x="67" y="232"/>
                  </a:cubicBezTo>
                  <a:cubicBezTo>
                    <a:pt x="89" y="254"/>
                    <a:pt x="635" y="700"/>
                    <a:pt x="635" y="1823"/>
                  </a:cubicBezTo>
                  <a:cubicBezTo>
                    <a:pt x="635" y="1890"/>
                    <a:pt x="691" y="1946"/>
                    <a:pt x="769" y="1946"/>
                  </a:cubicBezTo>
                  <a:cubicBezTo>
                    <a:pt x="836" y="1946"/>
                    <a:pt x="891" y="1890"/>
                    <a:pt x="891" y="1823"/>
                  </a:cubicBezTo>
                  <a:cubicBezTo>
                    <a:pt x="891" y="700"/>
                    <a:pt x="1437" y="254"/>
                    <a:pt x="1470" y="232"/>
                  </a:cubicBezTo>
                  <a:cubicBezTo>
                    <a:pt x="1526" y="187"/>
                    <a:pt x="1536" y="109"/>
                    <a:pt x="1492" y="54"/>
                  </a:cubicBezTo>
                  <a:cubicBezTo>
                    <a:pt x="1467" y="17"/>
                    <a:pt x="1429" y="1"/>
                    <a:pt x="1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3"/>
          <p:cNvGrpSpPr/>
          <p:nvPr/>
        </p:nvGrpSpPr>
        <p:grpSpPr>
          <a:xfrm>
            <a:off x="-267514" y="2409536"/>
            <a:ext cx="3444129" cy="2457277"/>
            <a:chOff x="4072975" y="3157925"/>
            <a:chExt cx="466425" cy="332775"/>
          </a:xfrm>
        </p:grpSpPr>
        <p:sp>
          <p:nvSpPr>
            <p:cNvPr id="521" name="Google Shape;521;p33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33"/>
          <p:cNvGrpSpPr/>
          <p:nvPr/>
        </p:nvGrpSpPr>
        <p:grpSpPr>
          <a:xfrm flipH="1">
            <a:off x="5967386" y="2409536"/>
            <a:ext cx="3444129" cy="2457277"/>
            <a:chOff x="4072975" y="3157925"/>
            <a:chExt cx="466425" cy="332775"/>
          </a:xfrm>
        </p:grpSpPr>
        <p:sp>
          <p:nvSpPr>
            <p:cNvPr id="528" name="Google Shape;528;p33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610E99-7E54-4870-9CBC-FA3825010A39}"/>
              </a:ext>
            </a:extLst>
          </p:cNvPr>
          <p:cNvSpPr txBox="1"/>
          <p:nvPr/>
        </p:nvSpPr>
        <p:spPr>
          <a:xfrm>
            <a:off x="3390456" y="1178253"/>
            <a:ext cx="212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u="sng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3600" u="sng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VIẾT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D2D3D8-1CC9-4996-BCFC-5E7D229AB524}"/>
              </a:ext>
            </a:extLst>
          </p:cNvPr>
          <p:cNvSpPr txBox="1"/>
          <p:nvPr/>
        </p:nvSpPr>
        <p:spPr>
          <a:xfrm>
            <a:off x="1650128" y="1818024"/>
            <a:ext cx="6197434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NGHỊ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LUẬN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VỀ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MỘT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VẤN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ĐỀ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XÃ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Yu Mincho" panose="02020400000000000000" pitchFamily="18" charset="-128"/>
                <a:cs typeface="#9Slide03 Arima Madurai Black" panose="00000A00000000000000" pitchFamily="2" charset="0"/>
              </a:rPr>
              <a:t>HỘI</a:t>
            </a:r>
            <a:endParaRPr lang="en-US" sz="3200" dirty="0">
              <a:solidFill>
                <a:schemeClr val="accent3">
                  <a:lumMod val="50000"/>
                </a:schemeClr>
              </a:solidFill>
              <a:effectLst/>
              <a:latin typeface="#9Slide03 Arima Madurai Black" panose="00000A00000000000000" pitchFamily="2" charset="0"/>
              <a:ea typeface="Yu Mincho" panose="02020400000000000000" pitchFamily="18" charset="-128"/>
              <a:cs typeface="#9Slide03 Arima Madurai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8C828-36AC-4C0E-A77F-E9698E708F26}"/>
              </a:ext>
            </a:extLst>
          </p:cNvPr>
          <p:cNvSpPr txBox="1"/>
          <p:nvPr/>
        </p:nvSpPr>
        <p:spPr>
          <a:xfrm>
            <a:off x="3509889" y="18676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10 - 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CÁNH</a:t>
            </a: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DIỀU</a:t>
            </a:r>
            <a:endParaRPr lang="en-US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0" name="Google Shape;540;p34"/>
          <p:cNvCxnSpPr/>
          <p:nvPr/>
        </p:nvCxnSpPr>
        <p:spPr>
          <a:xfrm>
            <a:off x="729200" y="980625"/>
            <a:ext cx="768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46F631-0EC0-4F21-A6C6-3CBAB5A0478C}"/>
              </a:ext>
            </a:extLst>
          </p:cNvPr>
          <p:cNvSpPr txBox="1"/>
          <p:nvPr/>
        </p:nvSpPr>
        <p:spPr>
          <a:xfrm>
            <a:off x="1052038" y="328168"/>
            <a:ext cx="7307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thao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3" name="Google Shape;861;p39">
            <a:extLst>
              <a:ext uri="{FF2B5EF4-FFF2-40B4-BE49-F238E27FC236}">
                <a16:creationId xmlns:a16="http://schemas.microsoft.com/office/drawing/2014/main" id="{455EA372-560A-4DBB-B03B-8825B0E7210B}"/>
              </a:ext>
            </a:extLst>
          </p:cNvPr>
          <p:cNvSpPr txBox="1">
            <a:spLocks/>
          </p:cNvSpPr>
          <p:nvPr/>
        </p:nvSpPr>
        <p:spPr>
          <a:xfrm>
            <a:off x="1213946" y="1067658"/>
            <a:ext cx="12780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etBrains Mono"/>
              <a:buAutoNum type="arabicPeriod"/>
              <a:defRPr sz="115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9pPr>
          </a:lstStyle>
          <a:p>
            <a:pPr marL="0" indent="0" algn="ctr">
              <a:spcAft>
                <a:spcPts val="1200"/>
              </a:spcAft>
              <a:buFont typeface="JetBrains Mono"/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1</a:t>
            </a:r>
          </a:p>
        </p:txBody>
      </p:sp>
      <p:cxnSp>
        <p:nvCxnSpPr>
          <p:cNvPr id="14" name="Google Shape;864;p39">
            <a:extLst>
              <a:ext uri="{FF2B5EF4-FFF2-40B4-BE49-F238E27FC236}">
                <a16:creationId xmlns:a16="http://schemas.microsoft.com/office/drawing/2014/main" id="{23C15DAC-26C4-4AC8-B8B3-64FD5F474E72}"/>
              </a:ext>
            </a:extLst>
          </p:cNvPr>
          <p:cNvCxnSpPr>
            <a:cxnSpLocks/>
          </p:cNvCxnSpPr>
          <p:nvPr/>
        </p:nvCxnSpPr>
        <p:spPr>
          <a:xfrm>
            <a:off x="1213946" y="1456972"/>
            <a:ext cx="1278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5" name="Google Shape;867;p39">
            <a:extLst>
              <a:ext uri="{FF2B5EF4-FFF2-40B4-BE49-F238E27FC236}">
                <a16:creationId xmlns:a16="http://schemas.microsoft.com/office/drawing/2014/main" id="{6926CBFB-9880-4037-9316-453ACBBD8ECD}"/>
              </a:ext>
            </a:extLst>
          </p:cNvPr>
          <p:cNvGrpSpPr/>
          <p:nvPr/>
        </p:nvGrpSpPr>
        <p:grpSpPr>
          <a:xfrm>
            <a:off x="432762" y="1067658"/>
            <a:ext cx="639512" cy="760910"/>
            <a:chOff x="3542423" y="2155802"/>
            <a:chExt cx="283748" cy="337612"/>
          </a:xfrm>
        </p:grpSpPr>
        <p:sp>
          <p:nvSpPr>
            <p:cNvPr id="16" name="Google Shape;868;p39">
              <a:extLst>
                <a:ext uri="{FF2B5EF4-FFF2-40B4-BE49-F238E27FC236}">
                  <a16:creationId xmlns:a16="http://schemas.microsoft.com/office/drawing/2014/main" id="{840AC341-D388-4BDC-99B0-FC98B14D6A16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39">
              <a:extLst>
                <a:ext uri="{FF2B5EF4-FFF2-40B4-BE49-F238E27FC236}">
                  <a16:creationId xmlns:a16="http://schemas.microsoft.com/office/drawing/2014/main" id="{82274CC8-5897-450B-BA32-08DA60CF2544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39">
              <a:extLst>
                <a:ext uri="{FF2B5EF4-FFF2-40B4-BE49-F238E27FC236}">
                  <a16:creationId xmlns:a16="http://schemas.microsoft.com/office/drawing/2014/main" id="{B7769556-797D-4158-BC61-58DCF72680DC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39">
              <a:extLst>
                <a:ext uri="{FF2B5EF4-FFF2-40B4-BE49-F238E27FC236}">
                  <a16:creationId xmlns:a16="http://schemas.microsoft.com/office/drawing/2014/main" id="{B22E4B21-C846-4956-892C-2265C2476427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39">
              <a:extLst>
                <a:ext uri="{FF2B5EF4-FFF2-40B4-BE49-F238E27FC236}">
                  <a16:creationId xmlns:a16="http://schemas.microsoft.com/office/drawing/2014/main" id="{0E9B0C32-D751-4C9B-83EE-87C5681A0615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39">
              <a:extLst>
                <a:ext uri="{FF2B5EF4-FFF2-40B4-BE49-F238E27FC236}">
                  <a16:creationId xmlns:a16="http://schemas.microsoft.com/office/drawing/2014/main" id="{5D8E20ED-CFF6-4EED-A302-461B8E4DB2AA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39">
              <a:extLst>
                <a:ext uri="{FF2B5EF4-FFF2-40B4-BE49-F238E27FC236}">
                  <a16:creationId xmlns:a16="http://schemas.microsoft.com/office/drawing/2014/main" id="{80973163-0400-48FB-98FC-562B7150A282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39">
              <a:extLst>
                <a:ext uri="{FF2B5EF4-FFF2-40B4-BE49-F238E27FC236}">
                  <a16:creationId xmlns:a16="http://schemas.microsoft.com/office/drawing/2014/main" id="{F75DED70-C7F6-45E7-B896-9E5C49096A4B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39">
              <a:extLst>
                <a:ext uri="{FF2B5EF4-FFF2-40B4-BE49-F238E27FC236}">
                  <a16:creationId xmlns:a16="http://schemas.microsoft.com/office/drawing/2014/main" id="{6C8F0267-0ECF-472E-A4E8-303659C33E5D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39">
              <a:extLst>
                <a:ext uri="{FF2B5EF4-FFF2-40B4-BE49-F238E27FC236}">
                  <a16:creationId xmlns:a16="http://schemas.microsoft.com/office/drawing/2014/main" id="{F1262A0F-B9F2-40E7-B048-D10CC2F7CA8D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39">
              <a:extLst>
                <a:ext uri="{FF2B5EF4-FFF2-40B4-BE49-F238E27FC236}">
                  <a16:creationId xmlns:a16="http://schemas.microsoft.com/office/drawing/2014/main" id="{991FFDE0-E0C9-4470-8DB8-F27E834C9F57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39">
              <a:extLst>
                <a:ext uri="{FF2B5EF4-FFF2-40B4-BE49-F238E27FC236}">
                  <a16:creationId xmlns:a16="http://schemas.microsoft.com/office/drawing/2014/main" id="{0B8E19E9-1EE0-42B1-ABC4-3A278EDE2146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39">
              <a:extLst>
                <a:ext uri="{FF2B5EF4-FFF2-40B4-BE49-F238E27FC236}">
                  <a16:creationId xmlns:a16="http://schemas.microsoft.com/office/drawing/2014/main" id="{B554D2C7-216F-4E1B-AB50-C235F911536E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9FBDA20-EC43-476E-840B-4F5A344C4CA2}"/>
              </a:ext>
            </a:extLst>
          </p:cNvPr>
          <p:cNvSpPr txBox="1"/>
          <p:nvPr/>
        </p:nvSpPr>
        <p:spPr>
          <a:xfrm>
            <a:off x="2512182" y="1033573"/>
            <a:ext cx="6028478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Tìm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hiểu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(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Đọc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kĩ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định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yêu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cầu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định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thao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phạm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vi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dẫn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chứng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,…);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xem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lại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phẩm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liên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quan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đến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nội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dung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viết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Google Shape;861;p39">
            <a:extLst>
              <a:ext uri="{FF2B5EF4-FFF2-40B4-BE49-F238E27FC236}">
                <a16:creationId xmlns:a16="http://schemas.microsoft.com/office/drawing/2014/main" id="{265E3F05-BF1C-4C96-93DE-D3A97E508E95}"/>
              </a:ext>
            </a:extLst>
          </p:cNvPr>
          <p:cNvSpPr txBox="1">
            <a:spLocks/>
          </p:cNvSpPr>
          <p:nvPr/>
        </p:nvSpPr>
        <p:spPr>
          <a:xfrm>
            <a:off x="1193710" y="2071016"/>
            <a:ext cx="12780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etBrains Mono"/>
              <a:buAutoNum type="arabicPeriod"/>
              <a:defRPr sz="115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9pPr>
          </a:lstStyle>
          <a:p>
            <a:pPr marL="0" indent="0" algn="ctr">
              <a:spcAft>
                <a:spcPts val="1200"/>
              </a:spcAft>
              <a:buFont typeface="JetBrains Mono"/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2</a:t>
            </a:r>
          </a:p>
        </p:txBody>
      </p:sp>
      <p:grpSp>
        <p:nvGrpSpPr>
          <p:cNvPr id="33" name="Google Shape;867;p39">
            <a:extLst>
              <a:ext uri="{FF2B5EF4-FFF2-40B4-BE49-F238E27FC236}">
                <a16:creationId xmlns:a16="http://schemas.microsoft.com/office/drawing/2014/main" id="{10818706-1096-43DE-BD1E-83F80E36CB8B}"/>
              </a:ext>
            </a:extLst>
          </p:cNvPr>
          <p:cNvGrpSpPr/>
          <p:nvPr/>
        </p:nvGrpSpPr>
        <p:grpSpPr>
          <a:xfrm>
            <a:off x="412526" y="2071016"/>
            <a:ext cx="639512" cy="760910"/>
            <a:chOff x="3542423" y="2155802"/>
            <a:chExt cx="283748" cy="337612"/>
          </a:xfrm>
        </p:grpSpPr>
        <p:sp>
          <p:nvSpPr>
            <p:cNvPr id="34" name="Google Shape;868;p39">
              <a:extLst>
                <a:ext uri="{FF2B5EF4-FFF2-40B4-BE49-F238E27FC236}">
                  <a16:creationId xmlns:a16="http://schemas.microsoft.com/office/drawing/2014/main" id="{8452B7F1-65C5-403D-8CE4-8C8E8E65FA94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69;p39">
              <a:extLst>
                <a:ext uri="{FF2B5EF4-FFF2-40B4-BE49-F238E27FC236}">
                  <a16:creationId xmlns:a16="http://schemas.microsoft.com/office/drawing/2014/main" id="{6EA82EE9-E3BD-4458-AD7C-5A7ACBF7D4CD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0;p39">
              <a:extLst>
                <a:ext uri="{FF2B5EF4-FFF2-40B4-BE49-F238E27FC236}">
                  <a16:creationId xmlns:a16="http://schemas.microsoft.com/office/drawing/2014/main" id="{75405D32-E9FA-4A59-ADFF-E7191CE334F8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1;p39">
              <a:extLst>
                <a:ext uri="{FF2B5EF4-FFF2-40B4-BE49-F238E27FC236}">
                  <a16:creationId xmlns:a16="http://schemas.microsoft.com/office/drawing/2014/main" id="{952A268C-958D-4915-9D21-025E9F7667FE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2;p39">
              <a:extLst>
                <a:ext uri="{FF2B5EF4-FFF2-40B4-BE49-F238E27FC236}">
                  <a16:creationId xmlns:a16="http://schemas.microsoft.com/office/drawing/2014/main" id="{6AA20816-AF48-4878-BC6C-2F65078A640E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3;p39">
              <a:extLst>
                <a:ext uri="{FF2B5EF4-FFF2-40B4-BE49-F238E27FC236}">
                  <a16:creationId xmlns:a16="http://schemas.microsoft.com/office/drawing/2014/main" id="{F49B65FA-BDA9-4AA5-B27C-5721FA0413AE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4;p39">
              <a:extLst>
                <a:ext uri="{FF2B5EF4-FFF2-40B4-BE49-F238E27FC236}">
                  <a16:creationId xmlns:a16="http://schemas.microsoft.com/office/drawing/2014/main" id="{F3E4D895-FA9F-4062-86D7-C344B4C2080E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75;p39">
              <a:extLst>
                <a:ext uri="{FF2B5EF4-FFF2-40B4-BE49-F238E27FC236}">
                  <a16:creationId xmlns:a16="http://schemas.microsoft.com/office/drawing/2014/main" id="{264D2AC6-CF35-42F7-BCEE-FCF56FB56764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76;p39">
              <a:extLst>
                <a:ext uri="{FF2B5EF4-FFF2-40B4-BE49-F238E27FC236}">
                  <a16:creationId xmlns:a16="http://schemas.microsoft.com/office/drawing/2014/main" id="{7D028728-4B38-4E29-AE40-DF0D3309178D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77;p39">
              <a:extLst>
                <a:ext uri="{FF2B5EF4-FFF2-40B4-BE49-F238E27FC236}">
                  <a16:creationId xmlns:a16="http://schemas.microsoft.com/office/drawing/2014/main" id="{812188FD-2342-40B4-8476-573E99B06C8D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78;p39">
              <a:extLst>
                <a:ext uri="{FF2B5EF4-FFF2-40B4-BE49-F238E27FC236}">
                  <a16:creationId xmlns:a16="http://schemas.microsoft.com/office/drawing/2014/main" id="{F58F6064-8F82-47CB-953B-4428DB68F84F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79;p39">
              <a:extLst>
                <a:ext uri="{FF2B5EF4-FFF2-40B4-BE49-F238E27FC236}">
                  <a16:creationId xmlns:a16="http://schemas.microsoft.com/office/drawing/2014/main" id="{1A3357BA-89AF-4A3C-B059-E5E36C286A4A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0;p39">
              <a:extLst>
                <a:ext uri="{FF2B5EF4-FFF2-40B4-BE49-F238E27FC236}">
                  <a16:creationId xmlns:a16="http://schemas.microsoft.com/office/drawing/2014/main" id="{14344435-5C9F-47D9-802D-B68122E06267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9C1BBDB-D2DC-4A85-9CEB-78696B2B2F89}"/>
              </a:ext>
            </a:extLst>
          </p:cNvPr>
          <p:cNvSpPr txBox="1"/>
          <p:nvPr/>
        </p:nvSpPr>
        <p:spPr>
          <a:xfrm>
            <a:off x="2512182" y="2168235"/>
            <a:ext cx="6028478" cy="7078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48" name="Google Shape;864;p39">
            <a:extLst>
              <a:ext uri="{FF2B5EF4-FFF2-40B4-BE49-F238E27FC236}">
                <a16:creationId xmlns:a16="http://schemas.microsoft.com/office/drawing/2014/main" id="{D4259E8D-F467-4604-A44F-4A25FF83D78E}"/>
              </a:ext>
            </a:extLst>
          </p:cNvPr>
          <p:cNvCxnSpPr>
            <a:cxnSpLocks/>
          </p:cNvCxnSpPr>
          <p:nvPr/>
        </p:nvCxnSpPr>
        <p:spPr>
          <a:xfrm>
            <a:off x="1234182" y="2489242"/>
            <a:ext cx="1278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" name="Google Shape;861;p39">
            <a:extLst>
              <a:ext uri="{FF2B5EF4-FFF2-40B4-BE49-F238E27FC236}">
                <a16:creationId xmlns:a16="http://schemas.microsoft.com/office/drawing/2014/main" id="{45FAAA2E-00EA-4DF2-9B6C-8E3C602DB25E}"/>
              </a:ext>
            </a:extLst>
          </p:cNvPr>
          <p:cNvSpPr txBox="1">
            <a:spLocks/>
          </p:cNvSpPr>
          <p:nvPr/>
        </p:nvSpPr>
        <p:spPr>
          <a:xfrm>
            <a:off x="1213946" y="2932634"/>
            <a:ext cx="12780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etBrains Mono"/>
              <a:buAutoNum type="arabicPeriod"/>
              <a:defRPr sz="115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9pPr>
          </a:lstStyle>
          <a:p>
            <a:pPr marL="0" indent="0" algn="ctr">
              <a:spcAft>
                <a:spcPts val="1200"/>
              </a:spcAft>
              <a:buFont typeface="JetBrains Mono"/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3</a:t>
            </a:r>
          </a:p>
        </p:txBody>
      </p:sp>
      <p:grpSp>
        <p:nvGrpSpPr>
          <p:cNvPr id="50" name="Google Shape;867;p39">
            <a:extLst>
              <a:ext uri="{FF2B5EF4-FFF2-40B4-BE49-F238E27FC236}">
                <a16:creationId xmlns:a16="http://schemas.microsoft.com/office/drawing/2014/main" id="{CC7D8E10-59C1-4ADF-9E64-694CEBC635FC}"/>
              </a:ext>
            </a:extLst>
          </p:cNvPr>
          <p:cNvGrpSpPr/>
          <p:nvPr/>
        </p:nvGrpSpPr>
        <p:grpSpPr>
          <a:xfrm>
            <a:off x="432762" y="2932634"/>
            <a:ext cx="639512" cy="760910"/>
            <a:chOff x="3542423" y="2155802"/>
            <a:chExt cx="283748" cy="337612"/>
          </a:xfrm>
        </p:grpSpPr>
        <p:sp>
          <p:nvSpPr>
            <p:cNvPr id="51" name="Google Shape;868;p39">
              <a:extLst>
                <a:ext uri="{FF2B5EF4-FFF2-40B4-BE49-F238E27FC236}">
                  <a16:creationId xmlns:a16="http://schemas.microsoft.com/office/drawing/2014/main" id="{60DD1F79-C6D3-45F5-939B-02C3E6ACEC18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9;p39">
              <a:extLst>
                <a:ext uri="{FF2B5EF4-FFF2-40B4-BE49-F238E27FC236}">
                  <a16:creationId xmlns:a16="http://schemas.microsoft.com/office/drawing/2014/main" id="{DA232CC5-EE14-470A-8E46-6C9A93C2C4B1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70;p39">
              <a:extLst>
                <a:ext uri="{FF2B5EF4-FFF2-40B4-BE49-F238E27FC236}">
                  <a16:creationId xmlns:a16="http://schemas.microsoft.com/office/drawing/2014/main" id="{6E9F6D73-22AD-4D38-8821-0A9EAC1CA954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71;p39">
              <a:extLst>
                <a:ext uri="{FF2B5EF4-FFF2-40B4-BE49-F238E27FC236}">
                  <a16:creationId xmlns:a16="http://schemas.microsoft.com/office/drawing/2014/main" id="{70280A89-24AB-4557-96AB-84D9ECB77809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72;p39">
              <a:extLst>
                <a:ext uri="{FF2B5EF4-FFF2-40B4-BE49-F238E27FC236}">
                  <a16:creationId xmlns:a16="http://schemas.microsoft.com/office/drawing/2014/main" id="{CE93482F-A414-4981-93BA-96C704F2201D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3;p39">
              <a:extLst>
                <a:ext uri="{FF2B5EF4-FFF2-40B4-BE49-F238E27FC236}">
                  <a16:creationId xmlns:a16="http://schemas.microsoft.com/office/drawing/2014/main" id="{597FC655-AF25-417E-B542-C2D6C37C9352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4;p39">
              <a:extLst>
                <a:ext uri="{FF2B5EF4-FFF2-40B4-BE49-F238E27FC236}">
                  <a16:creationId xmlns:a16="http://schemas.microsoft.com/office/drawing/2014/main" id="{8709EC46-F8A3-47DC-AEA7-45C03FDF68EB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5;p39">
              <a:extLst>
                <a:ext uri="{FF2B5EF4-FFF2-40B4-BE49-F238E27FC236}">
                  <a16:creationId xmlns:a16="http://schemas.microsoft.com/office/drawing/2014/main" id="{7898F3DE-D0AC-4535-80A2-C23844693DD8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6;p39">
              <a:extLst>
                <a:ext uri="{FF2B5EF4-FFF2-40B4-BE49-F238E27FC236}">
                  <a16:creationId xmlns:a16="http://schemas.microsoft.com/office/drawing/2014/main" id="{3A8E6A11-4D91-4AD5-B1C9-964EF2BB1295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7;p39">
              <a:extLst>
                <a:ext uri="{FF2B5EF4-FFF2-40B4-BE49-F238E27FC236}">
                  <a16:creationId xmlns:a16="http://schemas.microsoft.com/office/drawing/2014/main" id="{3626D4DC-1C85-4602-9D49-C20AE0EA9AB8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8;p39">
              <a:extLst>
                <a:ext uri="{FF2B5EF4-FFF2-40B4-BE49-F238E27FC236}">
                  <a16:creationId xmlns:a16="http://schemas.microsoft.com/office/drawing/2014/main" id="{03830189-CD31-4F2D-BA19-D6C19F2F4075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9;p39">
              <a:extLst>
                <a:ext uri="{FF2B5EF4-FFF2-40B4-BE49-F238E27FC236}">
                  <a16:creationId xmlns:a16="http://schemas.microsoft.com/office/drawing/2014/main" id="{7EFBBF4C-6B53-4813-B4D4-0BCD6946B098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80;p39">
              <a:extLst>
                <a:ext uri="{FF2B5EF4-FFF2-40B4-BE49-F238E27FC236}">
                  <a16:creationId xmlns:a16="http://schemas.microsoft.com/office/drawing/2014/main" id="{FBCA3624-0E9E-447B-9F78-13F8B9B557D9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355861F-EDBD-4901-9CB6-1CD1D3F86717}"/>
              </a:ext>
            </a:extLst>
          </p:cNvPr>
          <p:cNvSpPr txBox="1"/>
          <p:nvPr/>
        </p:nvSpPr>
        <p:spPr>
          <a:xfrm>
            <a:off x="2532418" y="3029853"/>
            <a:ext cx="6028478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cậy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65" name="Google Shape;864;p39">
            <a:extLst>
              <a:ext uri="{FF2B5EF4-FFF2-40B4-BE49-F238E27FC236}">
                <a16:creationId xmlns:a16="http://schemas.microsoft.com/office/drawing/2014/main" id="{119C2F7C-811F-4BCE-9522-FF28DB1B107D}"/>
              </a:ext>
            </a:extLst>
          </p:cNvPr>
          <p:cNvCxnSpPr>
            <a:cxnSpLocks/>
          </p:cNvCxnSpPr>
          <p:nvPr/>
        </p:nvCxnSpPr>
        <p:spPr>
          <a:xfrm>
            <a:off x="1254418" y="3361478"/>
            <a:ext cx="1278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6" name="Google Shape;861;p39">
            <a:extLst>
              <a:ext uri="{FF2B5EF4-FFF2-40B4-BE49-F238E27FC236}">
                <a16:creationId xmlns:a16="http://schemas.microsoft.com/office/drawing/2014/main" id="{63612C64-4407-44B9-9FCE-8A4CFF34EE8D}"/>
              </a:ext>
            </a:extLst>
          </p:cNvPr>
          <p:cNvSpPr txBox="1">
            <a:spLocks/>
          </p:cNvSpPr>
          <p:nvPr/>
        </p:nvSpPr>
        <p:spPr>
          <a:xfrm>
            <a:off x="1213946" y="4072161"/>
            <a:ext cx="12780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etBrains Mono"/>
              <a:buAutoNum type="arabicPeriod"/>
              <a:defRPr sz="115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defRPr>
            </a:lvl9pPr>
          </a:lstStyle>
          <a:p>
            <a:pPr marL="0" indent="0" algn="ctr">
              <a:spcAft>
                <a:spcPts val="1200"/>
              </a:spcAft>
              <a:buFont typeface="JetBrains Mono"/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4</a:t>
            </a:r>
          </a:p>
        </p:txBody>
      </p:sp>
      <p:grpSp>
        <p:nvGrpSpPr>
          <p:cNvPr id="67" name="Google Shape;867;p39">
            <a:extLst>
              <a:ext uri="{FF2B5EF4-FFF2-40B4-BE49-F238E27FC236}">
                <a16:creationId xmlns:a16="http://schemas.microsoft.com/office/drawing/2014/main" id="{D2E22366-A6CC-45EA-971E-99805B8B36B5}"/>
              </a:ext>
            </a:extLst>
          </p:cNvPr>
          <p:cNvGrpSpPr/>
          <p:nvPr/>
        </p:nvGrpSpPr>
        <p:grpSpPr>
          <a:xfrm>
            <a:off x="432762" y="4072161"/>
            <a:ext cx="639512" cy="760910"/>
            <a:chOff x="3542423" y="2155802"/>
            <a:chExt cx="283748" cy="337612"/>
          </a:xfrm>
        </p:grpSpPr>
        <p:sp>
          <p:nvSpPr>
            <p:cNvPr id="68" name="Google Shape;868;p39">
              <a:extLst>
                <a:ext uri="{FF2B5EF4-FFF2-40B4-BE49-F238E27FC236}">
                  <a16:creationId xmlns:a16="http://schemas.microsoft.com/office/drawing/2014/main" id="{102C843E-648B-406F-9E2C-7A490F15CE87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9;p39">
              <a:extLst>
                <a:ext uri="{FF2B5EF4-FFF2-40B4-BE49-F238E27FC236}">
                  <a16:creationId xmlns:a16="http://schemas.microsoft.com/office/drawing/2014/main" id="{A0AE9D59-2289-4815-94D7-E3F154324D22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0;p39">
              <a:extLst>
                <a:ext uri="{FF2B5EF4-FFF2-40B4-BE49-F238E27FC236}">
                  <a16:creationId xmlns:a16="http://schemas.microsoft.com/office/drawing/2014/main" id="{A75F93E0-0C1C-443A-AD13-CADE9BE1DD1B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1;p39">
              <a:extLst>
                <a:ext uri="{FF2B5EF4-FFF2-40B4-BE49-F238E27FC236}">
                  <a16:creationId xmlns:a16="http://schemas.microsoft.com/office/drawing/2014/main" id="{9C1D7FCA-98C1-44BE-BE6B-EE1E99944BC8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;p39">
              <a:extLst>
                <a:ext uri="{FF2B5EF4-FFF2-40B4-BE49-F238E27FC236}">
                  <a16:creationId xmlns:a16="http://schemas.microsoft.com/office/drawing/2014/main" id="{E336308C-02B6-4F43-8135-AA766C432F6E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3;p39">
              <a:extLst>
                <a:ext uri="{FF2B5EF4-FFF2-40B4-BE49-F238E27FC236}">
                  <a16:creationId xmlns:a16="http://schemas.microsoft.com/office/drawing/2014/main" id="{5122235A-DB2C-40A8-A555-8963736839D7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4;p39">
              <a:extLst>
                <a:ext uri="{FF2B5EF4-FFF2-40B4-BE49-F238E27FC236}">
                  <a16:creationId xmlns:a16="http://schemas.microsoft.com/office/drawing/2014/main" id="{A01A60CA-3ABB-4946-A371-18FCAEF80CCD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5;p39">
              <a:extLst>
                <a:ext uri="{FF2B5EF4-FFF2-40B4-BE49-F238E27FC236}">
                  <a16:creationId xmlns:a16="http://schemas.microsoft.com/office/drawing/2014/main" id="{0D05490A-8B57-4B8F-95E1-22AFA23C228D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6;p39">
              <a:extLst>
                <a:ext uri="{FF2B5EF4-FFF2-40B4-BE49-F238E27FC236}">
                  <a16:creationId xmlns:a16="http://schemas.microsoft.com/office/drawing/2014/main" id="{3542B6E5-F954-4F93-A6A0-3787A8064C31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7;p39">
              <a:extLst>
                <a:ext uri="{FF2B5EF4-FFF2-40B4-BE49-F238E27FC236}">
                  <a16:creationId xmlns:a16="http://schemas.microsoft.com/office/drawing/2014/main" id="{E3A5FCC6-5D7C-4DEF-A64B-BE10933EE207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8;p39">
              <a:extLst>
                <a:ext uri="{FF2B5EF4-FFF2-40B4-BE49-F238E27FC236}">
                  <a16:creationId xmlns:a16="http://schemas.microsoft.com/office/drawing/2014/main" id="{5D4458D2-1B55-4281-AC63-BCF6F13CC063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9;p39">
              <a:extLst>
                <a:ext uri="{FF2B5EF4-FFF2-40B4-BE49-F238E27FC236}">
                  <a16:creationId xmlns:a16="http://schemas.microsoft.com/office/drawing/2014/main" id="{AB59D850-934D-4AE5-940A-B290C523C987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80;p39">
              <a:extLst>
                <a:ext uri="{FF2B5EF4-FFF2-40B4-BE49-F238E27FC236}">
                  <a16:creationId xmlns:a16="http://schemas.microsoft.com/office/drawing/2014/main" id="{A277E0E5-05D1-48E1-BDFC-B527DB592FCB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097CD66-59E3-4927-BA28-1D5F7536F52F}"/>
              </a:ext>
            </a:extLst>
          </p:cNvPr>
          <p:cNvSpPr txBox="1"/>
          <p:nvPr/>
        </p:nvSpPr>
        <p:spPr>
          <a:xfrm>
            <a:off x="2532418" y="4169380"/>
            <a:ext cx="6028478" cy="7078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82" name="Google Shape;864;p39">
            <a:extLst>
              <a:ext uri="{FF2B5EF4-FFF2-40B4-BE49-F238E27FC236}">
                <a16:creationId xmlns:a16="http://schemas.microsoft.com/office/drawing/2014/main" id="{AC6EE6EA-F87D-40FF-83A6-37C24ACCE8D4}"/>
              </a:ext>
            </a:extLst>
          </p:cNvPr>
          <p:cNvCxnSpPr>
            <a:cxnSpLocks/>
          </p:cNvCxnSpPr>
          <p:nvPr/>
        </p:nvCxnSpPr>
        <p:spPr>
          <a:xfrm>
            <a:off x="1254418" y="4501005"/>
            <a:ext cx="1278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5-Point Star 1"/>
          <p:cNvSpPr/>
          <p:nvPr/>
        </p:nvSpPr>
        <p:spPr>
          <a:xfrm>
            <a:off x="618445" y="363733"/>
            <a:ext cx="447959" cy="36349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31" grpId="0" animBg="1"/>
      <p:bldP spid="32" grpId="0"/>
      <p:bldP spid="47" grpId="0" animBg="1"/>
      <p:bldP spid="49" grpId="0"/>
      <p:bldP spid="64" grpId="0" animBg="1"/>
      <p:bldP spid="66" grpId="0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"/>
          <p:cNvSpPr txBox="1">
            <a:spLocks noGrp="1"/>
          </p:cNvSpPr>
          <p:nvPr>
            <p:ph type="title" idx="2"/>
          </p:nvPr>
        </p:nvSpPr>
        <p:spPr>
          <a:xfrm>
            <a:off x="1414725" y="1748850"/>
            <a:ext cx="1946700" cy="16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03</a:t>
            </a:r>
            <a:endParaRPr dirty="0"/>
          </a:p>
        </p:txBody>
      </p:sp>
      <p:cxnSp>
        <p:nvCxnSpPr>
          <p:cNvPr id="822" name="Google Shape;822;p37"/>
          <p:cNvCxnSpPr/>
          <p:nvPr/>
        </p:nvCxnSpPr>
        <p:spPr>
          <a:xfrm>
            <a:off x="3580750" y="1674300"/>
            <a:ext cx="0" cy="179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23" name="Google Shape;823;p37"/>
          <p:cNvGrpSpPr/>
          <p:nvPr/>
        </p:nvGrpSpPr>
        <p:grpSpPr>
          <a:xfrm rot="10800000">
            <a:off x="5916723" y="83986"/>
            <a:ext cx="3444129" cy="2457277"/>
            <a:chOff x="4072975" y="3157925"/>
            <a:chExt cx="466425" cy="332775"/>
          </a:xfrm>
        </p:grpSpPr>
        <p:sp>
          <p:nvSpPr>
            <p:cNvPr id="824" name="Google Shape;824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0" name="Google Shape;830;p37"/>
          <p:cNvGrpSpPr/>
          <p:nvPr/>
        </p:nvGrpSpPr>
        <p:grpSpPr>
          <a:xfrm>
            <a:off x="-216852" y="2614411"/>
            <a:ext cx="3444129" cy="2457277"/>
            <a:chOff x="4072975" y="3157925"/>
            <a:chExt cx="466425" cy="332775"/>
          </a:xfrm>
        </p:grpSpPr>
        <p:sp>
          <p:nvSpPr>
            <p:cNvPr id="831" name="Google Shape;831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6697C9-EA68-407D-BCD2-F129584E8700}"/>
              </a:ext>
            </a:extLst>
          </p:cNvPr>
          <p:cNvSpPr txBox="1"/>
          <p:nvPr/>
        </p:nvSpPr>
        <p:spPr>
          <a:xfrm>
            <a:off x="4292812" y="1113897"/>
            <a:ext cx="2616422" cy="2675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THỰC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HÀNH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874F40">
                  <a:lumMod val="50000"/>
                </a:srgbClr>
              </a:solidFill>
              <a:effectLst>
                <a:glow rad="63500">
                  <a:srgbClr val="E1BBB0">
                    <a:satMod val="175000"/>
                    <a:alpha val="40000"/>
                  </a:srgbClr>
                </a:glow>
              </a:effectLst>
              <a:uLnTx/>
              <a:uFillTx/>
              <a:latin typeface="#9Slide04 Playfair Display SC B" panose="000008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8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 Anh tấm gương vượt khó vươn lên trong cuộc sống và học tập">
            <a:hlinkClick r:id="" action="ppaction://media"/>
            <a:extLst>
              <a:ext uri="{FF2B5EF4-FFF2-40B4-BE49-F238E27FC236}">
                <a16:creationId xmlns:a16="http://schemas.microsoft.com/office/drawing/2014/main" id="{7CC5E1D6-4C5F-E946-5613-917168CF8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8DAD-5101-905B-F37E-68CC8B72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C8E55-C543-290E-E641-FE98C96A6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Sẽ Rơi Nước Mắt Trước Ý Chí Của Cậu Sinh Viên Nghèo Vượt Qua Nỗi Đau Mồ Côi">
            <a:hlinkClick r:id="" action="ppaction://media"/>
            <a:extLst>
              <a:ext uri="{FF2B5EF4-FFF2-40B4-BE49-F238E27FC236}">
                <a16:creationId xmlns:a16="http://schemas.microsoft.com/office/drawing/2014/main" id="{AB553639-5D88-3920-80A7-AB863BA4B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96217B5-1066-42A4-8A80-03B2AD6B640A}"/>
              </a:ext>
            </a:extLst>
          </p:cNvPr>
          <p:cNvSpPr txBox="1"/>
          <p:nvPr/>
        </p:nvSpPr>
        <p:spPr>
          <a:xfrm>
            <a:off x="373711" y="0"/>
            <a:ext cx="8428383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sz="2000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EB9CCD-7946-4F48-9807-D92F92F6DD8B}"/>
              </a:ext>
            </a:extLst>
          </p:cNvPr>
          <p:cNvSpPr txBox="1"/>
          <p:nvPr/>
        </p:nvSpPr>
        <p:spPr>
          <a:xfrm>
            <a:off x="590786" y="816163"/>
            <a:ext cx="83389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just">
              <a:spcBef>
                <a:spcPts val="0"/>
              </a:spcBef>
              <a:spcAft>
                <a:spcPts val="800"/>
              </a:spcAft>
              <a:buAutoNum type="romanUcPeriod"/>
            </a:pP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Ca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ngợi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Ký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Nick Vujicic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1800" dirty="0"/>
              <a:t>+ Anh Nguyễn Sơn Lâm;…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1800" dirty="0"/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CF7FFF-4EBA-4F46-B8B0-59F1D01E3A2B}"/>
              </a:ext>
            </a:extLst>
          </p:cNvPr>
          <p:cNvSpPr txBox="1"/>
          <p:nvPr/>
        </p:nvSpPr>
        <p:spPr>
          <a:xfrm>
            <a:off x="699716" y="690650"/>
            <a:ext cx="73967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phế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?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đẹp,có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thức,kiên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0AE32-5CE6-46D1-AFED-B95CF7A1FE59}"/>
              </a:ext>
            </a:extLst>
          </p:cNvPr>
          <p:cNvSpPr txBox="1"/>
          <p:nvPr/>
        </p:nvSpPr>
        <p:spPr>
          <a:xfrm>
            <a:off x="373711" y="0"/>
            <a:ext cx="8428383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sz="1800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4B990A-96B6-4644-83A7-7928A3D3108C}"/>
              </a:ext>
            </a:extLst>
          </p:cNvPr>
          <p:cNvSpPr txBox="1"/>
          <p:nvPr/>
        </p:nvSpPr>
        <p:spPr>
          <a:xfrm>
            <a:off x="546652" y="957155"/>
            <a:ext cx="7849925" cy="3318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thông,tôn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100A7-CC13-469A-8735-6F219D78DDC6}"/>
              </a:ext>
            </a:extLst>
          </p:cNvPr>
          <p:cNvSpPr txBox="1"/>
          <p:nvPr/>
        </p:nvSpPr>
        <p:spPr>
          <a:xfrm>
            <a:off x="373711" y="0"/>
            <a:ext cx="8428383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sz="1800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26119" y="1066637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421419" y="1297469"/>
            <a:ext cx="8245503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mẽ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nhẫn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gai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18167" y="915859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421419" y="1297469"/>
            <a:ext cx="8245503" cy="365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gốc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gốc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sinh ra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luôn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rủi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may,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khuất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lỗi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Milton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Beethoven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Luôn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mưu sinh,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tương lai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bệnh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nghèo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khiếm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khuyết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trên thân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sóc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thân,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8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26119" y="1066637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449248" y="1528302"/>
            <a:ext cx="8245503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3: Vai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chọi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dễ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hơn.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Bill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Gate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thân, tinh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theo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đuổi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Thay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gương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luôn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ở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"/>
          <p:cNvSpPr txBox="1">
            <a:spLocks noGrp="1"/>
          </p:cNvSpPr>
          <p:nvPr>
            <p:ph type="title"/>
          </p:nvPr>
        </p:nvSpPr>
        <p:spPr>
          <a:xfrm>
            <a:off x="714800" y="2246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  <a:cs typeface="#9Slide03 Arima Madurai Black" panose="00000A00000000000000" pitchFamily="2" charset="0"/>
              </a:rPr>
              <a:t>M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ỤC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sz="4000" dirty="0"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62" name="Google Shape;562;p35"/>
          <p:cNvCxnSpPr/>
          <p:nvPr/>
        </p:nvCxnSpPr>
        <p:spPr>
          <a:xfrm>
            <a:off x="729200" y="980625"/>
            <a:ext cx="768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4" name="Google Shape;861;p39">
            <a:extLst>
              <a:ext uri="{FF2B5EF4-FFF2-40B4-BE49-F238E27FC236}">
                <a16:creationId xmlns:a16="http://schemas.microsoft.com/office/drawing/2014/main" id="{F8381C91-0928-4A1D-8D95-F30D937C70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3432" y="1154513"/>
            <a:ext cx="4330568" cy="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Aft>
                <a:spcPts val="1200"/>
              </a:spcAft>
            </a:pPr>
            <a:r>
              <a:rPr lang="en-US" sz="3200" b="1" dirty="0" err="1"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#9Slide04 Goku" panose="02000503000000020004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3200" dirty="0">
              <a:latin typeface="#9Slide04 Goku" panose="02000503000000020004" pitchFamily="2" charset="0"/>
            </a:endParaRPr>
          </a:p>
        </p:txBody>
      </p:sp>
      <p:cxnSp>
        <p:nvCxnSpPr>
          <p:cNvPr id="45" name="Google Shape;864;p39">
            <a:extLst>
              <a:ext uri="{FF2B5EF4-FFF2-40B4-BE49-F238E27FC236}">
                <a16:creationId xmlns:a16="http://schemas.microsoft.com/office/drawing/2014/main" id="{D87BA227-D8A8-44F8-9616-48B1DD72C189}"/>
              </a:ext>
            </a:extLst>
          </p:cNvPr>
          <p:cNvCxnSpPr>
            <a:cxnSpLocks/>
          </p:cNvCxnSpPr>
          <p:nvPr/>
        </p:nvCxnSpPr>
        <p:spPr>
          <a:xfrm>
            <a:off x="1516411" y="1745033"/>
            <a:ext cx="206167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46" name="Google Shape;867;p39">
            <a:extLst>
              <a:ext uri="{FF2B5EF4-FFF2-40B4-BE49-F238E27FC236}">
                <a16:creationId xmlns:a16="http://schemas.microsoft.com/office/drawing/2014/main" id="{E10C9E37-2D9D-48A3-8E22-31378A96ADFA}"/>
              </a:ext>
            </a:extLst>
          </p:cNvPr>
          <p:cNvGrpSpPr/>
          <p:nvPr/>
        </p:nvGrpSpPr>
        <p:grpSpPr>
          <a:xfrm>
            <a:off x="503414" y="1168531"/>
            <a:ext cx="639512" cy="760910"/>
            <a:chOff x="3542423" y="2155802"/>
            <a:chExt cx="283748" cy="337612"/>
          </a:xfrm>
        </p:grpSpPr>
        <p:sp>
          <p:nvSpPr>
            <p:cNvPr id="47" name="Google Shape;868;p39">
              <a:extLst>
                <a:ext uri="{FF2B5EF4-FFF2-40B4-BE49-F238E27FC236}">
                  <a16:creationId xmlns:a16="http://schemas.microsoft.com/office/drawing/2014/main" id="{235D4D81-22DC-40D8-B9B3-FD7D3C92E260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9;p39">
              <a:extLst>
                <a:ext uri="{FF2B5EF4-FFF2-40B4-BE49-F238E27FC236}">
                  <a16:creationId xmlns:a16="http://schemas.microsoft.com/office/drawing/2014/main" id="{2BE4430A-9194-4DD1-A89B-57324AFA3C5A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70;p39">
              <a:extLst>
                <a:ext uri="{FF2B5EF4-FFF2-40B4-BE49-F238E27FC236}">
                  <a16:creationId xmlns:a16="http://schemas.microsoft.com/office/drawing/2014/main" id="{94B4E1D6-EC6E-4D79-8D61-32B2B9BD953B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71;p39">
              <a:extLst>
                <a:ext uri="{FF2B5EF4-FFF2-40B4-BE49-F238E27FC236}">
                  <a16:creationId xmlns:a16="http://schemas.microsoft.com/office/drawing/2014/main" id="{9B019023-D9BD-458C-9BBE-63ECA47BA0E3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72;p39">
              <a:extLst>
                <a:ext uri="{FF2B5EF4-FFF2-40B4-BE49-F238E27FC236}">
                  <a16:creationId xmlns:a16="http://schemas.microsoft.com/office/drawing/2014/main" id="{52C0AD5A-1736-4414-8711-07BB0894CC75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73;p39">
              <a:extLst>
                <a:ext uri="{FF2B5EF4-FFF2-40B4-BE49-F238E27FC236}">
                  <a16:creationId xmlns:a16="http://schemas.microsoft.com/office/drawing/2014/main" id="{A36BCC52-0BEC-4F5F-A4CF-71F3148F85C7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74;p39">
              <a:extLst>
                <a:ext uri="{FF2B5EF4-FFF2-40B4-BE49-F238E27FC236}">
                  <a16:creationId xmlns:a16="http://schemas.microsoft.com/office/drawing/2014/main" id="{E892580C-E828-4FC9-91C9-C601506F946C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75;p39">
              <a:extLst>
                <a:ext uri="{FF2B5EF4-FFF2-40B4-BE49-F238E27FC236}">
                  <a16:creationId xmlns:a16="http://schemas.microsoft.com/office/drawing/2014/main" id="{3A246536-D400-44B0-A3BB-2C1277BFB137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76;p39">
              <a:extLst>
                <a:ext uri="{FF2B5EF4-FFF2-40B4-BE49-F238E27FC236}">
                  <a16:creationId xmlns:a16="http://schemas.microsoft.com/office/drawing/2014/main" id="{C4C5D2B2-7D67-4E10-8922-6374935244CE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7;p39">
              <a:extLst>
                <a:ext uri="{FF2B5EF4-FFF2-40B4-BE49-F238E27FC236}">
                  <a16:creationId xmlns:a16="http://schemas.microsoft.com/office/drawing/2014/main" id="{0A6A44A1-729D-4976-86F9-37288E60B92D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8;p39">
              <a:extLst>
                <a:ext uri="{FF2B5EF4-FFF2-40B4-BE49-F238E27FC236}">
                  <a16:creationId xmlns:a16="http://schemas.microsoft.com/office/drawing/2014/main" id="{F0747D09-761F-4B20-BF63-B330FBD53C46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9;p39">
              <a:extLst>
                <a:ext uri="{FF2B5EF4-FFF2-40B4-BE49-F238E27FC236}">
                  <a16:creationId xmlns:a16="http://schemas.microsoft.com/office/drawing/2014/main" id="{0202B6DE-763B-4ECF-A90D-8526B8189BFE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80;p39">
              <a:extLst>
                <a:ext uri="{FF2B5EF4-FFF2-40B4-BE49-F238E27FC236}">
                  <a16:creationId xmlns:a16="http://schemas.microsoft.com/office/drawing/2014/main" id="{B2E1FEBB-D25F-4BEE-81A8-FEEBE4724F85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861;p39">
            <a:extLst>
              <a:ext uri="{FF2B5EF4-FFF2-40B4-BE49-F238E27FC236}">
                <a16:creationId xmlns:a16="http://schemas.microsoft.com/office/drawing/2014/main" id="{55534F83-B304-4A60-90EC-2659293CD4FB}"/>
              </a:ext>
            </a:extLst>
          </p:cNvPr>
          <p:cNvSpPr txBox="1">
            <a:spLocks/>
          </p:cNvSpPr>
          <p:nvPr/>
        </p:nvSpPr>
        <p:spPr>
          <a:xfrm>
            <a:off x="4890672" y="2561132"/>
            <a:ext cx="457054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200" b="0" i="0" u="none" strike="noStrike" cap="none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dirty="0" err="1">
                <a:latin typeface="#9Slide04 Goku" panose="02000503000000020004" pitchFamily="2" charset="0"/>
              </a:rPr>
              <a:t>Về</a:t>
            </a:r>
            <a:r>
              <a:rPr lang="en-US" sz="3200" dirty="0"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latin typeface="#9Slide04 Goku" panose="02000503000000020004" pitchFamily="2" charset="0"/>
              </a:rPr>
              <a:t>phẩm</a:t>
            </a:r>
            <a:r>
              <a:rPr lang="en-US" sz="3200" dirty="0"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latin typeface="#9Slide04 Goku" panose="02000503000000020004" pitchFamily="2" charset="0"/>
              </a:rPr>
              <a:t>chất</a:t>
            </a:r>
            <a:endParaRPr lang="en-US" sz="3200" dirty="0">
              <a:latin typeface="#9Slide04 Goku" panose="02000503000000020004" pitchFamily="2" charset="0"/>
            </a:endParaRPr>
          </a:p>
        </p:txBody>
      </p:sp>
      <p:cxnSp>
        <p:nvCxnSpPr>
          <p:cNvPr id="61" name="Google Shape;864;p39">
            <a:extLst>
              <a:ext uri="{FF2B5EF4-FFF2-40B4-BE49-F238E27FC236}">
                <a16:creationId xmlns:a16="http://schemas.microsoft.com/office/drawing/2014/main" id="{FC1AACD9-3132-4F0B-A8A2-FBEEDF6F5EB3}"/>
              </a:ext>
            </a:extLst>
          </p:cNvPr>
          <p:cNvCxnSpPr>
            <a:cxnSpLocks/>
          </p:cNvCxnSpPr>
          <p:nvPr/>
        </p:nvCxnSpPr>
        <p:spPr>
          <a:xfrm>
            <a:off x="6126732" y="3130073"/>
            <a:ext cx="209842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62" name="Google Shape;867;p39">
            <a:extLst>
              <a:ext uri="{FF2B5EF4-FFF2-40B4-BE49-F238E27FC236}">
                <a16:creationId xmlns:a16="http://schemas.microsoft.com/office/drawing/2014/main" id="{76B4801F-116E-4B04-827F-54608A953D74}"/>
              </a:ext>
            </a:extLst>
          </p:cNvPr>
          <p:cNvGrpSpPr/>
          <p:nvPr/>
        </p:nvGrpSpPr>
        <p:grpSpPr>
          <a:xfrm>
            <a:off x="5150480" y="2551900"/>
            <a:ext cx="639512" cy="760910"/>
            <a:chOff x="3542423" y="2155802"/>
            <a:chExt cx="283748" cy="337612"/>
          </a:xfrm>
        </p:grpSpPr>
        <p:sp>
          <p:nvSpPr>
            <p:cNvPr id="63" name="Google Shape;868;p39">
              <a:extLst>
                <a:ext uri="{FF2B5EF4-FFF2-40B4-BE49-F238E27FC236}">
                  <a16:creationId xmlns:a16="http://schemas.microsoft.com/office/drawing/2014/main" id="{A4B0C4B4-945D-4888-B87C-21EF31A9A365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9;p39">
              <a:extLst>
                <a:ext uri="{FF2B5EF4-FFF2-40B4-BE49-F238E27FC236}">
                  <a16:creationId xmlns:a16="http://schemas.microsoft.com/office/drawing/2014/main" id="{730335CC-FE0E-470D-952A-11867B2E5873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70;p39">
              <a:extLst>
                <a:ext uri="{FF2B5EF4-FFF2-40B4-BE49-F238E27FC236}">
                  <a16:creationId xmlns:a16="http://schemas.microsoft.com/office/drawing/2014/main" id="{E8AAE824-31B8-4B5D-B433-FDA029BAD7D3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1;p39">
              <a:extLst>
                <a:ext uri="{FF2B5EF4-FFF2-40B4-BE49-F238E27FC236}">
                  <a16:creationId xmlns:a16="http://schemas.microsoft.com/office/drawing/2014/main" id="{DDEFE356-B627-4F30-921E-B1DF4F045A3B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2;p39">
              <a:extLst>
                <a:ext uri="{FF2B5EF4-FFF2-40B4-BE49-F238E27FC236}">
                  <a16:creationId xmlns:a16="http://schemas.microsoft.com/office/drawing/2014/main" id="{A624CC9C-A3E3-49A0-A757-FD47A7C2F94E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3;p39">
              <a:extLst>
                <a:ext uri="{FF2B5EF4-FFF2-40B4-BE49-F238E27FC236}">
                  <a16:creationId xmlns:a16="http://schemas.microsoft.com/office/drawing/2014/main" id="{9D873775-58A3-464B-857B-222368803024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4;p39">
              <a:extLst>
                <a:ext uri="{FF2B5EF4-FFF2-40B4-BE49-F238E27FC236}">
                  <a16:creationId xmlns:a16="http://schemas.microsoft.com/office/drawing/2014/main" id="{9CAFD399-4B59-4CB0-B692-715D6B0358FE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5;p39">
              <a:extLst>
                <a:ext uri="{FF2B5EF4-FFF2-40B4-BE49-F238E27FC236}">
                  <a16:creationId xmlns:a16="http://schemas.microsoft.com/office/drawing/2014/main" id="{EBE21B10-C291-48A1-84EE-9D7CA72EBB5F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6;p39">
              <a:extLst>
                <a:ext uri="{FF2B5EF4-FFF2-40B4-BE49-F238E27FC236}">
                  <a16:creationId xmlns:a16="http://schemas.microsoft.com/office/drawing/2014/main" id="{E2B3DE98-2E56-4587-BA7C-9FBDC6976C3B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7;p39">
              <a:extLst>
                <a:ext uri="{FF2B5EF4-FFF2-40B4-BE49-F238E27FC236}">
                  <a16:creationId xmlns:a16="http://schemas.microsoft.com/office/drawing/2014/main" id="{8EE254D9-E715-42C8-A940-8424421B19EC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8;p39">
              <a:extLst>
                <a:ext uri="{FF2B5EF4-FFF2-40B4-BE49-F238E27FC236}">
                  <a16:creationId xmlns:a16="http://schemas.microsoft.com/office/drawing/2014/main" id="{2C8AACFE-B550-4D4F-A091-2FCE5D0D9236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9;p39">
              <a:extLst>
                <a:ext uri="{FF2B5EF4-FFF2-40B4-BE49-F238E27FC236}">
                  <a16:creationId xmlns:a16="http://schemas.microsoft.com/office/drawing/2014/main" id="{68A1458C-2B62-4B42-BD0C-270C42FAA51F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80;p39">
              <a:extLst>
                <a:ext uri="{FF2B5EF4-FFF2-40B4-BE49-F238E27FC236}">
                  <a16:creationId xmlns:a16="http://schemas.microsoft.com/office/drawing/2014/main" id="{8F1FA8CB-BCD6-4806-89E7-9D25CC85D699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861;p39">
            <a:extLst>
              <a:ext uri="{FF2B5EF4-FFF2-40B4-BE49-F238E27FC236}">
                <a16:creationId xmlns:a16="http://schemas.microsoft.com/office/drawing/2014/main" id="{612E917D-4C63-46F2-95BE-053DB1D22631}"/>
              </a:ext>
            </a:extLst>
          </p:cNvPr>
          <p:cNvSpPr txBox="1">
            <a:spLocks/>
          </p:cNvSpPr>
          <p:nvPr/>
        </p:nvSpPr>
        <p:spPr>
          <a:xfrm>
            <a:off x="1129322" y="3241734"/>
            <a:ext cx="2487911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200" b="0" i="0" u="none" strike="noStrike" cap="none">
                <a:solidFill>
                  <a:schemeClr val="accent1"/>
                </a:solidFill>
                <a:latin typeface="Song Myung"/>
                <a:ea typeface="Song Myung"/>
                <a:cs typeface="Song Myung"/>
                <a:sym typeface="Song Myung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ng Myung"/>
              <a:buNone/>
              <a:defRPr sz="2000" b="0" i="0" u="none" strike="noStrike" cap="none">
                <a:solidFill>
                  <a:schemeClr val="dk1"/>
                </a:solidFill>
                <a:latin typeface="Song Myung"/>
                <a:ea typeface="Song Myung"/>
                <a:cs typeface="Song Myung"/>
                <a:sym typeface="Song Myung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dirty="0" err="1">
                <a:latin typeface="#9Slide04 Goku" panose="02000503000000020004" pitchFamily="2" charset="0"/>
              </a:rPr>
              <a:t>Về</a:t>
            </a:r>
            <a:r>
              <a:rPr lang="en-US" sz="3200" dirty="0"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latin typeface="#9Slide04 Goku" panose="02000503000000020004" pitchFamily="2" charset="0"/>
              </a:rPr>
              <a:t>năng</a:t>
            </a:r>
            <a:r>
              <a:rPr lang="en-US" sz="3200" dirty="0"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latin typeface="#9Slide04 Goku" panose="02000503000000020004" pitchFamily="2" charset="0"/>
              </a:rPr>
              <a:t>lực</a:t>
            </a:r>
            <a:endParaRPr lang="en-US" sz="3200" dirty="0">
              <a:latin typeface="#9Slide04 Goku" panose="02000503000000020004" pitchFamily="2" charset="0"/>
            </a:endParaRPr>
          </a:p>
        </p:txBody>
      </p:sp>
      <p:cxnSp>
        <p:nvCxnSpPr>
          <p:cNvPr id="77" name="Google Shape;864;p39">
            <a:extLst>
              <a:ext uri="{FF2B5EF4-FFF2-40B4-BE49-F238E27FC236}">
                <a16:creationId xmlns:a16="http://schemas.microsoft.com/office/drawing/2014/main" id="{C5B7511A-B1E7-40E1-913E-472A65B1C05D}"/>
              </a:ext>
            </a:extLst>
          </p:cNvPr>
          <p:cNvCxnSpPr>
            <a:cxnSpLocks/>
          </p:cNvCxnSpPr>
          <p:nvPr/>
        </p:nvCxnSpPr>
        <p:spPr>
          <a:xfrm>
            <a:off x="1473867" y="3792232"/>
            <a:ext cx="209842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78" name="Google Shape;867;p39">
            <a:extLst>
              <a:ext uri="{FF2B5EF4-FFF2-40B4-BE49-F238E27FC236}">
                <a16:creationId xmlns:a16="http://schemas.microsoft.com/office/drawing/2014/main" id="{711AB4DE-6B2D-44A9-A674-4051155F7416}"/>
              </a:ext>
            </a:extLst>
          </p:cNvPr>
          <p:cNvGrpSpPr/>
          <p:nvPr/>
        </p:nvGrpSpPr>
        <p:grpSpPr>
          <a:xfrm>
            <a:off x="497615" y="3214059"/>
            <a:ext cx="639512" cy="760910"/>
            <a:chOff x="3542423" y="2155802"/>
            <a:chExt cx="283748" cy="337612"/>
          </a:xfrm>
        </p:grpSpPr>
        <p:sp>
          <p:nvSpPr>
            <p:cNvPr id="79" name="Google Shape;868;p39">
              <a:extLst>
                <a:ext uri="{FF2B5EF4-FFF2-40B4-BE49-F238E27FC236}">
                  <a16:creationId xmlns:a16="http://schemas.microsoft.com/office/drawing/2014/main" id="{A455A937-6E69-4D68-A729-C545E3CBC8B9}"/>
                </a:ext>
              </a:extLst>
            </p:cNvPr>
            <p:cNvSpPr/>
            <p:nvPr/>
          </p:nvSpPr>
          <p:spPr>
            <a:xfrm>
              <a:off x="3542911" y="2155802"/>
              <a:ext cx="61812" cy="310924"/>
            </a:xfrm>
            <a:custGeom>
              <a:avLst/>
              <a:gdLst/>
              <a:ahLst/>
              <a:cxnLst/>
              <a:rect l="l" t="t" r="r" b="b"/>
              <a:pathLst>
                <a:path w="1392" h="7002" extrusionOk="0">
                  <a:moveTo>
                    <a:pt x="813" y="0"/>
                  </a:moveTo>
                  <a:cubicBezTo>
                    <a:pt x="368" y="0"/>
                    <a:pt x="0" y="367"/>
                    <a:pt x="0" y="812"/>
                  </a:cubicBezTo>
                  <a:lnTo>
                    <a:pt x="0" y="6778"/>
                  </a:lnTo>
                  <a:cubicBezTo>
                    <a:pt x="0" y="6901"/>
                    <a:pt x="101" y="7001"/>
                    <a:pt x="223" y="7001"/>
                  </a:cubicBezTo>
                  <a:lnTo>
                    <a:pt x="1169" y="7001"/>
                  </a:lnTo>
                  <a:cubicBezTo>
                    <a:pt x="1291" y="7001"/>
                    <a:pt x="1392" y="6901"/>
                    <a:pt x="1392" y="6778"/>
                  </a:cubicBezTo>
                  <a:lnTo>
                    <a:pt x="1392" y="223"/>
                  </a:lnTo>
                  <a:cubicBezTo>
                    <a:pt x="1392" y="100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9;p39">
              <a:extLst>
                <a:ext uri="{FF2B5EF4-FFF2-40B4-BE49-F238E27FC236}">
                  <a16:creationId xmlns:a16="http://schemas.microsoft.com/office/drawing/2014/main" id="{C02279A2-D760-4D34-84C9-ACD64CDF2FFD}"/>
                </a:ext>
              </a:extLst>
            </p:cNvPr>
            <p:cNvSpPr/>
            <p:nvPr/>
          </p:nvSpPr>
          <p:spPr>
            <a:xfrm>
              <a:off x="3552769" y="2430092"/>
              <a:ext cx="273402" cy="53419"/>
            </a:xfrm>
            <a:custGeom>
              <a:avLst/>
              <a:gdLst/>
              <a:ahLst/>
              <a:cxnLst/>
              <a:rect l="l" t="t" r="r" b="b"/>
              <a:pathLst>
                <a:path w="6157" h="1203" extrusionOk="0">
                  <a:moveTo>
                    <a:pt x="602" y="0"/>
                  </a:moveTo>
                  <a:cubicBezTo>
                    <a:pt x="268" y="0"/>
                    <a:pt x="1" y="268"/>
                    <a:pt x="1" y="601"/>
                  </a:cubicBezTo>
                  <a:cubicBezTo>
                    <a:pt x="1" y="757"/>
                    <a:pt x="68" y="913"/>
                    <a:pt x="179" y="1024"/>
                  </a:cubicBezTo>
                  <a:cubicBezTo>
                    <a:pt x="290" y="1136"/>
                    <a:pt x="435" y="1203"/>
                    <a:pt x="602" y="1203"/>
                  </a:cubicBezTo>
                  <a:lnTo>
                    <a:pt x="6157" y="1203"/>
                  </a:lnTo>
                  <a:cubicBezTo>
                    <a:pt x="6078" y="1136"/>
                    <a:pt x="6157" y="980"/>
                    <a:pt x="6157" y="980"/>
                  </a:cubicBezTo>
                  <a:lnTo>
                    <a:pt x="6157" y="223"/>
                  </a:lnTo>
                  <a:cubicBezTo>
                    <a:pt x="6157" y="223"/>
                    <a:pt x="6001" y="67"/>
                    <a:pt x="615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70;p39">
              <a:extLst>
                <a:ext uri="{FF2B5EF4-FFF2-40B4-BE49-F238E27FC236}">
                  <a16:creationId xmlns:a16="http://schemas.microsoft.com/office/drawing/2014/main" id="{42B54B6B-1380-4BC2-A99F-DEF5E419FE98}"/>
                </a:ext>
              </a:extLst>
            </p:cNvPr>
            <p:cNvSpPr/>
            <p:nvPr/>
          </p:nvSpPr>
          <p:spPr>
            <a:xfrm>
              <a:off x="3705523" y="2430092"/>
              <a:ext cx="120648" cy="53419"/>
            </a:xfrm>
            <a:custGeom>
              <a:avLst/>
              <a:gdLst/>
              <a:ahLst/>
              <a:cxnLst/>
              <a:rect l="l" t="t" r="r" b="b"/>
              <a:pathLst>
                <a:path w="2717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717" y="1203"/>
                  </a:lnTo>
                  <a:cubicBezTo>
                    <a:pt x="2638" y="1136"/>
                    <a:pt x="2717" y="980"/>
                    <a:pt x="2717" y="980"/>
                  </a:cubicBezTo>
                  <a:lnTo>
                    <a:pt x="2717" y="223"/>
                  </a:lnTo>
                  <a:cubicBezTo>
                    <a:pt x="2717" y="223"/>
                    <a:pt x="2561" y="67"/>
                    <a:pt x="2717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71;p39">
              <a:extLst>
                <a:ext uri="{FF2B5EF4-FFF2-40B4-BE49-F238E27FC236}">
                  <a16:creationId xmlns:a16="http://schemas.microsoft.com/office/drawing/2014/main" id="{D9745A9F-C61E-4140-9BB0-5D12A521B702}"/>
                </a:ext>
              </a:extLst>
            </p:cNvPr>
            <p:cNvSpPr/>
            <p:nvPr/>
          </p:nvSpPr>
          <p:spPr>
            <a:xfrm>
              <a:off x="3584919" y="2155802"/>
              <a:ext cx="241252" cy="284192"/>
            </a:xfrm>
            <a:custGeom>
              <a:avLst/>
              <a:gdLst/>
              <a:ahLst/>
              <a:cxnLst/>
              <a:rect l="l" t="t" r="r" b="b"/>
              <a:pathLst>
                <a:path w="5433" h="6400" extrusionOk="0">
                  <a:moveTo>
                    <a:pt x="1" y="0"/>
                  </a:moveTo>
                  <a:lnTo>
                    <a:pt x="1" y="6177"/>
                  </a:lnTo>
                  <a:cubicBezTo>
                    <a:pt x="1" y="6300"/>
                    <a:pt x="100" y="6400"/>
                    <a:pt x="223" y="6400"/>
                  </a:cubicBezTo>
                  <a:lnTo>
                    <a:pt x="5210" y="6400"/>
                  </a:lnTo>
                  <a:cubicBezTo>
                    <a:pt x="5332" y="6400"/>
                    <a:pt x="5433" y="6300"/>
                    <a:pt x="5433" y="6177"/>
                  </a:cubicBezTo>
                  <a:lnTo>
                    <a:pt x="5433" y="223"/>
                  </a:lnTo>
                  <a:cubicBezTo>
                    <a:pt x="5433" y="100"/>
                    <a:pt x="5332" y="0"/>
                    <a:pt x="5210" y="0"/>
                  </a:cubicBezTo>
                  <a:lnTo>
                    <a:pt x="4587" y="0"/>
                  </a:lnTo>
                  <a:cubicBezTo>
                    <a:pt x="4453" y="85"/>
                    <a:pt x="4254" y="114"/>
                    <a:pt x="4048" y="114"/>
                  </a:cubicBezTo>
                  <a:cubicBezTo>
                    <a:pt x="3635" y="114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72;p39">
              <a:extLst>
                <a:ext uri="{FF2B5EF4-FFF2-40B4-BE49-F238E27FC236}">
                  <a16:creationId xmlns:a16="http://schemas.microsoft.com/office/drawing/2014/main" id="{3C592D31-3064-45A3-A41C-D70679E0B027}"/>
                </a:ext>
              </a:extLst>
            </p:cNvPr>
            <p:cNvSpPr/>
            <p:nvPr/>
          </p:nvSpPr>
          <p:spPr>
            <a:xfrm>
              <a:off x="3705523" y="2155802"/>
              <a:ext cx="120648" cy="284192"/>
            </a:xfrm>
            <a:custGeom>
              <a:avLst/>
              <a:gdLst/>
              <a:ahLst/>
              <a:cxnLst/>
              <a:rect l="l" t="t" r="r" b="b"/>
              <a:pathLst>
                <a:path w="2717" h="6400" extrusionOk="0">
                  <a:moveTo>
                    <a:pt x="1" y="0"/>
                  </a:moveTo>
                  <a:lnTo>
                    <a:pt x="1" y="6400"/>
                  </a:lnTo>
                  <a:lnTo>
                    <a:pt x="2494" y="6400"/>
                  </a:lnTo>
                  <a:cubicBezTo>
                    <a:pt x="2616" y="6400"/>
                    <a:pt x="2717" y="6300"/>
                    <a:pt x="2717" y="6177"/>
                  </a:cubicBezTo>
                  <a:lnTo>
                    <a:pt x="2717" y="223"/>
                  </a:lnTo>
                  <a:cubicBezTo>
                    <a:pt x="2717" y="100"/>
                    <a:pt x="2616" y="0"/>
                    <a:pt x="2494" y="0"/>
                  </a:cubicBezTo>
                  <a:lnTo>
                    <a:pt x="1871" y="0"/>
                  </a:lnTo>
                  <a:cubicBezTo>
                    <a:pt x="1737" y="85"/>
                    <a:pt x="1538" y="114"/>
                    <a:pt x="1332" y="114"/>
                  </a:cubicBezTo>
                  <a:cubicBezTo>
                    <a:pt x="919" y="114"/>
                    <a:pt x="479" y="0"/>
                    <a:pt x="47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73;p39">
              <a:extLst>
                <a:ext uri="{FF2B5EF4-FFF2-40B4-BE49-F238E27FC236}">
                  <a16:creationId xmlns:a16="http://schemas.microsoft.com/office/drawing/2014/main" id="{3F827579-3DB5-4310-9492-C234D319DC29}"/>
                </a:ext>
              </a:extLst>
            </p:cNvPr>
            <p:cNvSpPr/>
            <p:nvPr/>
          </p:nvSpPr>
          <p:spPr>
            <a:xfrm>
              <a:off x="3542423" y="2420190"/>
              <a:ext cx="283748" cy="73224"/>
            </a:xfrm>
            <a:custGeom>
              <a:avLst/>
              <a:gdLst/>
              <a:ahLst/>
              <a:cxnLst/>
              <a:rect l="l" t="t" r="r" b="b"/>
              <a:pathLst>
                <a:path w="6390" h="1649" extrusionOk="0">
                  <a:moveTo>
                    <a:pt x="835" y="1"/>
                  </a:moveTo>
                  <a:cubicBezTo>
                    <a:pt x="379" y="1"/>
                    <a:pt x="0" y="369"/>
                    <a:pt x="11" y="836"/>
                  </a:cubicBezTo>
                  <a:cubicBezTo>
                    <a:pt x="23" y="1281"/>
                    <a:pt x="401" y="1648"/>
                    <a:pt x="846" y="1648"/>
                  </a:cubicBezTo>
                  <a:lnTo>
                    <a:pt x="6167" y="1648"/>
                  </a:lnTo>
                  <a:cubicBezTo>
                    <a:pt x="6289" y="1648"/>
                    <a:pt x="6390" y="1548"/>
                    <a:pt x="6390" y="1426"/>
                  </a:cubicBezTo>
                  <a:lnTo>
                    <a:pt x="6390" y="1203"/>
                  </a:lnTo>
                  <a:lnTo>
                    <a:pt x="835" y="1203"/>
                  </a:lnTo>
                  <a:cubicBezTo>
                    <a:pt x="624" y="1203"/>
                    <a:pt x="456" y="1025"/>
                    <a:pt x="456" y="824"/>
                  </a:cubicBezTo>
                  <a:cubicBezTo>
                    <a:pt x="456" y="613"/>
                    <a:pt x="624" y="446"/>
                    <a:pt x="835" y="446"/>
                  </a:cubicBezTo>
                  <a:lnTo>
                    <a:pt x="6390" y="446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74;p39">
              <a:extLst>
                <a:ext uri="{FF2B5EF4-FFF2-40B4-BE49-F238E27FC236}">
                  <a16:creationId xmlns:a16="http://schemas.microsoft.com/office/drawing/2014/main" id="{CD316088-217F-42A8-A40C-41317E008ABC}"/>
                </a:ext>
              </a:extLst>
            </p:cNvPr>
            <p:cNvSpPr/>
            <p:nvPr/>
          </p:nvSpPr>
          <p:spPr>
            <a:xfrm>
              <a:off x="3705523" y="2420190"/>
              <a:ext cx="120648" cy="19805"/>
            </a:xfrm>
            <a:custGeom>
              <a:avLst/>
              <a:gdLst/>
              <a:ahLst/>
              <a:cxnLst/>
              <a:rect l="l" t="t" r="r" b="b"/>
              <a:pathLst>
                <a:path w="2717" h="446" extrusionOk="0">
                  <a:moveTo>
                    <a:pt x="1" y="1"/>
                  </a:moveTo>
                  <a:lnTo>
                    <a:pt x="1" y="446"/>
                  </a:lnTo>
                  <a:lnTo>
                    <a:pt x="2717" y="446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75;p39">
              <a:extLst>
                <a:ext uri="{FF2B5EF4-FFF2-40B4-BE49-F238E27FC236}">
                  <a16:creationId xmlns:a16="http://schemas.microsoft.com/office/drawing/2014/main" id="{F7927BAF-103F-40FE-9C46-E5EE3E4F3165}"/>
                </a:ext>
              </a:extLst>
            </p:cNvPr>
            <p:cNvSpPr/>
            <p:nvPr/>
          </p:nvSpPr>
          <p:spPr>
            <a:xfrm>
              <a:off x="3705523" y="2473565"/>
              <a:ext cx="120648" cy="19849"/>
            </a:xfrm>
            <a:custGeom>
              <a:avLst/>
              <a:gdLst/>
              <a:ahLst/>
              <a:cxnLst/>
              <a:rect l="l" t="t" r="r" b="b"/>
              <a:pathLst>
                <a:path w="2717" h="447" extrusionOk="0">
                  <a:moveTo>
                    <a:pt x="1" y="1"/>
                  </a:moveTo>
                  <a:lnTo>
                    <a:pt x="1" y="446"/>
                  </a:lnTo>
                  <a:lnTo>
                    <a:pt x="2494" y="446"/>
                  </a:lnTo>
                  <a:cubicBezTo>
                    <a:pt x="2616" y="446"/>
                    <a:pt x="2717" y="346"/>
                    <a:pt x="2717" y="224"/>
                  </a:cubicBezTo>
                  <a:lnTo>
                    <a:pt x="2717" y="1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6;p39">
              <a:extLst>
                <a:ext uri="{FF2B5EF4-FFF2-40B4-BE49-F238E27FC236}">
                  <a16:creationId xmlns:a16="http://schemas.microsoft.com/office/drawing/2014/main" id="{743B3B0E-0E1B-41B9-812F-470FF900FEB0}"/>
                </a:ext>
              </a:extLst>
            </p:cNvPr>
            <p:cNvSpPr/>
            <p:nvPr/>
          </p:nvSpPr>
          <p:spPr>
            <a:xfrm>
              <a:off x="3643267" y="2346078"/>
              <a:ext cx="125044" cy="19805"/>
            </a:xfrm>
            <a:custGeom>
              <a:avLst/>
              <a:gdLst/>
              <a:ahLst/>
              <a:cxnLst/>
              <a:rect l="l" t="t" r="r" b="b"/>
              <a:pathLst>
                <a:path w="2816" h="446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cubicBezTo>
                    <a:pt x="0" y="346"/>
                    <a:pt x="100" y="445"/>
                    <a:pt x="223" y="445"/>
                  </a:cubicBezTo>
                  <a:lnTo>
                    <a:pt x="2593" y="445"/>
                  </a:lnTo>
                  <a:cubicBezTo>
                    <a:pt x="2716" y="445"/>
                    <a:pt x="2816" y="346"/>
                    <a:pt x="2816" y="223"/>
                  </a:cubicBezTo>
                  <a:cubicBezTo>
                    <a:pt x="2816" y="101"/>
                    <a:pt x="2716" y="0"/>
                    <a:pt x="259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77;p39">
              <a:extLst>
                <a:ext uri="{FF2B5EF4-FFF2-40B4-BE49-F238E27FC236}">
                  <a16:creationId xmlns:a16="http://schemas.microsoft.com/office/drawing/2014/main" id="{DB3A38F5-F6BF-456B-A0E5-7BBEF3EFB25E}"/>
                </a:ext>
              </a:extLst>
            </p:cNvPr>
            <p:cNvSpPr/>
            <p:nvPr/>
          </p:nvSpPr>
          <p:spPr>
            <a:xfrm>
              <a:off x="3705523" y="2346078"/>
              <a:ext cx="62789" cy="19805"/>
            </a:xfrm>
            <a:custGeom>
              <a:avLst/>
              <a:gdLst/>
              <a:ahLst/>
              <a:cxnLst/>
              <a:rect l="l" t="t" r="r" b="b"/>
              <a:pathLst>
                <a:path w="1414" h="446" extrusionOk="0">
                  <a:moveTo>
                    <a:pt x="1" y="0"/>
                  </a:moveTo>
                  <a:lnTo>
                    <a:pt x="1" y="445"/>
                  </a:lnTo>
                  <a:lnTo>
                    <a:pt x="1191" y="445"/>
                  </a:lnTo>
                  <a:cubicBezTo>
                    <a:pt x="1314" y="445"/>
                    <a:pt x="1414" y="346"/>
                    <a:pt x="1414" y="223"/>
                  </a:cubicBezTo>
                  <a:cubicBezTo>
                    <a:pt x="1414" y="101"/>
                    <a:pt x="1314" y="0"/>
                    <a:pt x="119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78;p39">
              <a:extLst>
                <a:ext uri="{FF2B5EF4-FFF2-40B4-BE49-F238E27FC236}">
                  <a16:creationId xmlns:a16="http://schemas.microsoft.com/office/drawing/2014/main" id="{2A600B76-0328-41F2-B72E-3FA1B01A8DE6}"/>
                </a:ext>
              </a:extLst>
            </p:cNvPr>
            <p:cNvSpPr/>
            <p:nvPr/>
          </p:nvSpPr>
          <p:spPr>
            <a:xfrm>
              <a:off x="3627414" y="2256601"/>
              <a:ext cx="156750" cy="72691"/>
            </a:xfrm>
            <a:custGeom>
              <a:avLst/>
              <a:gdLst/>
              <a:ahLst/>
              <a:cxnLst/>
              <a:rect l="l" t="t" r="r" b="b"/>
              <a:pathLst>
                <a:path w="3530" h="1637" extrusionOk="0">
                  <a:moveTo>
                    <a:pt x="224" y="1"/>
                  </a:moveTo>
                  <a:cubicBezTo>
                    <a:pt x="101" y="1"/>
                    <a:pt x="1" y="101"/>
                    <a:pt x="1" y="223"/>
                  </a:cubicBezTo>
                  <a:lnTo>
                    <a:pt x="1" y="1414"/>
                  </a:lnTo>
                  <a:cubicBezTo>
                    <a:pt x="1" y="1537"/>
                    <a:pt x="101" y="1637"/>
                    <a:pt x="224" y="1637"/>
                  </a:cubicBezTo>
                  <a:lnTo>
                    <a:pt x="3306" y="1637"/>
                  </a:lnTo>
                  <a:cubicBezTo>
                    <a:pt x="3429" y="1637"/>
                    <a:pt x="3529" y="1537"/>
                    <a:pt x="3529" y="1414"/>
                  </a:cubicBezTo>
                  <a:lnTo>
                    <a:pt x="3529" y="223"/>
                  </a:lnTo>
                  <a:cubicBezTo>
                    <a:pt x="3529" y="101"/>
                    <a:pt x="3429" y="1"/>
                    <a:pt x="3306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79;p39">
              <a:extLst>
                <a:ext uri="{FF2B5EF4-FFF2-40B4-BE49-F238E27FC236}">
                  <a16:creationId xmlns:a16="http://schemas.microsoft.com/office/drawing/2014/main" id="{5C5E35D5-127B-4D37-9157-B90F6A2E4BB4}"/>
                </a:ext>
              </a:extLst>
            </p:cNvPr>
            <p:cNvSpPr/>
            <p:nvPr/>
          </p:nvSpPr>
          <p:spPr>
            <a:xfrm>
              <a:off x="3705523" y="2256601"/>
              <a:ext cx="78641" cy="72691"/>
            </a:xfrm>
            <a:custGeom>
              <a:avLst/>
              <a:gdLst/>
              <a:ahLst/>
              <a:cxnLst/>
              <a:rect l="l" t="t" r="r" b="b"/>
              <a:pathLst>
                <a:path w="1771" h="1637" extrusionOk="0">
                  <a:moveTo>
                    <a:pt x="1" y="1"/>
                  </a:moveTo>
                  <a:lnTo>
                    <a:pt x="1" y="1637"/>
                  </a:lnTo>
                  <a:lnTo>
                    <a:pt x="1547" y="1637"/>
                  </a:lnTo>
                  <a:cubicBezTo>
                    <a:pt x="1670" y="1637"/>
                    <a:pt x="1770" y="1537"/>
                    <a:pt x="1770" y="1414"/>
                  </a:cubicBezTo>
                  <a:lnTo>
                    <a:pt x="1770" y="223"/>
                  </a:lnTo>
                  <a:cubicBezTo>
                    <a:pt x="1770" y="101"/>
                    <a:pt x="1670" y="1"/>
                    <a:pt x="1547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0;p39">
              <a:extLst>
                <a:ext uri="{FF2B5EF4-FFF2-40B4-BE49-F238E27FC236}">
                  <a16:creationId xmlns:a16="http://schemas.microsoft.com/office/drawing/2014/main" id="{3DCE6340-E811-4A64-9F79-B90BC15698D8}"/>
                </a:ext>
              </a:extLst>
            </p:cNvPr>
            <p:cNvSpPr/>
            <p:nvPr/>
          </p:nvSpPr>
          <p:spPr>
            <a:xfrm>
              <a:off x="3726749" y="2155802"/>
              <a:ext cx="61856" cy="73313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1" y="0"/>
                  </a:moveTo>
                  <a:lnTo>
                    <a:pt x="1" y="1425"/>
                  </a:lnTo>
                  <a:cubicBezTo>
                    <a:pt x="1" y="1525"/>
                    <a:pt x="79" y="1625"/>
                    <a:pt x="179" y="1647"/>
                  </a:cubicBezTo>
                  <a:cubicBezTo>
                    <a:pt x="192" y="1649"/>
                    <a:pt x="204" y="1650"/>
                    <a:pt x="217" y="1650"/>
                  </a:cubicBezTo>
                  <a:cubicBezTo>
                    <a:pt x="282" y="1650"/>
                    <a:pt x="344" y="1627"/>
                    <a:pt x="391" y="1581"/>
                  </a:cubicBezTo>
                  <a:lnTo>
                    <a:pt x="703" y="1269"/>
                  </a:lnTo>
                  <a:lnTo>
                    <a:pt x="1014" y="1581"/>
                  </a:lnTo>
                  <a:cubicBezTo>
                    <a:pt x="1059" y="1625"/>
                    <a:pt x="1114" y="1647"/>
                    <a:pt x="1170" y="1647"/>
                  </a:cubicBezTo>
                  <a:cubicBezTo>
                    <a:pt x="1215" y="1647"/>
                    <a:pt x="1259" y="1636"/>
                    <a:pt x="1292" y="1614"/>
                  </a:cubicBezTo>
                  <a:cubicBezTo>
                    <a:pt x="1359" y="1569"/>
                    <a:pt x="1393" y="1502"/>
                    <a:pt x="1393" y="141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43D35B3-C562-43C5-B259-6550C53E3638}"/>
              </a:ext>
            </a:extLst>
          </p:cNvPr>
          <p:cNvSpPr txBox="1"/>
          <p:nvPr/>
        </p:nvSpPr>
        <p:spPr>
          <a:xfrm>
            <a:off x="514391" y="1959736"/>
            <a:ext cx="4490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sinh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xác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định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điểm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cứ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chứng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nghị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sinh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nghị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thuyết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phục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hấp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 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1868A64-65C5-4781-8F01-BACE9DC8D07F}"/>
              </a:ext>
            </a:extLst>
          </p:cNvPr>
          <p:cNvSpPr txBox="1"/>
          <p:nvPr/>
        </p:nvSpPr>
        <p:spPr>
          <a:xfrm>
            <a:off x="689168" y="3986592"/>
            <a:ext cx="4316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Vận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dụng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lực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ngôn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ngữ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thụ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tạo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lập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nghị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vấn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xã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hội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B0893D-39AE-447E-8864-5410677D74FD}"/>
              </a:ext>
            </a:extLst>
          </p:cNvPr>
          <p:cNvSpPr txBox="1"/>
          <p:nvPr/>
        </p:nvSpPr>
        <p:spPr>
          <a:xfrm>
            <a:off x="5127889" y="3424211"/>
            <a:ext cx="3422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rút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yếu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tố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hóa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toàn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cầu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,…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/>
      <p:bldP spid="44" grpId="0" build="p"/>
      <p:bldP spid="60" grpId="0"/>
      <p:bldP spid="76" grpId="0"/>
      <p:bldP spid="96" grpId="0"/>
      <p:bldP spid="98" grpId="0"/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26119" y="1066637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449248" y="1528302"/>
            <a:ext cx="8245503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rộng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Phê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chưa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hủy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buông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tương lai.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	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buông xuôi,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mặc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=&gt;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Lối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gay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6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26119" y="1066637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544664" y="1297469"/>
            <a:ext cx="824550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Phương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luôn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vươn lên,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trong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chấp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coi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môi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gian nan,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hơn sau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vấp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thân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chông gai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231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48A7F-3FA6-4CFD-AEE4-C9192DB0E9A7}"/>
              </a:ext>
            </a:extLst>
          </p:cNvPr>
          <p:cNvSpPr txBox="1"/>
          <p:nvPr/>
        </p:nvSpPr>
        <p:spPr>
          <a:xfrm>
            <a:off x="682818" y="288028"/>
            <a:ext cx="7778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90CA-0D55-4A91-99AE-2104C5AC1688}"/>
              </a:ext>
            </a:extLst>
          </p:cNvPr>
          <p:cNvSpPr txBox="1"/>
          <p:nvPr/>
        </p:nvSpPr>
        <p:spPr>
          <a:xfrm>
            <a:off x="4226119" y="1066637"/>
            <a:ext cx="486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367F1-069F-40B1-B38F-51E7F75D1D35}"/>
              </a:ext>
            </a:extLst>
          </p:cNvPr>
          <p:cNvSpPr txBox="1"/>
          <p:nvPr/>
        </p:nvSpPr>
        <p:spPr>
          <a:xfrm>
            <a:off x="449248" y="1806352"/>
            <a:ext cx="8245503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Lên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phê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không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gương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đi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công.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Khẳng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vai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quan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Liên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thân.</a:t>
            </a:r>
          </a:p>
        </p:txBody>
      </p:sp>
    </p:spTree>
    <p:extLst>
      <p:ext uri="{BB962C8B-B14F-4D97-AF65-F5344CB8AC3E}">
        <p14:creationId xmlns:p14="http://schemas.microsoft.com/office/powerpoint/2010/main" val="24633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"/>
          <p:cNvSpPr txBox="1">
            <a:spLocks noGrp="1"/>
          </p:cNvSpPr>
          <p:nvPr>
            <p:ph type="title" idx="2"/>
          </p:nvPr>
        </p:nvSpPr>
        <p:spPr>
          <a:xfrm>
            <a:off x="1414725" y="1748850"/>
            <a:ext cx="1946700" cy="16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04</a:t>
            </a:r>
            <a:endParaRPr dirty="0"/>
          </a:p>
        </p:txBody>
      </p:sp>
      <p:cxnSp>
        <p:nvCxnSpPr>
          <p:cNvPr id="822" name="Google Shape;822;p37"/>
          <p:cNvCxnSpPr/>
          <p:nvPr/>
        </p:nvCxnSpPr>
        <p:spPr>
          <a:xfrm>
            <a:off x="3580750" y="1674300"/>
            <a:ext cx="0" cy="179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23" name="Google Shape;823;p37"/>
          <p:cNvGrpSpPr/>
          <p:nvPr/>
        </p:nvGrpSpPr>
        <p:grpSpPr>
          <a:xfrm rot="10800000">
            <a:off x="5916723" y="83986"/>
            <a:ext cx="3444129" cy="2457277"/>
            <a:chOff x="4072975" y="3157925"/>
            <a:chExt cx="466425" cy="332775"/>
          </a:xfrm>
        </p:grpSpPr>
        <p:sp>
          <p:nvSpPr>
            <p:cNvPr id="824" name="Google Shape;824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0" name="Google Shape;830;p37"/>
          <p:cNvGrpSpPr/>
          <p:nvPr/>
        </p:nvGrpSpPr>
        <p:grpSpPr>
          <a:xfrm>
            <a:off x="-216852" y="2614411"/>
            <a:ext cx="3444129" cy="2457277"/>
            <a:chOff x="4072975" y="3157925"/>
            <a:chExt cx="466425" cy="332775"/>
          </a:xfrm>
        </p:grpSpPr>
        <p:sp>
          <p:nvSpPr>
            <p:cNvPr id="831" name="Google Shape;831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6697C9-EA68-407D-BCD2-F129584E8700}"/>
              </a:ext>
            </a:extLst>
          </p:cNvPr>
          <p:cNvSpPr txBox="1"/>
          <p:nvPr/>
        </p:nvSpPr>
        <p:spPr>
          <a:xfrm>
            <a:off x="4199512" y="1276576"/>
            <a:ext cx="4196983" cy="2675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VẬN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DỤNG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874F40">
                  <a:lumMod val="50000"/>
                </a:srgbClr>
              </a:solidFill>
              <a:effectLst>
                <a:glow rad="63500">
                  <a:srgbClr val="E1BBB0">
                    <a:satMod val="175000"/>
                    <a:alpha val="40000"/>
                  </a:srgbClr>
                </a:glow>
              </a:effectLst>
              <a:uLnTx/>
              <a:uFillTx/>
              <a:latin typeface="#9Slide04 Playfair Display SC B" panose="00000800000000000000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dirty="0" err="1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LIÊN</a:t>
            </a:r>
            <a:r>
              <a:rPr lang="en-US" sz="6000" dirty="0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 </a:t>
            </a:r>
            <a:r>
              <a:rPr lang="en-US" sz="6000" dirty="0" err="1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HỆ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874F40">
                  <a:lumMod val="50000"/>
                </a:srgbClr>
              </a:solidFill>
              <a:effectLst>
                <a:glow rad="63500">
                  <a:srgbClr val="E1BBB0">
                    <a:satMod val="175000"/>
                    <a:alpha val="40000"/>
                  </a:srgbClr>
                </a:glow>
              </a:effectLst>
              <a:uLnTx/>
              <a:uFillTx/>
              <a:latin typeface="#9Slide04 Playfair Display SC B" panose="000008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02412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C9301-8047-4AF6-B4AC-29D0599A97F5}"/>
              </a:ext>
            </a:extLst>
          </p:cNvPr>
          <p:cNvSpPr txBox="1"/>
          <p:nvPr/>
        </p:nvSpPr>
        <p:spPr>
          <a:xfrm>
            <a:off x="1705553" y="1575520"/>
            <a:ext cx="6293459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EAAC47-EEA0-42E8-A518-7EC691CABD79}"/>
              </a:ext>
            </a:extLst>
          </p:cNvPr>
          <p:cNvSpPr txBox="1"/>
          <p:nvPr/>
        </p:nvSpPr>
        <p:spPr>
          <a:xfrm>
            <a:off x="624177" y="465935"/>
            <a:ext cx="7923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81BBE-43B3-49DB-B7D5-E7D12DD4E777}"/>
              </a:ext>
            </a:extLst>
          </p:cNvPr>
          <p:cNvSpPr txBox="1"/>
          <p:nvPr/>
        </p:nvSpPr>
        <p:spPr>
          <a:xfrm>
            <a:off x="596348" y="1062802"/>
            <a:ext cx="8126233" cy="3746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thòi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thòi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thòi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xuôi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EAAC47-EEA0-42E8-A518-7EC691CABD79}"/>
              </a:ext>
            </a:extLst>
          </p:cNvPr>
          <p:cNvSpPr txBox="1"/>
          <p:nvPr/>
        </p:nvSpPr>
        <p:spPr>
          <a:xfrm>
            <a:off x="624177" y="314860"/>
            <a:ext cx="7923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tấm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gương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81BBE-43B3-49DB-B7D5-E7D12DD4E777}"/>
              </a:ext>
            </a:extLst>
          </p:cNvPr>
          <p:cNvSpPr txBox="1"/>
          <p:nvPr/>
        </p:nvSpPr>
        <p:spPr>
          <a:xfrm>
            <a:off x="337930" y="816312"/>
            <a:ext cx="8495968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thòi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chấp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vươn lên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Như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khi sinh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hai tay.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chân.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tay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chân vô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nhẫn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theo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đuổi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chân.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Hay như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Sơn Lâm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nguyền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hai chân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6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EAAC47-EEA0-42E8-A518-7EC691CABD79}"/>
              </a:ext>
            </a:extLst>
          </p:cNvPr>
          <p:cNvSpPr txBox="1"/>
          <p:nvPr/>
        </p:nvSpPr>
        <p:spPr>
          <a:xfrm>
            <a:off x="624177" y="314860"/>
            <a:ext cx="7923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tấm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gương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81BBE-43B3-49DB-B7D5-E7D12DD4E777}"/>
              </a:ext>
            </a:extLst>
          </p:cNvPr>
          <p:cNvSpPr txBox="1"/>
          <p:nvPr/>
        </p:nvSpPr>
        <p:spPr>
          <a:xfrm>
            <a:off x="474096" y="1166170"/>
            <a:ext cx="8223636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Sơn Lâm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chinh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gương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khi sinh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thòi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hơn so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thòi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khi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sinh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vươn lên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hề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thua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kém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thói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hư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xấu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gây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ghê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rợn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tương lai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Trong khi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sinh ra do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da cam,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nên khi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thòi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luôn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mơ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bão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3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EAAC47-EEA0-42E8-A518-7EC691CABD79}"/>
              </a:ext>
            </a:extLst>
          </p:cNvPr>
          <p:cNvSpPr txBox="1"/>
          <p:nvPr/>
        </p:nvSpPr>
        <p:spPr>
          <a:xfrm>
            <a:off x="624177" y="314860"/>
            <a:ext cx="7923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tấm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gương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81BBE-43B3-49DB-B7D5-E7D12DD4E777}"/>
              </a:ext>
            </a:extLst>
          </p:cNvPr>
          <p:cNvSpPr txBox="1"/>
          <p:nvPr/>
        </p:nvSpPr>
        <p:spPr>
          <a:xfrm>
            <a:off x="474096" y="1333148"/>
            <a:ext cx="822363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phi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nghiệt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vươn lên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mơ,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bão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vô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lao.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hai, ba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trân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công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trông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chờ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bi, thương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luôn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sinh ra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trên cơ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tay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óc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vươn lên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khẳng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cho gia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tim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óc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ý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khăn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gục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8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9E5BA6-7E73-49A8-AEE0-65C3FB0BB2B6}"/>
              </a:ext>
            </a:extLst>
          </p:cNvPr>
          <p:cNvSpPr txBox="1"/>
          <p:nvPr/>
        </p:nvSpPr>
        <p:spPr>
          <a:xfrm>
            <a:off x="663934" y="319833"/>
            <a:ext cx="781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80F46-B5F2-416B-9E15-F34570716513}"/>
              </a:ext>
            </a:extLst>
          </p:cNvPr>
          <p:cNvSpPr txBox="1"/>
          <p:nvPr/>
        </p:nvSpPr>
        <p:spPr>
          <a:xfrm>
            <a:off x="449248" y="966164"/>
            <a:ext cx="8245503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ngừng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   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phi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dằn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vặt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vé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"/>
          <p:cNvSpPr txBox="1">
            <a:spLocks noGrp="1"/>
          </p:cNvSpPr>
          <p:nvPr>
            <p:ph type="title" idx="2"/>
          </p:nvPr>
        </p:nvSpPr>
        <p:spPr>
          <a:xfrm>
            <a:off x="1414725" y="1748850"/>
            <a:ext cx="1946700" cy="16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822" name="Google Shape;822;p37"/>
          <p:cNvCxnSpPr/>
          <p:nvPr/>
        </p:nvCxnSpPr>
        <p:spPr>
          <a:xfrm>
            <a:off x="3580750" y="1674300"/>
            <a:ext cx="0" cy="179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23" name="Google Shape;823;p37"/>
          <p:cNvGrpSpPr/>
          <p:nvPr/>
        </p:nvGrpSpPr>
        <p:grpSpPr>
          <a:xfrm rot="10800000">
            <a:off x="5916723" y="83986"/>
            <a:ext cx="3444129" cy="2457277"/>
            <a:chOff x="4072975" y="3157925"/>
            <a:chExt cx="466425" cy="332775"/>
          </a:xfrm>
        </p:grpSpPr>
        <p:sp>
          <p:nvSpPr>
            <p:cNvPr id="824" name="Google Shape;824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37"/>
          <p:cNvGrpSpPr/>
          <p:nvPr/>
        </p:nvGrpSpPr>
        <p:grpSpPr>
          <a:xfrm>
            <a:off x="-216852" y="2614411"/>
            <a:ext cx="3444129" cy="2457277"/>
            <a:chOff x="4072975" y="3157925"/>
            <a:chExt cx="466425" cy="332775"/>
          </a:xfrm>
        </p:grpSpPr>
        <p:sp>
          <p:nvSpPr>
            <p:cNvPr id="831" name="Google Shape;831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6697C9-EA68-407D-BCD2-F129584E8700}"/>
              </a:ext>
            </a:extLst>
          </p:cNvPr>
          <p:cNvSpPr txBox="1"/>
          <p:nvPr/>
        </p:nvSpPr>
        <p:spPr>
          <a:xfrm>
            <a:off x="3654642" y="1844674"/>
            <a:ext cx="50866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K</a:t>
            </a:r>
            <a:r>
              <a:rPr lang="en-US" sz="60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HỞI</a:t>
            </a:r>
            <a:r>
              <a:rPr lang="en-US" sz="6000" dirty="0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 </a:t>
            </a:r>
            <a:r>
              <a:rPr lang="en-US" sz="60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ĐỘNG</a:t>
            </a:r>
            <a:endParaRPr lang="en-US" sz="6000" dirty="0">
              <a:solidFill>
                <a:schemeClr val="bg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4 Playfair Display SC B" panose="000008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9E5BA6-7E73-49A8-AEE0-65C3FB0BB2B6}"/>
              </a:ext>
            </a:extLst>
          </p:cNvPr>
          <p:cNvSpPr txBox="1"/>
          <p:nvPr/>
        </p:nvSpPr>
        <p:spPr>
          <a:xfrm>
            <a:off x="663934" y="319833"/>
            <a:ext cx="781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80F46-B5F2-416B-9E15-F34570716513}"/>
              </a:ext>
            </a:extLst>
          </p:cNvPr>
          <p:cNvSpPr txBox="1"/>
          <p:nvPr/>
        </p:nvSpPr>
        <p:spPr>
          <a:xfrm>
            <a:off x="584420" y="966164"/>
            <a:ext cx="8245503" cy="3842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nặng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nề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ấy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chang chang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rao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vé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như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xé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lòng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Dù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nghèo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dù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tàn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nhưng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vẫn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nuôi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thân,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ngửa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tay xin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tàn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nhưng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phế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khiến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mọi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rớt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mắt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nỗ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khiến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kì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mọi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lòng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thân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rất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đơn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xuyên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cuộc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tồn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trong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bạn.Con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đườngđại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gian nan,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thử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phía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chạm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cổng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đại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nơi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mơ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gắng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kiên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cường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tòi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Nếu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liệu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rằng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đạt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mơ </a:t>
            </a:r>
            <a:r>
              <a:rPr kumimoji="0" lang="vi-V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không.</a:t>
            </a:r>
          </a:p>
        </p:txBody>
      </p:sp>
    </p:spTree>
    <p:extLst>
      <p:ext uri="{BB962C8B-B14F-4D97-AF65-F5344CB8AC3E}">
        <p14:creationId xmlns:p14="http://schemas.microsoft.com/office/powerpoint/2010/main" val="888737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9E5BA6-7E73-49A8-AEE0-65C3FB0BB2B6}"/>
              </a:ext>
            </a:extLst>
          </p:cNvPr>
          <p:cNvSpPr txBox="1"/>
          <p:nvPr/>
        </p:nvSpPr>
        <p:spPr>
          <a:xfrm>
            <a:off x="663934" y="319833"/>
            <a:ext cx="781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80F46-B5F2-416B-9E15-F34570716513}"/>
              </a:ext>
            </a:extLst>
          </p:cNvPr>
          <p:cNvSpPr txBox="1"/>
          <p:nvPr/>
        </p:nvSpPr>
        <p:spPr>
          <a:xfrm>
            <a:off x="584420" y="966164"/>
            <a:ext cx="8245503" cy="379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trong con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sẽ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thấy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hơn,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đứng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đôi chân,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sức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thân,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dẫm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ỉ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ai. Đây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cũng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sẽ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giúp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tin đương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nỗi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hạnh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mát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cũng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chịu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rèn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giũa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tôi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luyện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thân.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Chắc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hẳn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chưa quên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ảnh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thầy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Nguyễn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Ngọc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Ký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nỗ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vượt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trở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ích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cho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như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nay.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nhiên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tài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cũng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thương,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cho.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quá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kiên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miệt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rơi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nước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mắt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đạt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ngưỡng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thường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cũng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ngưỡng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ngạc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nhiên.</a:t>
            </a:r>
          </a:p>
        </p:txBody>
      </p:sp>
    </p:spTree>
    <p:extLst>
      <p:ext uri="{BB962C8B-B14F-4D97-AF65-F5344CB8AC3E}">
        <p14:creationId xmlns:p14="http://schemas.microsoft.com/office/powerpoint/2010/main" val="3941222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9E5BA6-7E73-49A8-AEE0-65C3FB0BB2B6}"/>
              </a:ext>
            </a:extLst>
          </p:cNvPr>
          <p:cNvSpPr txBox="1"/>
          <p:nvPr/>
        </p:nvSpPr>
        <p:spPr>
          <a:xfrm>
            <a:off x="663934" y="319833"/>
            <a:ext cx="781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80F46-B5F2-416B-9E15-F34570716513}"/>
              </a:ext>
            </a:extLst>
          </p:cNvPr>
          <p:cNvSpPr txBox="1"/>
          <p:nvPr/>
        </p:nvSpPr>
        <p:spPr>
          <a:xfrm>
            <a:off x="449248" y="1196752"/>
            <a:ext cx="8245503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Tuy nhiên, bên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cạnh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vươn lên,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lối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ỷ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dẫm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tinh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phấn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đấu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thật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nguy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khi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thân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đang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đưa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ngõ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cụt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thiện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thì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chắc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chắn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sẽ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mãi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đi sau.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Xã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nghị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chứ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không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kẻ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cấp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nhưng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thiếu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84F94-1889-4912-BAEC-21C4EB841CC7}"/>
              </a:ext>
            </a:extLst>
          </p:cNvPr>
          <p:cNvSpPr txBox="1"/>
          <p:nvPr/>
        </p:nvSpPr>
        <p:spPr>
          <a:xfrm>
            <a:off x="3468757" y="0"/>
            <a:ext cx="4647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Rubic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BB3C68-9E53-4170-BADE-6C0E003A7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71409"/>
              </p:ext>
            </p:extLst>
          </p:nvPr>
        </p:nvGraphicFramePr>
        <p:xfrm>
          <a:off x="548640" y="400110"/>
          <a:ext cx="8046720" cy="4378187"/>
        </p:xfrm>
        <a:graphic>
          <a:graphicData uri="http://schemas.openxmlformats.org/drawingml/2006/table">
            <a:tbl>
              <a:tblPr firstRow="1" firstCol="1" bandRow="1"/>
              <a:tblGrid>
                <a:gridCol w="1631759">
                  <a:extLst>
                    <a:ext uri="{9D8B030D-6E8A-4147-A177-3AD203B41FA5}">
                      <a16:colId xmlns:a16="http://schemas.microsoft.com/office/drawing/2014/main" val="1345444374"/>
                    </a:ext>
                  </a:extLst>
                </a:gridCol>
                <a:gridCol w="1896888">
                  <a:extLst>
                    <a:ext uri="{9D8B030D-6E8A-4147-A177-3AD203B41FA5}">
                      <a16:colId xmlns:a16="http://schemas.microsoft.com/office/drawing/2014/main" val="3635552728"/>
                    </a:ext>
                  </a:extLst>
                </a:gridCol>
                <a:gridCol w="2371110">
                  <a:extLst>
                    <a:ext uri="{9D8B030D-6E8A-4147-A177-3AD203B41FA5}">
                      <a16:colId xmlns:a16="http://schemas.microsoft.com/office/drawing/2014/main" val="918473277"/>
                    </a:ext>
                  </a:extLst>
                </a:gridCol>
                <a:gridCol w="2146963">
                  <a:extLst>
                    <a:ext uri="{9D8B030D-6E8A-4147-A177-3AD203B41FA5}">
                      <a16:colId xmlns:a16="http://schemas.microsoft.com/office/drawing/2014/main" val="2396161526"/>
                    </a:ext>
                  </a:extLst>
                </a:gridCol>
              </a:tblGrid>
              <a:tr h="3925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ĐÃ LÀM TỐT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 XUẤT SẮC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78463"/>
                  </a:ext>
                </a:extLst>
              </a:tr>
              <a:tr h="2051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điểm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Bài làm còn sơ sài, trình bày cẩu thả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Sai lỗi chính tả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Sai kết cấu bài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Sai phương thức thuyết minh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Bài làm tương đối đẩy đủ, chỉn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Trình bày cẩn thận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Chuẩn kết cấu bài văn thuyết minh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Chuẩn phương thức biểu đạt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 có lỗi chính tả 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điểm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Bài làm tương đối đẩy đủ, chỉn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Trình bày cẩn thận Chuẩn kết cấu bài văn thuyết minh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Chuẩn phương thức biểu đạt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 có lỗi chính tả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827946"/>
                  </a:ext>
                </a:extLst>
              </a:tr>
              <a:tr h="122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(7 điểm)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– 4 điểm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Nội dung sơ sài mới dừng lại ở mức độ biết và nhận diện 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 – 6 điểm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Nội dung đúng, đủ và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 ít nhất 1 – 2 ý mở rộng nâng cao 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 điểm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Nội dung đúng, đủ và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 ít nhất 1 – 2 ý mở rộng nâng cao Có sự sáng tạo 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730108"/>
                  </a:ext>
                </a:extLst>
              </a:tr>
              <a:tr h="1852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64738"/>
                  </a:ext>
                </a:extLst>
              </a:tr>
              <a:tr h="1852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03" marR="40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95994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70D65568-47B0-4AEA-802A-4E48924A8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1081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 with medium confidence">
            <a:extLst>
              <a:ext uri="{FF2B5EF4-FFF2-40B4-BE49-F238E27FC236}">
                <a16:creationId xmlns:a16="http://schemas.microsoft.com/office/drawing/2014/main" id="{FCDC71E6-0470-4F74-9FCB-58ED3999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590"/>
            <a:ext cx="9144000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239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7">
            <a:extLst>
              <a:ext uri="{FF2B5EF4-FFF2-40B4-BE49-F238E27FC236}">
                <a16:creationId xmlns:a16="http://schemas.microsoft.com/office/drawing/2014/main" id="{22914E44-3682-4DCE-8920-4950C816A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26317" y="99752"/>
            <a:ext cx="4357374" cy="1005840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4482D8F4-77F6-483E-B225-D942469AEE48}"/>
              </a:ext>
            </a:extLst>
          </p:cNvPr>
          <p:cNvSpPr txBox="1"/>
          <p:nvPr/>
        </p:nvSpPr>
        <p:spPr>
          <a:xfrm>
            <a:off x="3141915" y="99752"/>
            <a:ext cx="3126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N</a:t>
            </a:r>
            <a:r>
              <a:rPr lang="en-US" sz="44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HIỆM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Playfair Display SC B" panose="00000800000000000000" pitchFamily="2" charset="0"/>
              </a:rPr>
              <a:t>VỤ</a:t>
            </a:r>
            <a:endParaRPr lang="en-US" sz="4400" dirty="0">
              <a:solidFill>
                <a:schemeClr val="bg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4 Playfair Display SC B" panose="00000800000000000000" pitchFamily="2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770E10F6-5870-4B53-8C20-FE7B3429AD18}"/>
              </a:ext>
            </a:extLst>
          </p:cNvPr>
          <p:cNvSpPr txBox="1"/>
          <p:nvPr/>
        </p:nvSpPr>
        <p:spPr>
          <a:xfrm>
            <a:off x="455122" y="1263775"/>
            <a:ext cx="8098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 – W – L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6CAD149-E4F6-456E-A9BE-4FF52BD53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349880"/>
              </p:ext>
            </p:extLst>
          </p:nvPr>
        </p:nvGraphicFramePr>
        <p:xfrm>
          <a:off x="1232999" y="2375604"/>
          <a:ext cx="7104666" cy="2109696"/>
        </p:xfrm>
        <a:graphic>
          <a:graphicData uri="http://schemas.openxmlformats.org/drawingml/2006/table">
            <a:tbl>
              <a:tblPr firstRow="1" firstCol="1" bandRow="1"/>
              <a:tblGrid>
                <a:gridCol w="2367258">
                  <a:extLst>
                    <a:ext uri="{9D8B030D-6E8A-4147-A177-3AD203B41FA5}">
                      <a16:colId xmlns:a16="http://schemas.microsoft.com/office/drawing/2014/main" val="1933243109"/>
                    </a:ext>
                  </a:extLst>
                </a:gridCol>
                <a:gridCol w="2368704">
                  <a:extLst>
                    <a:ext uri="{9D8B030D-6E8A-4147-A177-3AD203B41FA5}">
                      <a16:colId xmlns:a16="http://schemas.microsoft.com/office/drawing/2014/main" val="565287934"/>
                    </a:ext>
                  </a:extLst>
                </a:gridCol>
                <a:gridCol w="2368704">
                  <a:extLst>
                    <a:ext uri="{9D8B030D-6E8A-4147-A177-3AD203B41FA5}">
                      <a16:colId xmlns:a16="http://schemas.microsoft.com/office/drawing/2014/main" val="3112110514"/>
                    </a:ext>
                  </a:extLst>
                </a:gridCol>
              </a:tblGrid>
              <a:tr h="1054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81689"/>
                  </a:ext>
                </a:extLst>
              </a:tr>
              <a:tr h="1054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8003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"/>
          <p:cNvSpPr txBox="1">
            <a:spLocks noGrp="1"/>
          </p:cNvSpPr>
          <p:nvPr>
            <p:ph type="title" idx="2"/>
          </p:nvPr>
        </p:nvSpPr>
        <p:spPr>
          <a:xfrm>
            <a:off x="1414725" y="1748850"/>
            <a:ext cx="1946700" cy="16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822" name="Google Shape;822;p37"/>
          <p:cNvCxnSpPr/>
          <p:nvPr/>
        </p:nvCxnSpPr>
        <p:spPr>
          <a:xfrm>
            <a:off x="3580750" y="1674300"/>
            <a:ext cx="0" cy="179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23" name="Google Shape;823;p37"/>
          <p:cNvGrpSpPr/>
          <p:nvPr/>
        </p:nvGrpSpPr>
        <p:grpSpPr>
          <a:xfrm rot="10800000">
            <a:off x="5916723" y="83986"/>
            <a:ext cx="3444129" cy="2457277"/>
            <a:chOff x="4072975" y="3157925"/>
            <a:chExt cx="466425" cy="332775"/>
          </a:xfrm>
        </p:grpSpPr>
        <p:sp>
          <p:nvSpPr>
            <p:cNvPr id="824" name="Google Shape;824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0" name="Google Shape;830;p37"/>
          <p:cNvGrpSpPr/>
          <p:nvPr/>
        </p:nvGrpSpPr>
        <p:grpSpPr>
          <a:xfrm>
            <a:off x="-216852" y="2614411"/>
            <a:ext cx="3444129" cy="2457277"/>
            <a:chOff x="4072975" y="3157925"/>
            <a:chExt cx="466425" cy="332775"/>
          </a:xfrm>
        </p:grpSpPr>
        <p:sp>
          <p:nvSpPr>
            <p:cNvPr id="831" name="Google Shape;831;p37"/>
            <p:cNvSpPr/>
            <p:nvPr/>
          </p:nvSpPr>
          <p:spPr>
            <a:xfrm>
              <a:off x="4072975" y="3157925"/>
              <a:ext cx="466425" cy="332775"/>
            </a:xfrm>
            <a:custGeom>
              <a:avLst/>
              <a:gdLst/>
              <a:ahLst/>
              <a:cxnLst/>
              <a:rect l="l" t="t" r="r" b="b"/>
              <a:pathLst>
                <a:path w="18657" h="13311" extrusionOk="0">
                  <a:moveTo>
                    <a:pt x="285" y="1"/>
                  </a:moveTo>
                  <a:cubicBezTo>
                    <a:pt x="251" y="1"/>
                    <a:pt x="212" y="12"/>
                    <a:pt x="167" y="40"/>
                  </a:cubicBezTo>
                  <a:cubicBezTo>
                    <a:pt x="1" y="129"/>
                    <a:pt x="90" y="274"/>
                    <a:pt x="157" y="408"/>
                  </a:cubicBezTo>
                  <a:cubicBezTo>
                    <a:pt x="1659" y="3068"/>
                    <a:pt x="3162" y="5739"/>
                    <a:pt x="4654" y="8411"/>
                  </a:cubicBezTo>
                  <a:cubicBezTo>
                    <a:pt x="4698" y="8834"/>
                    <a:pt x="4865" y="9202"/>
                    <a:pt x="5221" y="9469"/>
                  </a:cubicBezTo>
                  <a:cubicBezTo>
                    <a:pt x="5388" y="9635"/>
                    <a:pt x="5421" y="9836"/>
                    <a:pt x="5377" y="10070"/>
                  </a:cubicBezTo>
                  <a:cubicBezTo>
                    <a:pt x="5229" y="10815"/>
                    <a:pt x="6186" y="11645"/>
                    <a:pt x="6969" y="11645"/>
                  </a:cubicBezTo>
                  <a:cubicBezTo>
                    <a:pt x="7132" y="11645"/>
                    <a:pt x="7288" y="11608"/>
                    <a:pt x="7425" y="11528"/>
                  </a:cubicBezTo>
                  <a:cubicBezTo>
                    <a:pt x="7555" y="11459"/>
                    <a:pt x="7676" y="11433"/>
                    <a:pt x="7801" y="11433"/>
                  </a:cubicBezTo>
                  <a:cubicBezTo>
                    <a:pt x="7881" y="11433"/>
                    <a:pt x="7962" y="11444"/>
                    <a:pt x="8048" y="11461"/>
                  </a:cubicBezTo>
                  <a:cubicBezTo>
                    <a:pt x="10653" y="11928"/>
                    <a:pt x="13257" y="12396"/>
                    <a:pt x="15874" y="12863"/>
                  </a:cubicBezTo>
                  <a:cubicBezTo>
                    <a:pt x="16686" y="13008"/>
                    <a:pt x="17487" y="13153"/>
                    <a:pt x="18300" y="13298"/>
                  </a:cubicBezTo>
                  <a:cubicBezTo>
                    <a:pt x="18341" y="13305"/>
                    <a:pt x="18382" y="13310"/>
                    <a:pt x="18421" y="13310"/>
                  </a:cubicBezTo>
                  <a:cubicBezTo>
                    <a:pt x="18511" y="13310"/>
                    <a:pt x="18588" y="13280"/>
                    <a:pt x="18612" y="13164"/>
                  </a:cubicBezTo>
                  <a:cubicBezTo>
                    <a:pt x="18656" y="12997"/>
                    <a:pt x="18534" y="12930"/>
                    <a:pt x="18367" y="12908"/>
                  </a:cubicBezTo>
                  <a:cubicBezTo>
                    <a:pt x="18211" y="12875"/>
                    <a:pt x="18044" y="12841"/>
                    <a:pt x="17888" y="12796"/>
                  </a:cubicBezTo>
                  <a:cubicBezTo>
                    <a:pt x="17777" y="12719"/>
                    <a:pt x="17632" y="12697"/>
                    <a:pt x="17499" y="12675"/>
                  </a:cubicBezTo>
                  <a:cubicBezTo>
                    <a:pt x="16519" y="12496"/>
                    <a:pt x="15528" y="12318"/>
                    <a:pt x="14549" y="12140"/>
                  </a:cubicBezTo>
                  <a:cubicBezTo>
                    <a:pt x="12790" y="11817"/>
                    <a:pt x="11021" y="11495"/>
                    <a:pt x="9250" y="11171"/>
                  </a:cubicBezTo>
                  <a:cubicBezTo>
                    <a:pt x="8721" y="11082"/>
                    <a:pt x="8200" y="10920"/>
                    <a:pt x="7649" y="10920"/>
                  </a:cubicBezTo>
                  <a:cubicBezTo>
                    <a:pt x="7586" y="10920"/>
                    <a:pt x="7522" y="10922"/>
                    <a:pt x="7459" y="10926"/>
                  </a:cubicBezTo>
                  <a:cubicBezTo>
                    <a:pt x="7281" y="11046"/>
                    <a:pt x="7112" y="11102"/>
                    <a:pt x="6947" y="11102"/>
                  </a:cubicBezTo>
                  <a:cubicBezTo>
                    <a:pt x="6728" y="11102"/>
                    <a:pt x="6517" y="11004"/>
                    <a:pt x="6301" y="10827"/>
                  </a:cubicBezTo>
                  <a:cubicBezTo>
                    <a:pt x="6022" y="10604"/>
                    <a:pt x="5844" y="10370"/>
                    <a:pt x="5911" y="10003"/>
                  </a:cubicBezTo>
                  <a:cubicBezTo>
                    <a:pt x="5923" y="9914"/>
                    <a:pt x="5911" y="9836"/>
                    <a:pt x="5856" y="9758"/>
                  </a:cubicBezTo>
                  <a:cubicBezTo>
                    <a:pt x="5644" y="9368"/>
                    <a:pt x="5433" y="8990"/>
                    <a:pt x="5221" y="8601"/>
                  </a:cubicBezTo>
                  <a:cubicBezTo>
                    <a:pt x="5243" y="8433"/>
                    <a:pt x="5143" y="8289"/>
                    <a:pt x="5077" y="8144"/>
                  </a:cubicBezTo>
                  <a:cubicBezTo>
                    <a:pt x="4931" y="7854"/>
                    <a:pt x="4731" y="7621"/>
                    <a:pt x="4620" y="7320"/>
                  </a:cubicBezTo>
                  <a:cubicBezTo>
                    <a:pt x="3462" y="5194"/>
                    <a:pt x="2260" y="3102"/>
                    <a:pt x="1080" y="987"/>
                  </a:cubicBezTo>
                  <a:cubicBezTo>
                    <a:pt x="1013" y="853"/>
                    <a:pt x="924" y="730"/>
                    <a:pt x="780" y="664"/>
                  </a:cubicBezTo>
                  <a:cubicBezTo>
                    <a:pt x="691" y="519"/>
                    <a:pt x="602" y="363"/>
                    <a:pt x="513" y="208"/>
                  </a:cubicBezTo>
                  <a:cubicBezTo>
                    <a:pt x="454" y="107"/>
                    <a:pt x="389" y="1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150050" y="3368175"/>
              <a:ext cx="53450" cy="69325"/>
            </a:xfrm>
            <a:custGeom>
              <a:avLst/>
              <a:gdLst/>
              <a:ahLst/>
              <a:cxnLst/>
              <a:rect l="l" t="t" r="r" b="b"/>
              <a:pathLst>
                <a:path w="2138" h="2773" extrusionOk="0">
                  <a:moveTo>
                    <a:pt x="1571" y="1"/>
                  </a:moveTo>
                  <a:cubicBezTo>
                    <a:pt x="1059" y="713"/>
                    <a:pt x="557" y="1426"/>
                    <a:pt x="1" y="2205"/>
                  </a:cubicBezTo>
                  <a:cubicBezTo>
                    <a:pt x="220" y="2189"/>
                    <a:pt x="409" y="2131"/>
                    <a:pt x="560" y="2131"/>
                  </a:cubicBezTo>
                  <a:cubicBezTo>
                    <a:pt x="617" y="2131"/>
                    <a:pt x="668" y="2139"/>
                    <a:pt x="713" y="2160"/>
                  </a:cubicBezTo>
                  <a:cubicBezTo>
                    <a:pt x="903" y="2239"/>
                    <a:pt x="758" y="2550"/>
                    <a:pt x="913" y="2773"/>
                  </a:cubicBezTo>
                  <a:cubicBezTo>
                    <a:pt x="1336" y="2183"/>
                    <a:pt x="1737" y="1626"/>
                    <a:pt x="2138" y="1059"/>
                  </a:cubicBezTo>
                  <a:cubicBezTo>
                    <a:pt x="1949" y="703"/>
                    <a:pt x="1759" y="346"/>
                    <a:pt x="1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092450" y="3174500"/>
              <a:ext cx="124425" cy="169025"/>
            </a:xfrm>
            <a:custGeom>
              <a:avLst/>
              <a:gdLst/>
              <a:ahLst/>
              <a:cxnLst/>
              <a:rect l="l" t="t" r="r" b="b"/>
              <a:pathLst>
                <a:path w="4977" h="6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58" y="2261"/>
                    <a:pt x="2517" y="4509"/>
                    <a:pt x="3774" y="6758"/>
                  </a:cubicBezTo>
                  <a:cubicBezTo>
                    <a:pt x="3805" y="6760"/>
                    <a:pt x="3835" y="6761"/>
                    <a:pt x="3865" y="6761"/>
                  </a:cubicBezTo>
                  <a:cubicBezTo>
                    <a:pt x="4330" y="6761"/>
                    <a:pt x="4673" y="6524"/>
                    <a:pt x="4976" y="6189"/>
                  </a:cubicBezTo>
                  <a:cubicBezTo>
                    <a:pt x="4019" y="4131"/>
                    <a:pt x="2784" y="2249"/>
                    <a:pt x="1414" y="446"/>
                  </a:cubicBezTo>
                  <a:cubicBezTo>
                    <a:pt x="1359" y="368"/>
                    <a:pt x="1292" y="302"/>
                    <a:pt x="1181" y="268"/>
                  </a:cubicBezTo>
                  <a:cubicBezTo>
                    <a:pt x="791" y="190"/>
                    <a:pt x="402" y="90"/>
                    <a:pt x="1" y="1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160350" y="3158300"/>
              <a:ext cx="359825" cy="319550"/>
            </a:xfrm>
            <a:custGeom>
              <a:avLst/>
              <a:gdLst/>
              <a:ahLst/>
              <a:cxnLst/>
              <a:rect l="l" t="t" r="r" b="b"/>
              <a:pathLst>
                <a:path w="14393" h="12782" extrusionOk="0">
                  <a:moveTo>
                    <a:pt x="3521" y="0"/>
                  </a:moveTo>
                  <a:cubicBezTo>
                    <a:pt x="3510" y="0"/>
                    <a:pt x="3498" y="1"/>
                    <a:pt x="3485" y="3"/>
                  </a:cubicBezTo>
                  <a:cubicBezTo>
                    <a:pt x="3284" y="37"/>
                    <a:pt x="3418" y="237"/>
                    <a:pt x="3429" y="359"/>
                  </a:cubicBezTo>
                  <a:cubicBezTo>
                    <a:pt x="3529" y="1194"/>
                    <a:pt x="3674" y="2040"/>
                    <a:pt x="3752" y="2886"/>
                  </a:cubicBezTo>
                  <a:cubicBezTo>
                    <a:pt x="3952" y="4767"/>
                    <a:pt x="4086" y="6649"/>
                    <a:pt x="3785" y="8541"/>
                  </a:cubicBezTo>
                  <a:cubicBezTo>
                    <a:pt x="3741" y="8797"/>
                    <a:pt x="3719" y="9075"/>
                    <a:pt x="3551" y="9331"/>
                  </a:cubicBezTo>
                  <a:cubicBezTo>
                    <a:pt x="3418" y="8786"/>
                    <a:pt x="3329" y="8274"/>
                    <a:pt x="3195" y="7772"/>
                  </a:cubicBezTo>
                  <a:cubicBezTo>
                    <a:pt x="2505" y="5291"/>
                    <a:pt x="1492" y="2942"/>
                    <a:pt x="424" y="616"/>
                  </a:cubicBezTo>
                  <a:cubicBezTo>
                    <a:pt x="386" y="521"/>
                    <a:pt x="372" y="329"/>
                    <a:pt x="252" y="329"/>
                  </a:cubicBezTo>
                  <a:cubicBezTo>
                    <a:pt x="231" y="329"/>
                    <a:pt x="207" y="335"/>
                    <a:pt x="179" y="348"/>
                  </a:cubicBezTo>
                  <a:cubicBezTo>
                    <a:pt x="1" y="438"/>
                    <a:pt x="179" y="593"/>
                    <a:pt x="212" y="715"/>
                  </a:cubicBezTo>
                  <a:cubicBezTo>
                    <a:pt x="256" y="838"/>
                    <a:pt x="323" y="960"/>
                    <a:pt x="390" y="1094"/>
                  </a:cubicBezTo>
                  <a:cubicBezTo>
                    <a:pt x="1270" y="3053"/>
                    <a:pt x="2094" y="5024"/>
                    <a:pt x="2739" y="7072"/>
                  </a:cubicBezTo>
                  <a:cubicBezTo>
                    <a:pt x="2906" y="7606"/>
                    <a:pt x="3073" y="8151"/>
                    <a:pt x="3095" y="8730"/>
                  </a:cubicBezTo>
                  <a:cubicBezTo>
                    <a:pt x="2984" y="8474"/>
                    <a:pt x="2883" y="8218"/>
                    <a:pt x="2772" y="7973"/>
                  </a:cubicBezTo>
                  <a:cubicBezTo>
                    <a:pt x="2327" y="8029"/>
                    <a:pt x="1938" y="8185"/>
                    <a:pt x="1693" y="8608"/>
                  </a:cubicBezTo>
                  <a:cubicBezTo>
                    <a:pt x="1793" y="9075"/>
                    <a:pt x="2027" y="9476"/>
                    <a:pt x="2338" y="9821"/>
                  </a:cubicBezTo>
                  <a:cubicBezTo>
                    <a:pt x="2850" y="10099"/>
                    <a:pt x="3385" y="10344"/>
                    <a:pt x="3796" y="10767"/>
                  </a:cubicBezTo>
                  <a:cubicBezTo>
                    <a:pt x="3818" y="10789"/>
                    <a:pt x="3841" y="10789"/>
                    <a:pt x="3863" y="10800"/>
                  </a:cubicBezTo>
                  <a:cubicBezTo>
                    <a:pt x="3863" y="10889"/>
                    <a:pt x="3952" y="10923"/>
                    <a:pt x="4019" y="10968"/>
                  </a:cubicBezTo>
                  <a:cubicBezTo>
                    <a:pt x="5945" y="11312"/>
                    <a:pt x="7870" y="11646"/>
                    <a:pt x="9785" y="11992"/>
                  </a:cubicBezTo>
                  <a:cubicBezTo>
                    <a:pt x="11321" y="12259"/>
                    <a:pt x="12857" y="12514"/>
                    <a:pt x="14393" y="12781"/>
                  </a:cubicBezTo>
                  <a:cubicBezTo>
                    <a:pt x="14348" y="12715"/>
                    <a:pt x="14304" y="12637"/>
                    <a:pt x="14259" y="12570"/>
                  </a:cubicBezTo>
                  <a:cubicBezTo>
                    <a:pt x="14004" y="11980"/>
                    <a:pt x="13625" y="11579"/>
                    <a:pt x="12924" y="11480"/>
                  </a:cubicBezTo>
                  <a:cubicBezTo>
                    <a:pt x="12278" y="11391"/>
                    <a:pt x="11655" y="11168"/>
                    <a:pt x="11009" y="11012"/>
                  </a:cubicBezTo>
                  <a:cubicBezTo>
                    <a:pt x="8973" y="10522"/>
                    <a:pt x="6935" y="10033"/>
                    <a:pt x="4843" y="9877"/>
                  </a:cubicBezTo>
                  <a:cubicBezTo>
                    <a:pt x="4805" y="9877"/>
                    <a:pt x="4766" y="9885"/>
                    <a:pt x="4725" y="9885"/>
                  </a:cubicBezTo>
                  <a:cubicBezTo>
                    <a:pt x="4669" y="9885"/>
                    <a:pt x="4611" y="9870"/>
                    <a:pt x="4553" y="9798"/>
                  </a:cubicBezTo>
                  <a:cubicBezTo>
                    <a:pt x="4786" y="9780"/>
                    <a:pt x="5016" y="9771"/>
                    <a:pt x="5243" y="9771"/>
                  </a:cubicBezTo>
                  <a:cubicBezTo>
                    <a:pt x="5965" y="9771"/>
                    <a:pt x="6664" y="9855"/>
                    <a:pt x="7358" y="9966"/>
                  </a:cubicBezTo>
                  <a:cubicBezTo>
                    <a:pt x="9406" y="10277"/>
                    <a:pt x="11410" y="10778"/>
                    <a:pt x="13391" y="11379"/>
                  </a:cubicBezTo>
                  <a:cubicBezTo>
                    <a:pt x="13450" y="11392"/>
                    <a:pt x="13526" y="11439"/>
                    <a:pt x="13594" y="11439"/>
                  </a:cubicBezTo>
                  <a:cubicBezTo>
                    <a:pt x="13643" y="11439"/>
                    <a:pt x="13686" y="11414"/>
                    <a:pt x="13714" y="11334"/>
                  </a:cubicBezTo>
                  <a:cubicBezTo>
                    <a:pt x="13759" y="11190"/>
                    <a:pt x="13603" y="11190"/>
                    <a:pt x="13514" y="11168"/>
                  </a:cubicBezTo>
                  <a:cubicBezTo>
                    <a:pt x="10998" y="10433"/>
                    <a:pt x="8483" y="9754"/>
                    <a:pt x="5856" y="9543"/>
                  </a:cubicBezTo>
                  <a:cubicBezTo>
                    <a:pt x="5830" y="9543"/>
                    <a:pt x="5799" y="9549"/>
                    <a:pt x="5767" y="9549"/>
                  </a:cubicBezTo>
                  <a:cubicBezTo>
                    <a:pt x="5716" y="9549"/>
                    <a:pt x="5665" y="9532"/>
                    <a:pt x="5644" y="9442"/>
                  </a:cubicBezTo>
                  <a:cubicBezTo>
                    <a:pt x="5767" y="9431"/>
                    <a:pt x="5878" y="9409"/>
                    <a:pt x="5989" y="9398"/>
                  </a:cubicBezTo>
                  <a:cubicBezTo>
                    <a:pt x="6425" y="9362"/>
                    <a:pt x="6860" y="9346"/>
                    <a:pt x="7294" y="9346"/>
                  </a:cubicBezTo>
                  <a:cubicBezTo>
                    <a:pt x="8598" y="9346"/>
                    <a:pt x="9893" y="9490"/>
                    <a:pt x="11187" y="9665"/>
                  </a:cubicBezTo>
                  <a:cubicBezTo>
                    <a:pt x="11956" y="9776"/>
                    <a:pt x="12713" y="9921"/>
                    <a:pt x="13480" y="10055"/>
                  </a:cubicBezTo>
                  <a:cubicBezTo>
                    <a:pt x="13523" y="10060"/>
                    <a:pt x="13574" y="10078"/>
                    <a:pt x="13619" y="10078"/>
                  </a:cubicBezTo>
                  <a:cubicBezTo>
                    <a:pt x="13667" y="10078"/>
                    <a:pt x="13708" y="10057"/>
                    <a:pt x="13725" y="9976"/>
                  </a:cubicBezTo>
                  <a:cubicBezTo>
                    <a:pt x="13737" y="9843"/>
                    <a:pt x="13614" y="9854"/>
                    <a:pt x="13536" y="9821"/>
                  </a:cubicBezTo>
                  <a:cubicBezTo>
                    <a:pt x="13502" y="9810"/>
                    <a:pt x="13470" y="9810"/>
                    <a:pt x="13425" y="9798"/>
                  </a:cubicBezTo>
                  <a:cubicBezTo>
                    <a:pt x="11400" y="9416"/>
                    <a:pt x="9364" y="9108"/>
                    <a:pt x="7297" y="9108"/>
                  </a:cubicBezTo>
                  <a:cubicBezTo>
                    <a:pt x="7262" y="9108"/>
                    <a:pt x="7227" y="9108"/>
                    <a:pt x="7192" y="9108"/>
                  </a:cubicBezTo>
                  <a:cubicBezTo>
                    <a:pt x="6735" y="9108"/>
                    <a:pt x="6279" y="9142"/>
                    <a:pt x="5822" y="9153"/>
                  </a:cubicBezTo>
                  <a:cubicBezTo>
                    <a:pt x="5911" y="9086"/>
                    <a:pt x="6000" y="9053"/>
                    <a:pt x="6089" y="9031"/>
                  </a:cubicBezTo>
                  <a:cubicBezTo>
                    <a:pt x="7388" y="8784"/>
                    <a:pt x="8697" y="8704"/>
                    <a:pt x="10013" y="8704"/>
                  </a:cubicBezTo>
                  <a:cubicBezTo>
                    <a:pt x="10186" y="8704"/>
                    <a:pt x="10358" y="8705"/>
                    <a:pt x="10531" y="8708"/>
                  </a:cubicBezTo>
                  <a:cubicBezTo>
                    <a:pt x="11454" y="8719"/>
                    <a:pt x="12379" y="8786"/>
                    <a:pt x="13302" y="8819"/>
                  </a:cubicBezTo>
                  <a:cubicBezTo>
                    <a:pt x="13345" y="8819"/>
                    <a:pt x="13399" y="8837"/>
                    <a:pt x="13445" y="8837"/>
                  </a:cubicBezTo>
                  <a:cubicBezTo>
                    <a:pt x="13494" y="8837"/>
                    <a:pt x="13536" y="8816"/>
                    <a:pt x="13547" y="8730"/>
                  </a:cubicBezTo>
                  <a:cubicBezTo>
                    <a:pt x="13569" y="8602"/>
                    <a:pt x="13509" y="8583"/>
                    <a:pt x="13437" y="8583"/>
                  </a:cubicBezTo>
                  <a:cubicBezTo>
                    <a:pt x="13405" y="8583"/>
                    <a:pt x="13371" y="8587"/>
                    <a:pt x="13340" y="8587"/>
                  </a:cubicBezTo>
                  <a:cubicBezTo>
                    <a:pt x="13331" y="8587"/>
                    <a:pt x="13322" y="8586"/>
                    <a:pt x="13314" y="8586"/>
                  </a:cubicBezTo>
                  <a:cubicBezTo>
                    <a:pt x="13102" y="8563"/>
                    <a:pt x="12891" y="8541"/>
                    <a:pt x="12679" y="8529"/>
                  </a:cubicBezTo>
                  <a:cubicBezTo>
                    <a:pt x="11826" y="8488"/>
                    <a:pt x="10974" y="8456"/>
                    <a:pt x="10125" y="8456"/>
                  </a:cubicBezTo>
                  <a:cubicBezTo>
                    <a:pt x="8691" y="8456"/>
                    <a:pt x="7264" y="8547"/>
                    <a:pt x="5844" y="8841"/>
                  </a:cubicBezTo>
                  <a:cubicBezTo>
                    <a:pt x="5421" y="8930"/>
                    <a:pt x="5010" y="9064"/>
                    <a:pt x="4509" y="9197"/>
                  </a:cubicBezTo>
                  <a:cubicBezTo>
                    <a:pt x="5233" y="8608"/>
                    <a:pt x="5933" y="8129"/>
                    <a:pt x="6657" y="7683"/>
                  </a:cubicBezTo>
                  <a:cubicBezTo>
                    <a:pt x="8338" y="6671"/>
                    <a:pt x="10096" y="5825"/>
                    <a:pt x="11889" y="5057"/>
                  </a:cubicBezTo>
                  <a:cubicBezTo>
                    <a:pt x="11989" y="5012"/>
                    <a:pt x="12189" y="5001"/>
                    <a:pt x="12112" y="4823"/>
                  </a:cubicBezTo>
                  <a:cubicBezTo>
                    <a:pt x="12087" y="4766"/>
                    <a:pt x="12054" y="4746"/>
                    <a:pt x="12017" y="4746"/>
                  </a:cubicBezTo>
                  <a:cubicBezTo>
                    <a:pt x="11953" y="4746"/>
                    <a:pt x="11879" y="4806"/>
                    <a:pt x="11822" y="4834"/>
                  </a:cubicBezTo>
                  <a:cubicBezTo>
                    <a:pt x="10798" y="5246"/>
                    <a:pt x="9796" y="5714"/>
                    <a:pt x="8805" y="6214"/>
                  </a:cubicBezTo>
                  <a:cubicBezTo>
                    <a:pt x="7113" y="7082"/>
                    <a:pt x="5466" y="8029"/>
                    <a:pt x="3974" y="9331"/>
                  </a:cubicBezTo>
                  <a:cubicBezTo>
                    <a:pt x="4130" y="8841"/>
                    <a:pt x="4286" y="8407"/>
                    <a:pt x="4397" y="7973"/>
                  </a:cubicBezTo>
                  <a:cubicBezTo>
                    <a:pt x="4976" y="5569"/>
                    <a:pt x="4998" y="3120"/>
                    <a:pt x="4854" y="671"/>
                  </a:cubicBezTo>
                  <a:cubicBezTo>
                    <a:pt x="4843" y="515"/>
                    <a:pt x="4832" y="359"/>
                    <a:pt x="4820" y="215"/>
                  </a:cubicBezTo>
                  <a:cubicBezTo>
                    <a:pt x="4820" y="148"/>
                    <a:pt x="4810" y="81"/>
                    <a:pt x="4721" y="81"/>
                  </a:cubicBezTo>
                  <a:cubicBezTo>
                    <a:pt x="4642" y="81"/>
                    <a:pt x="4575" y="114"/>
                    <a:pt x="4587" y="215"/>
                  </a:cubicBezTo>
                  <a:cubicBezTo>
                    <a:pt x="4587" y="292"/>
                    <a:pt x="4598" y="371"/>
                    <a:pt x="4598" y="448"/>
                  </a:cubicBezTo>
                  <a:cubicBezTo>
                    <a:pt x="4731" y="2452"/>
                    <a:pt x="4731" y="4455"/>
                    <a:pt x="4442" y="6448"/>
                  </a:cubicBezTo>
                  <a:cubicBezTo>
                    <a:pt x="4409" y="6671"/>
                    <a:pt x="4375" y="6894"/>
                    <a:pt x="4330" y="7116"/>
                  </a:cubicBezTo>
                  <a:cubicBezTo>
                    <a:pt x="4298" y="7327"/>
                    <a:pt x="4253" y="7539"/>
                    <a:pt x="4208" y="7750"/>
                  </a:cubicBezTo>
                  <a:cubicBezTo>
                    <a:pt x="4308" y="5246"/>
                    <a:pt x="4053" y="2786"/>
                    <a:pt x="3663" y="348"/>
                  </a:cubicBezTo>
                  <a:cubicBezTo>
                    <a:pt x="3642" y="233"/>
                    <a:pt x="3699" y="0"/>
                    <a:pt x="3521" y="0"/>
                  </a:cubicBezTo>
                  <a:close/>
                </a:path>
              </a:pathLst>
            </a:custGeom>
            <a:solidFill>
              <a:srgbClr val="E5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86775" y="3329225"/>
              <a:ext cx="42900" cy="44000"/>
            </a:xfrm>
            <a:custGeom>
              <a:avLst/>
              <a:gdLst/>
              <a:ahLst/>
              <a:cxnLst/>
              <a:rect l="l" t="t" r="r" b="b"/>
              <a:pathLst>
                <a:path w="1716" h="1760" extrusionOk="0">
                  <a:moveTo>
                    <a:pt x="1203" y="0"/>
                  </a:moveTo>
                  <a:cubicBezTo>
                    <a:pt x="814" y="201"/>
                    <a:pt x="424" y="423"/>
                    <a:pt x="1" y="569"/>
                  </a:cubicBezTo>
                  <a:cubicBezTo>
                    <a:pt x="179" y="992"/>
                    <a:pt x="446" y="1358"/>
                    <a:pt x="669" y="1759"/>
                  </a:cubicBezTo>
                  <a:cubicBezTo>
                    <a:pt x="980" y="1481"/>
                    <a:pt x="1371" y="1348"/>
                    <a:pt x="1715" y="1136"/>
                  </a:cubicBezTo>
                  <a:cubicBezTo>
                    <a:pt x="1593" y="735"/>
                    <a:pt x="1448" y="346"/>
                    <a:pt x="1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214625" y="3401875"/>
              <a:ext cx="46200" cy="37200"/>
            </a:xfrm>
            <a:custGeom>
              <a:avLst/>
              <a:gdLst/>
              <a:ahLst/>
              <a:cxnLst/>
              <a:rect l="l" t="t" r="r" b="b"/>
              <a:pathLst>
                <a:path w="1848" h="1488" extrusionOk="0">
                  <a:moveTo>
                    <a:pt x="190" y="0"/>
                  </a:moveTo>
                  <a:lnTo>
                    <a:pt x="190" y="0"/>
                  </a:lnTo>
                  <a:cubicBezTo>
                    <a:pt x="0" y="646"/>
                    <a:pt x="89" y="857"/>
                    <a:pt x="769" y="1314"/>
                  </a:cubicBezTo>
                  <a:cubicBezTo>
                    <a:pt x="940" y="1429"/>
                    <a:pt x="1097" y="1488"/>
                    <a:pt x="1254" y="1488"/>
                  </a:cubicBezTo>
                  <a:cubicBezTo>
                    <a:pt x="1444" y="1488"/>
                    <a:pt x="1634" y="1401"/>
                    <a:pt x="1848" y="1225"/>
                  </a:cubicBezTo>
                  <a:cubicBezTo>
                    <a:pt x="1803" y="1136"/>
                    <a:pt x="1759" y="1046"/>
                    <a:pt x="1714" y="968"/>
                  </a:cubicBezTo>
                  <a:cubicBezTo>
                    <a:pt x="1303" y="501"/>
                    <a:pt x="779" y="189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6697C9-EA68-407D-BCD2-F129584E8700}"/>
              </a:ext>
            </a:extLst>
          </p:cNvPr>
          <p:cNvSpPr txBox="1"/>
          <p:nvPr/>
        </p:nvSpPr>
        <p:spPr>
          <a:xfrm>
            <a:off x="3580750" y="1276576"/>
            <a:ext cx="5434501" cy="2675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HÌNH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THÀNH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4 Playfair Display SC B" panose="00000800000000000000" pitchFamily="2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dirty="0" err="1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KIẾN</a:t>
            </a:r>
            <a:r>
              <a:rPr lang="en-US" sz="6000" dirty="0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 </a:t>
            </a:r>
            <a:r>
              <a:rPr lang="en-US" sz="6000" dirty="0" err="1">
                <a:solidFill>
                  <a:srgbClr val="874F40">
                    <a:lumMod val="50000"/>
                  </a:srgbClr>
                </a:solidFill>
                <a:effectLst>
                  <a:glow rad="63500">
                    <a:srgbClr val="E1BBB0">
                      <a:satMod val="175000"/>
                      <a:alpha val="40000"/>
                    </a:srgbClr>
                  </a:glow>
                </a:effectLst>
                <a:latin typeface="#9Slide04 Playfair Display SC B" panose="00000800000000000000" pitchFamily="2" charset="0"/>
              </a:rPr>
              <a:t>THỨC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874F40">
                  <a:lumMod val="50000"/>
                </a:srgbClr>
              </a:solidFill>
              <a:effectLst>
                <a:glow rad="63500">
                  <a:srgbClr val="E1BBB0">
                    <a:satMod val="175000"/>
                    <a:alpha val="40000"/>
                  </a:srgbClr>
                </a:glow>
              </a:effectLst>
              <a:uLnTx/>
              <a:uFillTx/>
              <a:latin typeface="#9Slide04 Playfair Display SC B" panose="000008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3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0B56-9104-A286-BCB5-9CD52696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425" y="485986"/>
            <a:ext cx="6390433" cy="722700"/>
          </a:xfrm>
        </p:spPr>
        <p:txBody>
          <a:bodyPr/>
          <a:lstStyle/>
          <a:p>
            <a:r>
              <a:rPr lang="vi-VN" dirty="0"/>
              <a:t>Xem phần 1. Định hướng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126FF-5350-1B71-A007-ECAE0BFA7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4082" y="1704814"/>
            <a:ext cx="5545776" cy="986444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ĐỌC VÀ TRẢ LỜI CÁC CÂU HỎI SGK TRANG 34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785E0C40-F3B1-CE0F-D9EB-CE54C76F8AAC}"/>
              </a:ext>
            </a:extLst>
          </p:cNvPr>
          <p:cNvSpPr/>
          <p:nvPr/>
        </p:nvSpPr>
        <p:spPr>
          <a:xfrm>
            <a:off x="1619573" y="1776858"/>
            <a:ext cx="1123627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3" name="Google Shape;843;p38"/>
          <p:cNvCxnSpPr/>
          <p:nvPr/>
        </p:nvCxnSpPr>
        <p:spPr>
          <a:xfrm>
            <a:off x="1389042" y="930302"/>
            <a:ext cx="599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44" name="Google Shape;844;p38"/>
          <p:cNvGrpSpPr/>
          <p:nvPr/>
        </p:nvGrpSpPr>
        <p:grpSpPr>
          <a:xfrm>
            <a:off x="677443" y="475478"/>
            <a:ext cx="483448" cy="454825"/>
            <a:chOff x="5882795" y="2890751"/>
            <a:chExt cx="337168" cy="274379"/>
          </a:xfrm>
        </p:grpSpPr>
        <p:sp>
          <p:nvSpPr>
            <p:cNvPr id="845" name="Google Shape;845;p38"/>
            <p:cNvSpPr/>
            <p:nvPr/>
          </p:nvSpPr>
          <p:spPr>
            <a:xfrm>
              <a:off x="5914456" y="3038575"/>
              <a:ext cx="284725" cy="63277"/>
            </a:xfrm>
            <a:custGeom>
              <a:avLst/>
              <a:gdLst/>
              <a:ahLst/>
              <a:cxnLst/>
              <a:rect l="l" t="t" r="r" b="b"/>
              <a:pathLst>
                <a:path w="6412" h="1425" extrusionOk="0">
                  <a:moveTo>
                    <a:pt x="712" y="0"/>
                  </a:moveTo>
                  <a:cubicBezTo>
                    <a:pt x="312" y="0"/>
                    <a:pt x="0" y="312"/>
                    <a:pt x="0" y="713"/>
                  </a:cubicBezTo>
                  <a:cubicBezTo>
                    <a:pt x="0" y="901"/>
                    <a:pt x="78" y="1079"/>
                    <a:pt x="200" y="1213"/>
                  </a:cubicBezTo>
                  <a:cubicBezTo>
                    <a:pt x="334" y="1347"/>
                    <a:pt x="512" y="1425"/>
                    <a:pt x="712" y="1425"/>
                  </a:cubicBezTo>
                  <a:lnTo>
                    <a:pt x="6412" y="1425"/>
                  </a:lnTo>
                  <a:lnTo>
                    <a:pt x="6412" y="0"/>
                  </a:ln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6051357" y="3038575"/>
              <a:ext cx="147824" cy="63277"/>
            </a:xfrm>
            <a:custGeom>
              <a:avLst/>
              <a:gdLst/>
              <a:ahLst/>
              <a:cxnLst/>
              <a:rect l="l" t="t" r="r" b="b"/>
              <a:pathLst>
                <a:path w="3329" h="1425" extrusionOk="0">
                  <a:moveTo>
                    <a:pt x="1" y="0"/>
                  </a:moveTo>
                  <a:lnTo>
                    <a:pt x="1" y="1425"/>
                  </a:lnTo>
                  <a:lnTo>
                    <a:pt x="3329" y="1425"/>
                  </a:lnTo>
                  <a:lnTo>
                    <a:pt x="3329" y="0"/>
                  </a:ln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5882795" y="3006915"/>
              <a:ext cx="337167" cy="126599"/>
            </a:xfrm>
            <a:custGeom>
              <a:avLst/>
              <a:gdLst/>
              <a:ahLst/>
              <a:cxnLst/>
              <a:rect l="l" t="t" r="r" b="b"/>
              <a:pathLst>
                <a:path w="7593" h="2851" extrusionOk="0">
                  <a:moveTo>
                    <a:pt x="1425" y="1"/>
                  </a:moveTo>
                  <a:cubicBezTo>
                    <a:pt x="1025" y="1"/>
                    <a:pt x="669" y="157"/>
                    <a:pt x="413" y="412"/>
                  </a:cubicBezTo>
                  <a:cubicBezTo>
                    <a:pt x="156" y="669"/>
                    <a:pt x="1" y="1025"/>
                    <a:pt x="1" y="1426"/>
                  </a:cubicBezTo>
                  <a:cubicBezTo>
                    <a:pt x="1" y="2205"/>
                    <a:pt x="636" y="2850"/>
                    <a:pt x="1425" y="2850"/>
                  </a:cubicBezTo>
                  <a:lnTo>
                    <a:pt x="7236" y="2850"/>
                  </a:lnTo>
                  <a:cubicBezTo>
                    <a:pt x="7336" y="2850"/>
                    <a:pt x="7426" y="2806"/>
                    <a:pt x="7492" y="2739"/>
                  </a:cubicBezTo>
                  <a:cubicBezTo>
                    <a:pt x="7559" y="2672"/>
                    <a:pt x="7592" y="2583"/>
                    <a:pt x="7592" y="2494"/>
                  </a:cubicBezTo>
                  <a:cubicBezTo>
                    <a:pt x="7592" y="2294"/>
                    <a:pt x="7436" y="2138"/>
                    <a:pt x="7236" y="2138"/>
                  </a:cubicBezTo>
                  <a:lnTo>
                    <a:pt x="1425" y="2138"/>
                  </a:lnTo>
                  <a:cubicBezTo>
                    <a:pt x="1025" y="2138"/>
                    <a:pt x="713" y="1815"/>
                    <a:pt x="713" y="1426"/>
                  </a:cubicBezTo>
                  <a:cubicBezTo>
                    <a:pt x="713" y="1025"/>
                    <a:pt x="1025" y="713"/>
                    <a:pt x="1425" y="713"/>
                  </a:cubicBezTo>
                  <a:lnTo>
                    <a:pt x="7236" y="713"/>
                  </a:lnTo>
                  <a:cubicBezTo>
                    <a:pt x="7336" y="713"/>
                    <a:pt x="7426" y="669"/>
                    <a:pt x="7492" y="602"/>
                  </a:cubicBezTo>
                  <a:cubicBezTo>
                    <a:pt x="7559" y="535"/>
                    <a:pt x="7592" y="446"/>
                    <a:pt x="7592" y="357"/>
                  </a:cubicBezTo>
                  <a:cubicBezTo>
                    <a:pt x="7592" y="157"/>
                    <a:pt x="7436" y="1"/>
                    <a:pt x="7236" y="1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6051357" y="3101808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6051357" y="3006915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5940655" y="2922367"/>
              <a:ext cx="216030" cy="52975"/>
            </a:xfrm>
            <a:custGeom>
              <a:avLst/>
              <a:gdLst/>
              <a:ahLst/>
              <a:cxnLst/>
              <a:rect l="l" t="t" r="r" b="b"/>
              <a:pathLst>
                <a:path w="4865" h="1193" extrusionOk="0">
                  <a:moveTo>
                    <a:pt x="0" y="1"/>
                  </a:moveTo>
                  <a:lnTo>
                    <a:pt x="0" y="1192"/>
                  </a:lnTo>
                  <a:lnTo>
                    <a:pt x="4275" y="1192"/>
                  </a:lnTo>
                  <a:cubicBezTo>
                    <a:pt x="4597" y="1192"/>
                    <a:pt x="4864" y="925"/>
                    <a:pt x="4864" y="591"/>
                  </a:cubicBezTo>
                  <a:cubicBezTo>
                    <a:pt x="4864" y="436"/>
                    <a:pt x="4797" y="280"/>
                    <a:pt x="4698" y="179"/>
                  </a:cubicBezTo>
                  <a:cubicBezTo>
                    <a:pt x="4586" y="68"/>
                    <a:pt x="4441" y="1"/>
                    <a:pt x="4275" y="1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6051357" y="2922367"/>
              <a:ext cx="105329" cy="52975"/>
            </a:xfrm>
            <a:custGeom>
              <a:avLst/>
              <a:gdLst/>
              <a:ahLst/>
              <a:cxnLst/>
              <a:rect l="l" t="t" r="r" b="b"/>
              <a:pathLst>
                <a:path w="2372" h="1193" extrusionOk="0">
                  <a:moveTo>
                    <a:pt x="1" y="1"/>
                  </a:moveTo>
                  <a:lnTo>
                    <a:pt x="1" y="1192"/>
                  </a:lnTo>
                  <a:lnTo>
                    <a:pt x="1782" y="1192"/>
                  </a:lnTo>
                  <a:cubicBezTo>
                    <a:pt x="2104" y="1192"/>
                    <a:pt x="2371" y="925"/>
                    <a:pt x="2371" y="591"/>
                  </a:cubicBezTo>
                  <a:cubicBezTo>
                    <a:pt x="2371" y="436"/>
                    <a:pt x="2304" y="280"/>
                    <a:pt x="2205" y="179"/>
                  </a:cubicBezTo>
                  <a:cubicBezTo>
                    <a:pt x="2093" y="68"/>
                    <a:pt x="1948" y="1"/>
                    <a:pt x="1782" y="1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5914456" y="2890751"/>
              <a:ext cx="273846" cy="116208"/>
            </a:xfrm>
            <a:custGeom>
              <a:avLst/>
              <a:gdLst/>
              <a:ahLst/>
              <a:cxnLst/>
              <a:rect l="l" t="t" r="r" b="b"/>
              <a:pathLst>
                <a:path w="6167" h="2617" extrusionOk="0">
                  <a:moveTo>
                    <a:pt x="356" y="1"/>
                  </a:moveTo>
                  <a:cubicBezTo>
                    <a:pt x="257" y="1"/>
                    <a:pt x="167" y="45"/>
                    <a:pt x="101" y="101"/>
                  </a:cubicBezTo>
                  <a:cubicBezTo>
                    <a:pt x="34" y="168"/>
                    <a:pt x="0" y="257"/>
                    <a:pt x="0" y="357"/>
                  </a:cubicBezTo>
                  <a:cubicBezTo>
                    <a:pt x="0" y="557"/>
                    <a:pt x="156" y="713"/>
                    <a:pt x="356" y="713"/>
                  </a:cubicBezTo>
                  <a:lnTo>
                    <a:pt x="4865" y="713"/>
                  </a:lnTo>
                  <a:cubicBezTo>
                    <a:pt x="5031" y="713"/>
                    <a:pt x="5176" y="780"/>
                    <a:pt x="5288" y="891"/>
                  </a:cubicBezTo>
                  <a:cubicBezTo>
                    <a:pt x="5387" y="992"/>
                    <a:pt x="5454" y="1148"/>
                    <a:pt x="5454" y="1303"/>
                  </a:cubicBezTo>
                  <a:cubicBezTo>
                    <a:pt x="5454" y="1637"/>
                    <a:pt x="5187" y="1904"/>
                    <a:pt x="4865" y="1904"/>
                  </a:cubicBezTo>
                  <a:lnTo>
                    <a:pt x="356" y="1904"/>
                  </a:lnTo>
                  <a:cubicBezTo>
                    <a:pt x="257" y="1904"/>
                    <a:pt x="167" y="1937"/>
                    <a:pt x="101" y="2004"/>
                  </a:cubicBezTo>
                  <a:cubicBezTo>
                    <a:pt x="34" y="2071"/>
                    <a:pt x="0" y="2160"/>
                    <a:pt x="0" y="2261"/>
                  </a:cubicBezTo>
                  <a:cubicBezTo>
                    <a:pt x="0" y="2449"/>
                    <a:pt x="156" y="2617"/>
                    <a:pt x="356" y="2617"/>
                  </a:cubicBezTo>
                  <a:lnTo>
                    <a:pt x="4865" y="2617"/>
                  </a:lnTo>
                  <a:cubicBezTo>
                    <a:pt x="5588" y="2617"/>
                    <a:pt x="6167" y="2026"/>
                    <a:pt x="6167" y="1303"/>
                  </a:cubicBezTo>
                  <a:cubicBezTo>
                    <a:pt x="6167" y="591"/>
                    <a:pt x="5588" y="1"/>
                    <a:pt x="4865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6051357" y="2890751"/>
              <a:ext cx="136945" cy="116208"/>
            </a:xfrm>
            <a:custGeom>
              <a:avLst/>
              <a:gdLst/>
              <a:ahLst/>
              <a:cxnLst/>
              <a:rect l="l" t="t" r="r" b="b"/>
              <a:pathLst>
                <a:path w="3084" h="2617" extrusionOk="0">
                  <a:moveTo>
                    <a:pt x="1" y="1"/>
                  </a:moveTo>
                  <a:lnTo>
                    <a:pt x="1" y="713"/>
                  </a:lnTo>
                  <a:lnTo>
                    <a:pt x="1782" y="713"/>
                  </a:lnTo>
                  <a:cubicBezTo>
                    <a:pt x="1948" y="713"/>
                    <a:pt x="2093" y="780"/>
                    <a:pt x="2205" y="891"/>
                  </a:cubicBezTo>
                  <a:cubicBezTo>
                    <a:pt x="2304" y="992"/>
                    <a:pt x="2371" y="1148"/>
                    <a:pt x="2371" y="1303"/>
                  </a:cubicBezTo>
                  <a:cubicBezTo>
                    <a:pt x="2371" y="1637"/>
                    <a:pt x="2104" y="1904"/>
                    <a:pt x="1782" y="1904"/>
                  </a:cubicBezTo>
                  <a:lnTo>
                    <a:pt x="1" y="1904"/>
                  </a:lnTo>
                  <a:lnTo>
                    <a:pt x="1" y="2617"/>
                  </a:lnTo>
                  <a:lnTo>
                    <a:pt x="1782" y="2617"/>
                  </a:lnTo>
                  <a:cubicBezTo>
                    <a:pt x="2505" y="2617"/>
                    <a:pt x="3084" y="2026"/>
                    <a:pt x="3084" y="1303"/>
                  </a:cubicBezTo>
                  <a:cubicBezTo>
                    <a:pt x="3084" y="591"/>
                    <a:pt x="2505" y="1"/>
                    <a:pt x="1782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5967831" y="3070680"/>
              <a:ext cx="61856" cy="94449"/>
            </a:xfrm>
            <a:custGeom>
              <a:avLst/>
              <a:gdLst/>
              <a:ahLst/>
              <a:cxnLst/>
              <a:rect l="l" t="t" r="r" b="b"/>
              <a:pathLst>
                <a:path w="1393" h="2127" extrusionOk="0">
                  <a:moveTo>
                    <a:pt x="223" y="0"/>
                  </a:moveTo>
                  <a:cubicBezTo>
                    <a:pt x="101" y="0"/>
                    <a:pt x="0" y="101"/>
                    <a:pt x="0" y="223"/>
                  </a:cubicBezTo>
                  <a:lnTo>
                    <a:pt x="0" y="1904"/>
                  </a:lnTo>
                  <a:cubicBezTo>
                    <a:pt x="0" y="1982"/>
                    <a:pt x="45" y="2060"/>
                    <a:pt x="123" y="2105"/>
                  </a:cubicBezTo>
                  <a:cubicBezTo>
                    <a:pt x="149" y="2118"/>
                    <a:pt x="181" y="2124"/>
                    <a:pt x="214" y="2124"/>
                  </a:cubicBezTo>
                  <a:cubicBezTo>
                    <a:pt x="264" y="2124"/>
                    <a:pt x="316" y="2109"/>
                    <a:pt x="356" y="2082"/>
                  </a:cubicBezTo>
                  <a:lnTo>
                    <a:pt x="690" y="1826"/>
                  </a:lnTo>
                  <a:lnTo>
                    <a:pt x="1036" y="2082"/>
                  </a:lnTo>
                  <a:cubicBezTo>
                    <a:pt x="1069" y="2105"/>
                    <a:pt x="1125" y="2127"/>
                    <a:pt x="1169" y="2127"/>
                  </a:cubicBezTo>
                  <a:cubicBezTo>
                    <a:pt x="1202" y="2127"/>
                    <a:pt x="1236" y="2115"/>
                    <a:pt x="1269" y="2105"/>
                  </a:cubicBezTo>
                  <a:cubicBezTo>
                    <a:pt x="1348" y="2060"/>
                    <a:pt x="1392" y="1982"/>
                    <a:pt x="1392" y="1904"/>
                  </a:cubicBezTo>
                  <a:lnTo>
                    <a:pt x="1392" y="223"/>
                  </a:lnTo>
                  <a:cubicBezTo>
                    <a:pt x="1392" y="101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B9D0DF-F4CE-475F-BD56-2B3AB8007A92}"/>
              </a:ext>
            </a:extLst>
          </p:cNvPr>
          <p:cNvSpPr txBox="1"/>
          <p:nvPr/>
        </p:nvSpPr>
        <p:spPr>
          <a:xfrm>
            <a:off x="1266455" y="386112"/>
            <a:ext cx="7970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/>
              <a:latin typeface="#9Slide04 Goku" panose="02000503000000020004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97953-23FF-4BB2-B818-6D2296D116A6}"/>
              </a:ext>
            </a:extLst>
          </p:cNvPr>
          <p:cNvSpPr txBox="1"/>
          <p:nvPr/>
        </p:nvSpPr>
        <p:spPr>
          <a:xfrm>
            <a:off x="843718" y="1452894"/>
            <a:ext cx="7751642" cy="233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trích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nêu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lên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vấn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 </a:t>
            </a:r>
            <a:endParaRPr lang="vi-VN" sz="32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tượng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dám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chịu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trách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nhiệm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hành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động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mình</a:t>
            </a:r>
            <a:r>
              <a:rPr lang="en-US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3" name="Google Shape;843;p38"/>
          <p:cNvCxnSpPr/>
          <p:nvPr/>
        </p:nvCxnSpPr>
        <p:spPr>
          <a:xfrm>
            <a:off x="1389042" y="930302"/>
            <a:ext cx="599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44" name="Google Shape;844;p38"/>
          <p:cNvGrpSpPr/>
          <p:nvPr/>
        </p:nvGrpSpPr>
        <p:grpSpPr>
          <a:xfrm>
            <a:off x="677443" y="475478"/>
            <a:ext cx="483448" cy="454825"/>
            <a:chOff x="5882795" y="2890751"/>
            <a:chExt cx="337168" cy="274379"/>
          </a:xfrm>
        </p:grpSpPr>
        <p:sp>
          <p:nvSpPr>
            <p:cNvPr id="845" name="Google Shape;845;p38"/>
            <p:cNvSpPr/>
            <p:nvPr/>
          </p:nvSpPr>
          <p:spPr>
            <a:xfrm>
              <a:off x="5914456" y="3038575"/>
              <a:ext cx="284725" cy="63277"/>
            </a:xfrm>
            <a:custGeom>
              <a:avLst/>
              <a:gdLst/>
              <a:ahLst/>
              <a:cxnLst/>
              <a:rect l="l" t="t" r="r" b="b"/>
              <a:pathLst>
                <a:path w="6412" h="1425" extrusionOk="0">
                  <a:moveTo>
                    <a:pt x="712" y="0"/>
                  </a:moveTo>
                  <a:cubicBezTo>
                    <a:pt x="312" y="0"/>
                    <a:pt x="0" y="312"/>
                    <a:pt x="0" y="713"/>
                  </a:cubicBezTo>
                  <a:cubicBezTo>
                    <a:pt x="0" y="901"/>
                    <a:pt x="78" y="1079"/>
                    <a:pt x="200" y="1213"/>
                  </a:cubicBezTo>
                  <a:cubicBezTo>
                    <a:pt x="334" y="1347"/>
                    <a:pt x="512" y="1425"/>
                    <a:pt x="712" y="1425"/>
                  </a:cubicBezTo>
                  <a:lnTo>
                    <a:pt x="6412" y="1425"/>
                  </a:lnTo>
                  <a:lnTo>
                    <a:pt x="6412" y="0"/>
                  </a:ln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6051357" y="3038575"/>
              <a:ext cx="147824" cy="63277"/>
            </a:xfrm>
            <a:custGeom>
              <a:avLst/>
              <a:gdLst/>
              <a:ahLst/>
              <a:cxnLst/>
              <a:rect l="l" t="t" r="r" b="b"/>
              <a:pathLst>
                <a:path w="3329" h="1425" extrusionOk="0">
                  <a:moveTo>
                    <a:pt x="1" y="0"/>
                  </a:moveTo>
                  <a:lnTo>
                    <a:pt x="1" y="1425"/>
                  </a:lnTo>
                  <a:lnTo>
                    <a:pt x="3329" y="1425"/>
                  </a:lnTo>
                  <a:lnTo>
                    <a:pt x="3329" y="0"/>
                  </a:ln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5882795" y="3006915"/>
              <a:ext cx="337167" cy="126599"/>
            </a:xfrm>
            <a:custGeom>
              <a:avLst/>
              <a:gdLst/>
              <a:ahLst/>
              <a:cxnLst/>
              <a:rect l="l" t="t" r="r" b="b"/>
              <a:pathLst>
                <a:path w="7593" h="2851" extrusionOk="0">
                  <a:moveTo>
                    <a:pt x="1425" y="1"/>
                  </a:moveTo>
                  <a:cubicBezTo>
                    <a:pt x="1025" y="1"/>
                    <a:pt x="669" y="157"/>
                    <a:pt x="413" y="412"/>
                  </a:cubicBezTo>
                  <a:cubicBezTo>
                    <a:pt x="156" y="669"/>
                    <a:pt x="1" y="1025"/>
                    <a:pt x="1" y="1426"/>
                  </a:cubicBezTo>
                  <a:cubicBezTo>
                    <a:pt x="1" y="2205"/>
                    <a:pt x="636" y="2850"/>
                    <a:pt x="1425" y="2850"/>
                  </a:cubicBezTo>
                  <a:lnTo>
                    <a:pt x="7236" y="2850"/>
                  </a:lnTo>
                  <a:cubicBezTo>
                    <a:pt x="7336" y="2850"/>
                    <a:pt x="7426" y="2806"/>
                    <a:pt x="7492" y="2739"/>
                  </a:cubicBezTo>
                  <a:cubicBezTo>
                    <a:pt x="7559" y="2672"/>
                    <a:pt x="7592" y="2583"/>
                    <a:pt x="7592" y="2494"/>
                  </a:cubicBezTo>
                  <a:cubicBezTo>
                    <a:pt x="7592" y="2294"/>
                    <a:pt x="7436" y="2138"/>
                    <a:pt x="7236" y="2138"/>
                  </a:cubicBezTo>
                  <a:lnTo>
                    <a:pt x="1425" y="2138"/>
                  </a:lnTo>
                  <a:cubicBezTo>
                    <a:pt x="1025" y="2138"/>
                    <a:pt x="713" y="1815"/>
                    <a:pt x="713" y="1426"/>
                  </a:cubicBezTo>
                  <a:cubicBezTo>
                    <a:pt x="713" y="1025"/>
                    <a:pt x="1025" y="713"/>
                    <a:pt x="1425" y="713"/>
                  </a:cubicBezTo>
                  <a:lnTo>
                    <a:pt x="7236" y="713"/>
                  </a:lnTo>
                  <a:cubicBezTo>
                    <a:pt x="7336" y="713"/>
                    <a:pt x="7426" y="669"/>
                    <a:pt x="7492" y="602"/>
                  </a:cubicBezTo>
                  <a:cubicBezTo>
                    <a:pt x="7559" y="535"/>
                    <a:pt x="7592" y="446"/>
                    <a:pt x="7592" y="357"/>
                  </a:cubicBezTo>
                  <a:cubicBezTo>
                    <a:pt x="7592" y="157"/>
                    <a:pt x="7436" y="1"/>
                    <a:pt x="7236" y="1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6051357" y="3101808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6051357" y="3006915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5940655" y="2922367"/>
              <a:ext cx="216030" cy="52975"/>
            </a:xfrm>
            <a:custGeom>
              <a:avLst/>
              <a:gdLst/>
              <a:ahLst/>
              <a:cxnLst/>
              <a:rect l="l" t="t" r="r" b="b"/>
              <a:pathLst>
                <a:path w="4865" h="1193" extrusionOk="0">
                  <a:moveTo>
                    <a:pt x="0" y="1"/>
                  </a:moveTo>
                  <a:lnTo>
                    <a:pt x="0" y="1192"/>
                  </a:lnTo>
                  <a:lnTo>
                    <a:pt x="4275" y="1192"/>
                  </a:lnTo>
                  <a:cubicBezTo>
                    <a:pt x="4597" y="1192"/>
                    <a:pt x="4864" y="925"/>
                    <a:pt x="4864" y="591"/>
                  </a:cubicBezTo>
                  <a:cubicBezTo>
                    <a:pt x="4864" y="436"/>
                    <a:pt x="4797" y="280"/>
                    <a:pt x="4698" y="179"/>
                  </a:cubicBezTo>
                  <a:cubicBezTo>
                    <a:pt x="4586" y="68"/>
                    <a:pt x="4441" y="1"/>
                    <a:pt x="4275" y="1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6051357" y="2922367"/>
              <a:ext cx="105329" cy="52975"/>
            </a:xfrm>
            <a:custGeom>
              <a:avLst/>
              <a:gdLst/>
              <a:ahLst/>
              <a:cxnLst/>
              <a:rect l="l" t="t" r="r" b="b"/>
              <a:pathLst>
                <a:path w="2372" h="1193" extrusionOk="0">
                  <a:moveTo>
                    <a:pt x="1" y="1"/>
                  </a:moveTo>
                  <a:lnTo>
                    <a:pt x="1" y="1192"/>
                  </a:lnTo>
                  <a:lnTo>
                    <a:pt x="1782" y="1192"/>
                  </a:lnTo>
                  <a:cubicBezTo>
                    <a:pt x="2104" y="1192"/>
                    <a:pt x="2371" y="925"/>
                    <a:pt x="2371" y="591"/>
                  </a:cubicBezTo>
                  <a:cubicBezTo>
                    <a:pt x="2371" y="436"/>
                    <a:pt x="2304" y="280"/>
                    <a:pt x="2205" y="179"/>
                  </a:cubicBezTo>
                  <a:cubicBezTo>
                    <a:pt x="2093" y="68"/>
                    <a:pt x="1948" y="1"/>
                    <a:pt x="1782" y="1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5914456" y="2890751"/>
              <a:ext cx="273846" cy="116208"/>
            </a:xfrm>
            <a:custGeom>
              <a:avLst/>
              <a:gdLst/>
              <a:ahLst/>
              <a:cxnLst/>
              <a:rect l="l" t="t" r="r" b="b"/>
              <a:pathLst>
                <a:path w="6167" h="2617" extrusionOk="0">
                  <a:moveTo>
                    <a:pt x="356" y="1"/>
                  </a:moveTo>
                  <a:cubicBezTo>
                    <a:pt x="257" y="1"/>
                    <a:pt x="167" y="45"/>
                    <a:pt x="101" y="101"/>
                  </a:cubicBezTo>
                  <a:cubicBezTo>
                    <a:pt x="34" y="168"/>
                    <a:pt x="0" y="257"/>
                    <a:pt x="0" y="357"/>
                  </a:cubicBezTo>
                  <a:cubicBezTo>
                    <a:pt x="0" y="557"/>
                    <a:pt x="156" y="713"/>
                    <a:pt x="356" y="713"/>
                  </a:cubicBezTo>
                  <a:lnTo>
                    <a:pt x="4865" y="713"/>
                  </a:lnTo>
                  <a:cubicBezTo>
                    <a:pt x="5031" y="713"/>
                    <a:pt x="5176" y="780"/>
                    <a:pt x="5288" y="891"/>
                  </a:cubicBezTo>
                  <a:cubicBezTo>
                    <a:pt x="5387" y="992"/>
                    <a:pt x="5454" y="1148"/>
                    <a:pt x="5454" y="1303"/>
                  </a:cubicBezTo>
                  <a:cubicBezTo>
                    <a:pt x="5454" y="1637"/>
                    <a:pt x="5187" y="1904"/>
                    <a:pt x="4865" y="1904"/>
                  </a:cubicBezTo>
                  <a:lnTo>
                    <a:pt x="356" y="1904"/>
                  </a:lnTo>
                  <a:cubicBezTo>
                    <a:pt x="257" y="1904"/>
                    <a:pt x="167" y="1937"/>
                    <a:pt x="101" y="2004"/>
                  </a:cubicBezTo>
                  <a:cubicBezTo>
                    <a:pt x="34" y="2071"/>
                    <a:pt x="0" y="2160"/>
                    <a:pt x="0" y="2261"/>
                  </a:cubicBezTo>
                  <a:cubicBezTo>
                    <a:pt x="0" y="2449"/>
                    <a:pt x="156" y="2617"/>
                    <a:pt x="356" y="2617"/>
                  </a:cubicBezTo>
                  <a:lnTo>
                    <a:pt x="4865" y="2617"/>
                  </a:lnTo>
                  <a:cubicBezTo>
                    <a:pt x="5588" y="2617"/>
                    <a:pt x="6167" y="2026"/>
                    <a:pt x="6167" y="1303"/>
                  </a:cubicBezTo>
                  <a:cubicBezTo>
                    <a:pt x="6167" y="591"/>
                    <a:pt x="5588" y="1"/>
                    <a:pt x="4865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6051357" y="2890751"/>
              <a:ext cx="136945" cy="116208"/>
            </a:xfrm>
            <a:custGeom>
              <a:avLst/>
              <a:gdLst/>
              <a:ahLst/>
              <a:cxnLst/>
              <a:rect l="l" t="t" r="r" b="b"/>
              <a:pathLst>
                <a:path w="3084" h="2617" extrusionOk="0">
                  <a:moveTo>
                    <a:pt x="1" y="1"/>
                  </a:moveTo>
                  <a:lnTo>
                    <a:pt x="1" y="713"/>
                  </a:lnTo>
                  <a:lnTo>
                    <a:pt x="1782" y="713"/>
                  </a:lnTo>
                  <a:cubicBezTo>
                    <a:pt x="1948" y="713"/>
                    <a:pt x="2093" y="780"/>
                    <a:pt x="2205" y="891"/>
                  </a:cubicBezTo>
                  <a:cubicBezTo>
                    <a:pt x="2304" y="992"/>
                    <a:pt x="2371" y="1148"/>
                    <a:pt x="2371" y="1303"/>
                  </a:cubicBezTo>
                  <a:cubicBezTo>
                    <a:pt x="2371" y="1637"/>
                    <a:pt x="2104" y="1904"/>
                    <a:pt x="1782" y="1904"/>
                  </a:cubicBezTo>
                  <a:lnTo>
                    <a:pt x="1" y="1904"/>
                  </a:lnTo>
                  <a:lnTo>
                    <a:pt x="1" y="2617"/>
                  </a:lnTo>
                  <a:lnTo>
                    <a:pt x="1782" y="2617"/>
                  </a:lnTo>
                  <a:cubicBezTo>
                    <a:pt x="2505" y="2617"/>
                    <a:pt x="3084" y="2026"/>
                    <a:pt x="3084" y="1303"/>
                  </a:cubicBezTo>
                  <a:cubicBezTo>
                    <a:pt x="3084" y="591"/>
                    <a:pt x="2505" y="1"/>
                    <a:pt x="1782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5967831" y="3070680"/>
              <a:ext cx="61856" cy="94449"/>
            </a:xfrm>
            <a:custGeom>
              <a:avLst/>
              <a:gdLst/>
              <a:ahLst/>
              <a:cxnLst/>
              <a:rect l="l" t="t" r="r" b="b"/>
              <a:pathLst>
                <a:path w="1393" h="2127" extrusionOk="0">
                  <a:moveTo>
                    <a:pt x="223" y="0"/>
                  </a:moveTo>
                  <a:cubicBezTo>
                    <a:pt x="101" y="0"/>
                    <a:pt x="0" y="101"/>
                    <a:pt x="0" y="223"/>
                  </a:cubicBezTo>
                  <a:lnTo>
                    <a:pt x="0" y="1904"/>
                  </a:lnTo>
                  <a:cubicBezTo>
                    <a:pt x="0" y="1982"/>
                    <a:pt x="45" y="2060"/>
                    <a:pt x="123" y="2105"/>
                  </a:cubicBezTo>
                  <a:cubicBezTo>
                    <a:pt x="149" y="2118"/>
                    <a:pt x="181" y="2124"/>
                    <a:pt x="214" y="2124"/>
                  </a:cubicBezTo>
                  <a:cubicBezTo>
                    <a:pt x="264" y="2124"/>
                    <a:pt x="316" y="2109"/>
                    <a:pt x="356" y="2082"/>
                  </a:cubicBezTo>
                  <a:lnTo>
                    <a:pt x="690" y="1826"/>
                  </a:lnTo>
                  <a:lnTo>
                    <a:pt x="1036" y="2082"/>
                  </a:lnTo>
                  <a:cubicBezTo>
                    <a:pt x="1069" y="2105"/>
                    <a:pt x="1125" y="2127"/>
                    <a:pt x="1169" y="2127"/>
                  </a:cubicBezTo>
                  <a:cubicBezTo>
                    <a:pt x="1202" y="2127"/>
                    <a:pt x="1236" y="2115"/>
                    <a:pt x="1269" y="2105"/>
                  </a:cubicBezTo>
                  <a:cubicBezTo>
                    <a:pt x="1348" y="2060"/>
                    <a:pt x="1392" y="1982"/>
                    <a:pt x="1392" y="1904"/>
                  </a:cubicBezTo>
                  <a:lnTo>
                    <a:pt x="1392" y="223"/>
                  </a:lnTo>
                  <a:cubicBezTo>
                    <a:pt x="1392" y="101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B9D0DF-F4CE-475F-BD56-2B3AB8007A92}"/>
              </a:ext>
            </a:extLst>
          </p:cNvPr>
          <p:cNvSpPr txBox="1"/>
          <p:nvPr/>
        </p:nvSpPr>
        <p:spPr>
          <a:xfrm>
            <a:off x="1266455" y="386112"/>
            <a:ext cx="7970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điểm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4 Goku" panose="02000503000000020004" pitchFamily="2" charset="0"/>
              <a:ea typeface="Yu Mincho" panose="02020400000000000000" pitchFamily="18" charset="-128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Google Shape;864;p39">
            <a:extLst>
              <a:ext uri="{FF2B5EF4-FFF2-40B4-BE49-F238E27FC236}">
                <a16:creationId xmlns:a16="http://schemas.microsoft.com/office/drawing/2014/main" id="{6BB916E9-51D6-4673-AC07-071E5A2A55C9}"/>
              </a:ext>
            </a:extLst>
          </p:cNvPr>
          <p:cNvCxnSpPr>
            <a:cxnSpLocks/>
          </p:cNvCxnSpPr>
          <p:nvPr/>
        </p:nvCxnSpPr>
        <p:spPr>
          <a:xfrm>
            <a:off x="1389042" y="1955649"/>
            <a:ext cx="148933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33" name="Google Shape;994;p41">
            <a:extLst>
              <a:ext uri="{FF2B5EF4-FFF2-40B4-BE49-F238E27FC236}">
                <a16:creationId xmlns:a16="http://schemas.microsoft.com/office/drawing/2014/main" id="{F4516CF9-08E7-4A83-BEE3-949AC5EE99C3}"/>
              </a:ext>
            </a:extLst>
          </p:cNvPr>
          <p:cNvGrpSpPr/>
          <p:nvPr/>
        </p:nvGrpSpPr>
        <p:grpSpPr>
          <a:xfrm>
            <a:off x="457422" y="1541950"/>
            <a:ext cx="772591" cy="771507"/>
            <a:chOff x="3515735" y="1452425"/>
            <a:chExt cx="337612" cy="337124"/>
          </a:xfrm>
        </p:grpSpPr>
        <p:sp>
          <p:nvSpPr>
            <p:cNvPr id="34" name="Google Shape;995;p41">
              <a:extLst>
                <a:ext uri="{FF2B5EF4-FFF2-40B4-BE49-F238E27FC236}">
                  <a16:creationId xmlns:a16="http://schemas.microsoft.com/office/drawing/2014/main" id="{A6AC0899-654A-4058-BD9F-D3A9C1AC280B}"/>
                </a:ext>
              </a:extLst>
            </p:cNvPr>
            <p:cNvSpPr/>
            <p:nvPr/>
          </p:nvSpPr>
          <p:spPr>
            <a:xfrm>
              <a:off x="3569110" y="1452425"/>
              <a:ext cx="19805" cy="41563"/>
            </a:xfrm>
            <a:custGeom>
              <a:avLst/>
              <a:gdLst/>
              <a:ahLst/>
              <a:cxnLst/>
              <a:rect l="l" t="t" r="r" b="b"/>
              <a:pathLst>
                <a:path w="446" h="936" extrusionOk="0">
                  <a:moveTo>
                    <a:pt x="223" y="0"/>
                  </a:moveTo>
                  <a:cubicBezTo>
                    <a:pt x="100" y="0"/>
                    <a:pt x="1" y="101"/>
                    <a:pt x="1" y="223"/>
                  </a:cubicBezTo>
                  <a:lnTo>
                    <a:pt x="1" y="712"/>
                  </a:lnTo>
                  <a:cubicBezTo>
                    <a:pt x="1" y="835"/>
                    <a:pt x="100" y="935"/>
                    <a:pt x="223" y="935"/>
                  </a:cubicBezTo>
                  <a:cubicBezTo>
                    <a:pt x="345" y="935"/>
                    <a:pt x="446" y="835"/>
                    <a:pt x="446" y="712"/>
                  </a:cubicBezTo>
                  <a:lnTo>
                    <a:pt x="446" y="223"/>
                  </a:lnTo>
                  <a:cubicBezTo>
                    <a:pt x="446" y="101"/>
                    <a:pt x="345" y="0"/>
                    <a:pt x="223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96;p41">
              <a:extLst>
                <a:ext uri="{FF2B5EF4-FFF2-40B4-BE49-F238E27FC236}">
                  <a16:creationId xmlns:a16="http://schemas.microsoft.com/office/drawing/2014/main" id="{1B20A2B0-FA31-48DE-9D34-B016D754E6FD}"/>
                </a:ext>
              </a:extLst>
            </p:cNvPr>
            <p:cNvSpPr/>
            <p:nvPr/>
          </p:nvSpPr>
          <p:spPr>
            <a:xfrm>
              <a:off x="3527059" y="1569033"/>
              <a:ext cx="199290" cy="220515"/>
            </a:xfrm>
            <a:custGeom>
              <a:avLst/>
              <a:gdLst/>
              <a:ahLst/>
              <a:cxnLst/>
              <a:rect l="l" t="t" r="r" b="b"/>
              <a:pathLst>
                <a:path w="4488" h="4966" extrusionOk="0">
                  <a:moveTo>
                    <a:pt x="224" y="1"/>
                  </a:moveTo>
                  <a:cubicBezTo>
                    <a:pt x="157" y="1"/>
                    <a:pt x="102" y="23"/>
                    <a:pt x="57" y="68"/>
                  </a:cubicBezTo>
                  <a:cubicBezTo>
                    <a:pt x="12" y="124"/>
                    <a:pt x="1" y="179"/>
                    <a:pt x="1" y="246"/>
                  </a:cubicBezTo>
                  <a:lnTo>
                    <a:pt x="435" y="4376"/>
                  </a:lnTo>
                  <a:cubicBezTo>
                    <a:pt x="468" y="4710"/>
                    <a:pt x="758" y="4965"/>
                    <a:pt x="1103" y="4965"/>
                  </a:cubicBezTo>
                  <a:lnTo>
                    <a:pt x="3385" y="4965"/>
                  </a:lnTo>
                  <a:cubicBezTo>
                    <a:pt x="3730" y="4965"/>
                    <a:pt x="4020" y="4710"/>
                    <a:pt x="4053" y="4376"/>
                  </a:cubicBezTo>
                  <a:lnTo>
                    <a:pt x="4487" y="246"/>
                  </a:lnTo>
                  <a:cubicBezTo>
                    <a:pt x="4487" y="179"/>
                    <a:pt x="4465" y="124"/>
                    <a:pt x="4431" y="68"/>
                  </a:cubicBezTo>
                  <a:cubicBezTo>
                    <a:pt x="4387" y="23"/>
                    <a:pt x="4320" y="1"/>
                    <a:pt x="4265" y="1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7;p41">
              <a:extLst>
                <a:ext uri="{FF2B5EF4-FFF2-40B4-BE49-F238E27FC236}">
                  <a16:creationId xmlns:a16="http://schemas.microsoft.com/office/drawing/2014/main" id="{1C9F2819-10A4-46CB-AA0F-24B22595481F}"/>
                </a:ext>
              </a:extLst>
            </p:cNvPr>
            <p:cNvSpPr/>
            <p:nvPr/>
          </p:nvSpPr>
          <p:spPr>
            <a:xfrm>
              <a:off x="3626437" y="1569033"/>
              <a:ext cx="99911" cy="220515"/>
            </a:xfrm>
            <a:custGeom>
              <a:avLst/>
              <a:gdLst/>
              <a:ahLst/>
              <a:cxnLst/>
              <a:rect l="l" t="t" r="r" b="b"/>
              <a:pathLst>
                <a:path w="2250" h="4966" extrusionOk="0">
                  <a:moveTo>
                    <a:pt x="1" y="1"/>
                  </a:moveTo>
                  <a:lnTo>
                    <a:pt x="1" y="4965"/>
                  </a:lnTo>
                  <a:lnTo>
                    <a:pt x="1147" y="4965"/>
                  </a:lnTo>
                  <a:cubicBezTo>
                    <a:pt x="1492" y="4965"/>
                    <a:pt x="1782" y="4710"/>
                    <a:pt x="1815" y="4376"/>
                  </a:cubicBezTo>
                  <a:lnTo>
                    <a:pt x="2249" y="246"/>
                  </a:lnTo>
                  <a:cubicBezTo>
                    <a:pt x="2249" y="179"/>
                    <a:pt x="2227" y="124"/>
                    <a:pt x="2193" y="68"/>
                  </a:cubicBezTo>
                  <a:cubicBezTo>
                    <a:pt x="2149" y="23"/>
                    <a:pt x="2082" y="1"/>
                    <a:pt x="2027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8;p41">
              <a:extLst>
                <a:ext uri="{FF2B5EF4-FFF2-40B4-BE49-F238E27FC236}">
                  <a16:creationId xmlns:a16="http://schemas.microsoft.com/office/drawing/2014/main" id="{8C42E74D-3951-448C-B65A-84BC20CCCC44}"/>
                </a:ext>
              </a:extLst>
            </p:cNvPr>
            <p:cNvSpPr/>
            <p:nvPr/>
          </p:nvSpPr>
          <p:spPr>
            <a:xfrm>
              <a:off x="3526615" y="1478624"/>
              <a:ext cx="200178" cy="57371"/>
            </a:xfrm>
            <a:custGeom>
              <a:avLst/>
              <a:gdLst/>
              <a:ahLst/>
              <a:cxnLst/>
              <a:rect l="l" t="t" r="r" b="b"/>
              <a:pathLst>
                <a:path w="4508" h="1292" extrusionOk="0">
                  <a:moveTo>
                    <a:pt x="590" y="0"/>
                  </a:moveTo>
                  <a:cubicBezTo>
                    <a:pt x="501" y="0"/>
                    <a:pt x="412" y="56"/>
                    <a:pt x="379" y="145"/>
                  </a:cubicBezTo>
                  <a:lnTo>
                    <a:pt x="22" y="991"/>
                  </a:lnTo>
                  <a:cubicBezTo>
                    <a:pt x="0" y="1057"/>
                    <a:pt x="11" y="1136"/>
                    <a:pt x="55" y="1203"/>
                  </a:cubicBezTo>
                  <a:cubicBezTo>
                    <a:pt x="89" y="1258"/>
                    <a:pt x="167" y="1292"/>
                    <a:pt x="234" y="1292"/>
                  </a:cubicBezTo>
                  <a:lnTo>
                    <a:pt x="4275" y="1292"/>
                  </a:lnTo>
                  <a:cubicBezTo>
                    <a:pt x="4341" y="1292"/>
                    <a:pt x="4408" y="1258"/>
                    <a:pt x="4453" y="1203"/>
                  </a:cubicBezTo>
                  <a:cubicBezTo>
                    <a:pt x="4497" y="1136"/>
                    <a:pt x="4508" y="1057"/>
                    <a:pt x="4475" y="991"/>
                  </a:cubicBezTo>
                  <a:lnTo>
                    <a:pt x="4119" y="145"/>
                  </a:lnTo>
                  <a:cubicBezTo>
                    <a:pt x="4096" y="56"/>
                    <a:pt x="4007" y="0"/>
                    <a:pt x="3918" y="0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9;p41">
              <a:extLst>
                <a:ext uri="{FF2B5EF4-FFF2-40B4-BE49-F238E27FC236}">
                  <a16:creationId xmlns:a16="http://schemas.microsoft.com/office/drawing/2014/main" id="{92B132CA-E59F-44F8-9175-ED2CB8190B62}"/>
                </a:ext>
              </a:extLst>
            </p:cNvPr>
            <p:cNvSpPr/>
            <p:nvPr/>
          </p:nvSpPr>
          <p:spPr>
            <a:xfrm>
              <a:off x="3626437" y="1478624"/>
              <a:ext cx="100355" cy="57371"/>
            </a:xfrm>
            <a:custGeom>
              <a:avLst/>
              <a:gdLst/>
              <a:ahLst/>
              <a:cxnLst/>
              <a:rect l="l" t="t" r="r" b="b"/>
              <a:pathLst>
                <a:path w="2260" h="1292" extrusionOk="0">
                  <a:moveTo>
                    <a:pt x="1" y="0"/>
                  </a:moveTo>
                  <a:lnTo>
                    <a:pt x="1" y="1292"/>
                  </a:lnTo>
                  <a:lnTo>
                    <a:pt x="2027" y="1292"/>
                  </a:lnTo>
                  <a:cubicBezTo>
                    <a:pt x="2093" y="1292"/>
                    <a:pt x="2160" y="1258"/>
                    <a:pt x="2205" y="1203"/>
                  </a:cubicBezTo>
                  <a:cubicBezTo>
                    <a:pt x="2249" y="1136"/>
                    <a:pt x="2260" y="1057"/>
                    <a:pt x="2227" y="991"/>
                  </a:cubicBezTo>
                  <a:lnTo>
                    <a:pt x="1871" y="145"/>
                  </a:lnTo>
                  <a:cubicBezTo>
                    <a:pt x="1848" y="56"/>
                    <a:pt x="1759" y="0"/>
                    <a:pt x="1670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0;p41">
              <a:extLst>
                <a:ext uri="{FF2B5EF4-FFF2-40B4-BE49-F238E27FC236}">
                  <a16:creationId xmlns:a16="http://schemas.microsoft.com/office/drawing/2014/main" id="{9401C91A-63E2-46B5-82B0-D7C82366E461}"/>
                </a:ext>
              </a:extLst>
            </p:cNvPr>
            <p:cNvSpPr/>
            <p:nvPr/>
          </p:nvSpPr>
          <p:spPr>
            <a:xfrm>
              <a:off x="3515735" y="1521608"/>
              <a:ext cx="220959" cy="62300"/>
            </a:xfrm>
            <a:custGeom>
              <a:avLst/>
              <a:gdLst/>
              <a:ahLst/>
              <a:cxnLst/>
              <a:rect l="l" t="t" r="r" b="b"/>
              <a:pathLst>
                <a:path w="4976" h="1403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lnTo>
                    <a:pt x="0" y="1180"/>
                  </a:lnTo>
                  <a:cubicBezTo>
                    <a:pt x="0" y="1314"/>
                    <a:pt x="100" y="1403"/>
                    <a:pt x="223" y="1403"/>
                  </a:cubicBezTo>
                  <a:lnTo>
                    <a:pt x="4753" y="1403"/>
                  </a:lnTo>
                  <a:cubicBezTo>
                    <a:pt x="4876" y="1403"/>
                    <a:pt x="4975" y="1314"/>
                    <a:pt x="4975" y="1180"/>
                  </a:cubicBezTo>
                  <a:lnTo>
                    <a:pt x="4975" y="223"/>
                  </a:lnTo>
                  <a:cubicBezTo>
                    <a:pt x="4975" y="101"/>
                    <a:pt x="4876" y="0"/>
                    <a:pt x="4753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1;p41">
              <a:extLst>
                <a:ext uri="{FF2B5EF4-FFF2-40B4-BE49-F238E27FC236}">
                  <a16:creationId xmlns:a16="http://schemas.microsoft.com/office/drawing/2014/main" id="{AA4FABD6-E912-4388-A32E-8AE201E17A59}"/>
                </a:ext>
              </a:extLst>
            </p:cNvPr>
            <p:cNvSpPr/>
            <p:nvPr/>
          </p:nvSpPr>
          <p:spPr>
            <a:xfrm>
              <a:off x="3626437" y="1521608"/>
              <a:ext cx="110258" cy="62300"/>
            </a:xfrm>
            <a:custGeom>
              <a:avLst/>
              <a:gdLst/>
              <a:ahLst/>
              <a:cxnLst/>
              <a:rect l="l" t="t" r="r" b="b"/>
              <a:pathLst>
                <a:path w="2483" h="1403" extrusionOk="0">
                  <a:moveTo>
                    <a:pt x="1" y="0"/>
                  </a:moveTo>
                  <a:lnTo>
                    <a:pt x="1" y="1403"/>
                  </a:lnTo>
                  <a:lnTo>
                    <a:pt x="2260" y="1403"/>
                  </a:lnTo>
                  <a:cubicBezTo>
                    <a:pt x="2383" y="1403"/>
                    <a:pt x="2482" y="1314"/>
                    <a:pt x="2482" y="1180"/>
                  </a:cubicBezTo>
                  <a:lnTo>
                    <a:pt x="2482" y="223"/>
                  </a:lnTo>
                  <a:cubicBezTo>
                    <a:pt x="2482" y="101"/>
                    <a:pt x="2383" y="0"/>
                    <a:pt x="2260" y="0"/>
                  </a:cubicBezTo>
                  <a:close/>
                </a:path>
              </a:pathLst>
            </a:custGeom>
            <a:solidFill>
              <a:srgbClr val="87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2;p41">
              <a:extLst>
                <a:ext uri="{FF2B5EF4-FFF2-40B4-BE49-F238E27FC236}">
                  <a16:creationId xmlns:a16="http://schemas.microsoft.com/office/drawing/2014/main" id="{AE35EA03-9E0F-4517-8330-5977F93A5AFC}"/>
                </a:ext>
              </a:extLst>
            </p:cNvPr>
            <p:cNvSpPr/>
            <p:nvPr/>
          </p:nvSpPr>
          <p:spPr>
            <a:xfrm>
              <a:off x="3642246" y="1715880"/>
              <a:ext cx="195293" cy="42052"/>
            </a:xfrm>
            <a:custGeom>
              <a:avLst/>
              <a:gdLst/>
              <a:ahLst/>
              <a:cxnLst/>
              <a:rect l="l" t="t" r="r" b="b"/>
              <a:pathLst>
                <a:path w="4398" h="947" extrusionOk="0">
                  <a:moveTo>
                    <a:pt x="479" y="0"/>
                  </a:moveTo>
                  <a:cubicBezTo>
                    <a:pt x="346" y="0"/>
                    <a:pt x="234" y="56"/>
                    <a:pt x="145" y="145"/>
                  </a:cubicBezTo>
                  <a:cubicBezTo>
                    <a:pt x="56" y="223"/>
                    <a:pt x="1" y="345"/>
                    <a:pt x="1" y="479"/>
                  </a:cubicBezTo>
                  <a:cubicBezTo>
                    <a:pt x="1" y="735"/>
                    <a:pt x="224" y="946"/>
                    <a:pt x="479" y="946"/>
                  </a:cubicBezTo>
                  <a:lnTo>
                    <a:pt x="4397" y="946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3;p41">
              <a:extLst>
                <a:ext uri="{FF2B5EF4-FFF2-40B4-BE49-F238E27FC236}">
                  <a16:creationId xmlns:a16="http://schemas.microsoft.com/office/drawing/2014/main" id="{56FEE10F-C812-4929-98D7-F4C5C25A43E8}"/>
                </a:ext>
              </a:extLst>
            </p:cNvPr>
            <p:cNvSpPr/>
            <p:nvPr/>
          </p:nvSpPr>
          <p:spPr>
            <a:xfrm>
              <a:off x="3732210" y="1715880"/>
              <a:ext cx="105329" cy="42052"/>
            </a:xfrm>
            <a:custGeom>
              <a:avLst/>
              <a:gdLst/>
              <a:ahLst/>
              <a:cxnLst/>
              <a:rect l="l" t="t" r="r" b="b"/>
              <a:pathLst>
                <a:path w="2372" h="947" extrusionOk="0">
                  <a:moveTo>
                    <a:pt x="1" y="0"/>
                  </a:moveTo>
                  <a:lnTo>
                    <a:pt x="1" y="946"/>
                  </a:lnTo>
                  <a:lnTo>
                    <a:pt x="2371" y="946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4;p41">
              <a:extLst>
                <a:ext uri="{FF2B5EF4-FFF2-40B4-BE49-F238E27FC236}">
                  <a16:creationId xmlns:a16="http://schemas.microsoft.com/office/drawing/2014/main" id="{F1388A48-0E7B-41C6-B81E-C7B3A55CCF83}"/>
                </a:ext>
              </a:extLst>
            </p:cNvPr>
            <p:cNvSpPr/>
            <p:nvPr/>
          </p:nvSpPr>
          <p:spPr>
            <a:xfrm>
              <a:off x="3610629" y="1684220"/>
              <a:ext cx="242718" cy="105329"/>
            </a:xfrm>
            <a:custGeom>
              <a:avLst/>
              <a:gdLst/>
              <a:ahLst/>
              <a:cxnLst/>
              <a:rect l="l" t="t" r="r" b="b"/>
              <a:pathLst>
                <a:path w="5466" h="2372" extrusionOk="0">
                  <a:moveTo>
                    <a:pt x="1191" y="1"/>
                  </a:moveTo>
                  <a:cubicBezTo>
                    <a:pt x="869" y="1"/>
                    <a:pt x="568" y="135"/>
                    <a:pt x="357" y="346"/>
                  </a:cubicBezTo>
                  <a:cubicBezTo>
                    <a:pt x="134" y="568"/>
                    <a:pt x="1" y="858"/>
                    <a:pt x="1" y="1192"/>
                  </a:cubicBezTo>
                  <a:cubicBezTo>
                    <a:pt x="1" y="1849"/>
                    <a:pt x="535" y="2371"/>
                    <a:pt x="1191" y="2371"/>
                  </a:cubicBezTo>
                  <a:lnTo>
                    <a:pt x="5109" y="2371"/>
                  </a:lnTo>
                  <a:cubicBezTo>
                    <a:pt x="5210" y="2371"/>
                    <a:pt x="5299" y="2338"/>
                    <a:pt x="5366" y="2272"/>
                  </a:cubicBezTo>
                  <a:cubicBezTo>
                    <a:pt x="5432" y="2205"/>
                    <a:pt x="5465" y="2116"/>
                    <a:pt x="5465" y="2015"/>
                  </a:cubicBezTo>
                  <a:cubicBezTo>
                    <a:pt x="5465" y="1826"/>
                    <a:pt x="5310" y="1659"/>
                    <a:pt x="5109" y="1659"/>
                  </a:cubicBezTo>
                  <a:lnTo>
                    <a:pt x="1191" y="1659"/>
                  </a:lnTo>
                  <a:cubicBezTo>
                    <a:pt x="936" y="1659"/>
                    <a:pt x="713" y="1448"/>
                    <a:pt x="713" y="1192"/>
                  </a:cubicBezTo>
                  <a:cubicBezTo>
                    <a:pt x="713" y="924"/>
                    <a:pt x="936" y="713"/>
                    <a:pt x="1191" y="713"/>
                  </a:cubicBezTo>
                  <a:lnTo>
                    <a:pt x="5109" y="713"/>
                  </a:lnTo>
                  <a:cubicBezTo>
                    <a:pt x="5210" y="713"/>
                    <a:pt x="5299" y="679"/>
                    <a:pt x="5366" y="613"/>
                  </a:cubicBezTo>
                  <a:cubicBezTo>
                    <a:pt x="5432" y="546"/>
                    <a:pt x="5465" y="457"/>
                    <a:pt x="5465" y="357"/>
                  </a:cubicBezTo>
                  <a:cubicBezTo>
                    <a:pt x="5465" y="157"/>
                    <a:pt x="5310" y="1"/>
                    <a:pt x="5109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5;p41">
              <a:extLst>
                <a:ext uri="{FF2B5EF4-FFF2-40B4-BE49-F238E27FC236}">
                  <a16:creationId xmlns:a16="http://schemas.microsoft.com/office/drawing/2014/main" id="{52D8366B-D0D9-4B31-887E-E8B41601A29B}"/>
                </a:ext>
              </a:extLst>
            </p:cNvPr>
            <p:cNvSpPr/>
            <p:nvPr/>
          </p:nvSpPr>
          <p:spPr>
            <a:xfrm>
              <a:off x="3732210" y="1757888"/>
              <a:ext cx="121137" cy="31661"/>
            </a:xfrm>
            <a:custGeom>
              <a:avLst/>
              <a:gdLst/>
              <a:ahLst/>
              <a:cxnLst/>
              <a:rect l="l" t="t" r="r" b="b"/>
              <a:pathLst>
                <a:path w="2728" h="713" extrusionOk="0">
                  <a:moveTo>
                    <a:pt x="1" y="0"/>
                  </a:moveTo>
                  <a:lnTo>
                    <a:pt x="1" y="712"/>
                  </a:lnTo>
                  <a:lnTo>
                    <a:pt x="2371" y="712"/>
                  </a:lnTo>
                  <a:cubicBezTo>
                    <a:pt x="2472" y="712"/>
                    <a:pt x="2561" y="679"/>
                    <a:pt x="2628" y="613"/>
                  </a:cubicBezTo>
                  <a:cubicBezTo>
                    <a:pt x="2694" y="546"/>
                    <a:pt x="2727" y="457"/>
                    <a:pt x="2727" y="356"/>
                  </a:cubicBezTo>
                  <a:cubicBezTo>
                    <a:pt x="2727" y="167"/>
                    <a:pt x="2572" y="0"/>
                    <a:pt x="2371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6;p41">
              <a:extLst>
                <a:ext uri="{FF2B5EF4-FFF2-40B4-BE49-F238E27FC236}">
                  <a16:creationId xmlns:a16="http://schemas.microsoft.com/office/drawing/2014/main" id="{F856FDA2-2CA6-4858-AD6B-161984DB7CEE}"/>
                </a:ext>
              </a:extLst>
            </p:cNvPr>
            <p:cNvSpPr/>
            <p:nvPr/>
          </p:nvSpPr>
          <p:spPr>
            <a:xfrm>
              <a:off x="3732210" y="1684220"/>
              <a:ext cx="121137" cy="31705"/>
            </a:xfrm>
            <a:custGeom>
              <a:avLst/>
              <a:gdLst/>
              <a:ahLst/>
              <a:cxnLst/>
              <a:rect l="l" t="t" r="r" b="b"/>
              <a:pathLst>
                <a:path w="2728" h="714" extrusionOk="0">
                  <a:moveTo>
                    <a:pt x="1" y="1"/>
                  </a:moveTo>
                  <a:lnTo>
                    <a:pt x="1" y="713"/>
                  </a:lnTo>
                  <a:lnTo>
                    <a:pt x="2371" y="713"/>
                  </a:lnTo>
                  <a:cubicBezTo>
                    <a:pt x="2472" y="713"/>
                    <a:pt x="2561" y="679"/>
                    <a:pt x="2628" y="613"/>
                  </a:cubicBezTo>
                  <a:cubicBezTo>
                    <a:pt x="2694" y="546"/>
                    <a:pt x="2727" y="457"/>
                    <a:pt x="2727" y="357"/>
                  </a:cubicBezTo>
                  <a:cubicBezTo>
                    <a:pt x="2727" y="157"/>
                    <a:pt x="2572" y="1"/>
                    <a:pt x="2371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F932F3E-D205-4F1A-90B3-70A9696055C6}"/>
              </a:ext>
            </a:extLst>
          </p:cNvPr>
          <p:cNvSpPr txBox="1"/>
          <p:nvPr/>
        </p:nvSpPr>
        <p:spPr>
          <a:xfrm>
            <a:off x="2903051" y="1589508"/>
            <a:ext cx="5783527" cy="8309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Nguyên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nhân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con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thiếu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trách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nhiệm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lỗi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Google Shape;864;p39">
            <a:extLst>
              <a:ext uri="{FF2B5EF4-FFF2-40B4-BE49-F238E27FC236}">
                <a16:creationId xmlns:a16="http://schemas.microsoft.com/office/drawing/2014/main" id="{2748B865-706D-4D3F-BFEC-836E09820F7A}"/>
              </a:ext>
            </a:extLst>
          </p:cNvPr>
          <p:cNvCxnSpPr>
            <a:cxnSpLocks/>
          </p:cNvCxnSpPr>
          <p:nvPr/>
        </p:nvCxnSpPr>
        <p:spPr>
          <a:xfrm>
            <a:off x="1765555" y="3298217"/>
            <a:ext cx="148933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48" name="Google Shape;994;p41">
            <a:extLst>
              <a:ext uri="{FF2B5EF4-FFF2-40B4-BE49-F238E27FC236}">
                <a16:creationId xmlns:a16="http://schemas.microsoft.com/office/drawing/2014/main" id="{FBFC0B82-6C00-4170-8BCE-AF7704A0C510}"/>
              </a:ext>
            </a:extLst>
          </p:cNvPr>
          <p:cNvGrpSpPr/>
          <p:nvPr/>
        </p:nvGrpSpPr>
        <p:grpSpPr>
          <a:xfrm>
            <a:off x="833935" y="2884518"/>
            <a:ext cx="772591" cy="771507"/>
            <a:chOff x="3515735" y="1452425"/>
            <a:chExt cx="337612" cy="337124"/>
          </a:xfrm>
        </p:grpSpPr>
        <p:sp>
          <p:nvSpPr>
            <p:cNvPr id="49" name="Google Shape;995;p41">
              <a:extLst>
                <a:ext uri="{FF2B5EF4-FFF2-40B4-BE49-F238E27FC236}">
                  <a16:creationId xmlns:a16="http://schemas.microsoft.com/office/drawing/2014/main" id="{E269600E-CF03-42E6-AF12-0BFFCA700BA1}"/>
                </a:ext>
              </a:extLst>
            </p:cNvPr>
            <p:cNvSpPr/>
            <p:nvPr/>
          </p:nvSpPr>
          <p:spPr>
            <a:xfrm>
              <a:off x="3569110" y="1452425"/>
              <a:ext cx="19805" cy="41563"/>
            </a:xfrm>
            <a:custGeom>
              <a:avLst/>
              <a:gdLst/>
              <a:ahLst/>
              <a:cxnLst/>
              <a:rect l="l" t="t" r="r" b="b"/>
              <a:pathLst>
                <a:path w="446" h="936" extrusionOk="0">
                  <a:moveTo>
                    <a:pt x="223" y="0"/>
                  </a:moveTo>
                  <a:cubicBezTo>
                    <a:pt x="100" y="0"/>
                    <a:pt x="1" y="101"/>
                    <a:pt x="1" y="223"/>
                  </a:cubicBezTo>
                  <a:lnTo>
                    <a:pt x="1" y="712"/>
                  </a:lnTo>
                  <a:cubicBezTo>
                    <a:pt x="1" y="835"/>
                    <a:pt x="100" y="935"/>
                    <a:pt x="223" y="935"/>
                  </a:cubicBezTo>
                  <a:cubicBezTo>
                    <a:pt x="345" y="935"/>
                    <a:pt x="446" y="835"/>
                    <a:pt x="446" y="712"/>
                  </a:cubicBezTo>
                  <a:lnTo>
                    <a:pt x="446" y="223"/>
                  </a:lnTo>
                  <a:cubicBezTo>
                    <a:pt x="446" y="101"/>
                    <a:pt x="345" y="0"/>
                    <a:pt x="223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6;p41">
              <a:extLst>
                <a:ext uri="{FF2B5EF4-FFF2-40B4-BE49-F238E27FC236}">
                  <a16:creationId xmlns:a16="http://schemas.microsoft.com/office/drawing/2014/main" id="{8DD523C5-F648-48CF-AD19-BDE7EC3B56DB}"/>
                </a:ext>
              </a:extLst>
            </p:cNvPr>
            <p:cNvSpPr/>
            <p:nvPr/>
          </p:nvSpPr>
          <p:spPr>
            <a:xfrm>
              <a:off x="3527059" y="1569033"/>
              <a:ext cx="199290" cy="220515"/>
            </a:xfrm>
            <a:custGeom>
              <a:avLst/>
              <a:gdLst/>
              <a:ahLst/>
              <a:cxnLst/>
              <a:rect l="l" t="t" r="r" b="b"/>
              <a:pathLst>
                <a:path w="4488" h="4966" extrusionOk="0">
                  <a:moveTo>
                    <a:pt x="224" y="1"/>
                  </a:moveTo>
                  <a:cubicBezTo>
                    <a:pt x="157" y="1"/>
                    <a:pt x="102" y="23"/>
                    <a:pt x="57" y="68"/>
                  </a:cubicBezTo>
                  <a:cubicBezTo>
                    <a:pt x="12" y="124"/>
                    <a:pt x="1" y="179"/>
                    <a:pt x="1" y="246"/>
                  </a:cubicBezTo>
                  <a:lnTo>
                    <a:pt x="435" y="4376"/>
                  </a:lnTo>
                  <a:cubicBezTo>
                    <a:pt x="468" y="4710"/>
                    <a:pt x="758" y="4965"/>
                    <a:pt x="1103" y="4965"/>
                  </a:cubicBezTo>
                  <a:lnTo>
                    <a:pt x="3385" y="4965"/>
                  </a:lnTo>
                  <a:cubicBezTo>
                    <a:pt x="3730" y="4965"/>
                    <a:pt x="4020" y="4710"/>
                    <a:pt x="4053" y="4376"/>
                  </a:cubicBezTo>
                  <a:lnTo>
                    <a:pt x="4487" y="246"/>
                  </a:lnTo>
                  <a:cubicBezTo>
                    <a:pt x="4487" y="179"/>
                    <a:pt x="4465" y="124"/>
                    <a:pt x="4431" y="68"/>
                  </a:cubicBezTo>
                  <a:cubicBezTo>
                    <a:pt x="4387" y="23"/>
                    <a:pt x="4320" y="1"/>
                    <a:pt x="4265" y="1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7;p41">
              <a:extLst>
                <a:ext uri="{FF2B5EF4-FFF2-40B4-BE49-F238E27FC236}">
                  <a16:creationId xmlns:a16="http://schemas.microsoft.com/office/drawing/2014/main" id="{0CEBF1EE-917C-47CD-99FC-787EC66D4743}"/>
                </a:ext>
              </a:extLst>
            </p:cNvPr>
            <p:cNvSpPr/>
            <p:nvPr/>
          </p:nvSpPr>
          <p:spPr>
            <a:xfrm>
              <a:off x="3626437" y="1569033"/>
              <a:ext cx="99911" cy="220515"/>
            </a:xfrm>
            <a:custGeom>
              <a:avLst/>
              <a:gdLst/>
              <a:ahLst/>
              <a:cxnLst/>
              <a:rect l="l" t="t" r="r" b="b"/>
              <a:pathLst>
                <a:path w="2250" h="4966" extrusionOk="0">
                  <a:moveTo>
                    <a:pt x="1" y="1"/>
                  </a:moveTo>
                  <a:lnTo>
                    <a:pt x="1" y="4965"/>
                  </a:lnTo>
                  <a:lnTo>
                    <a:pt x="1147" y="4965"/>
                  </a:lnTo>
                  <a:cubicBezTo>
                    <a:pt x="1492" y="4965"/>
                    <a:pt x="1782" y="4710"/>
                    <a:pt x="1815" y="4376"/>
                  </a:cubicBezTo>
                  <a:lnTo>
                    <a:pt x="2249" y="246"/>
                  </a:lnTo>
                  <a:cubicBezTo>
                    <a:pt x="2249" y="179"/>
                    <a:pt x="2227" y="124"/>
                    <a:pt x="2193" y="68"/>
                  </a:cubicBezTo>
                  <a:cubicBezTo>
                    <a:pt x="2149" y="23"/>
                    <a:pt x="2082" y="1"/>
                    <a:pt x="2027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8;p41">
              <a:extLst>
                <a:ext uri="{FF2B5EF4-FFF2-40B4-BE49-F238E27FC236}">
                  <a16:creationId xmlns:a16="http://schemas.microsoft.com/office/drawing/2014/main" id="{722DBD6B-57C0-45FB-92FC-60F7E3827605}"/>
                </a:ext>
              </a:extLst>
            </p:cNvPr>
            <p:cNvSpPr/>
            <p:nvPr/>
          </p:nvSpPr>
          <p:spPr>
            <a:xfrm>
              <a:off x="3526615" y="1478624"/>
              <a:ext cx="200178" cy="57371"/>
            </a:xfrm>
            <a:custGeom>
              <a:avLst/>
              <a:gdLst/>
              <a:ahLst/>
              <a:cxnLst/>
              <a:rect l="l" t="t" r="r" b="b"/>
              <a:pathLst>
                <a:path w="4508" h="1292" extrusionOk="0">
                  <a:moveTo>
                    <a:pt x="590" y="0"/>
                  </a:moveTo>
                  <a:cubicBezTo>
                    <a:pt x="501" y="0"/>
                    <a:pt x="412" y="56"/>
                    <a:pt x="379" y="145"/>
                  </a:cubicBezTo>
                  <a:lnTo>
                    <a:pt x="22" y="991"/>
                  </a:lnTo>
                  <a:cubicBezTo>
                    <a:pt x="0" y="1057"/>
                    <a:pt x="11" y="1136"/>
                    <a:pt x="55" y="1203"/>
                  </a:cubicBezTo>
                  <a:cubicBezTo>
                    <a:pt x="89" y="1258"/>
                    <a:pt x="167" y="1292"/>
                    <a:pt x="234" y="1292"/>
                  </a:cubicBezTo>
                  <a:lnTo>
                    <a:pt x="4275" y="1292"/>
                  </a:lnTo>
                  <a:cubicBezTo>
                    <a:pt x="4341" y="1292"/>
                    <a:pt x="4408" y="1258"/>
                    <a:pt x="4453" y="1203"/>
                  </a:cubicBezTo>
                  <a:cubicBezTo>
                    <a:pt x="4497" y="1136"/>
                    <a:pt x="4508" y="1057"/>
                    <a:pt x="4475" y="991"/>
                  </a:cubicBezTo>
                  <a:lnTo>
                    <a:pt x="4119" y="145"/>
                  </a:lnTo>
                  <a:cubicBezTo>
                    <a:pt x="4096" y="56"/>
                    <a:pt x="4007" y="0"/>
                    <a:pt x="3918" y="0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9;p41">
              <a:extLst>
                <a:ext uri="{FF2B5EF4-FFF2-40B4-BE49-F238E27FC236}">
                  <a16:creationId xmlns:a16="http://schemas.microsoft.com/office/drawing/2014/main" id="{914FDB32-E312-4A0A-B5B4-C06F5FC410DB}"/>
                </a:ext>
              </a:extLst>
            </p:cNvPr>
            <p:cNvSpPr/>
            <p:nvPr/>
          </p:nvSpPr>
          <p:spPr>
            <a:xfrm>
              <a:off x="3626437" y="1478624"/>
              <a:ext cx="100355" cy="57371"/>
            </a:xfrm>
            <a:custGeom>
              <a:avLst/>
              <a:gdLst/>
              <a:ahLst/>
              <a:cxnLst/>
              <a:rect l="l" t="t" r="r" b="b"/>
              <a:pathLst>
                <a:path w="2260" h="1292" extrusionOk="0">
                  <a:moveTo>
                    <a:pt x="1" y="0"/>
                  </a:moveTo>
                  <a:lnTo>
                    <a:pt x="1" y="1292"/>
                  </a:lnTo>
                  <a:lnTo>
                    <a:pt x="2027" y="1292"/>
                  </a:lnTo>
                  <a:cubicBezTo>
                    <a:pt x="2093" y="1292"/>
                    <a:pt x="2160" y="1258"/>
                    <a:pt x="2205" y="1203"/>
                  </a:cubicBezTo>
                  <a:cubicBezTo>
                    <a:pt x="2249" y="1136"/>
                    <a:pt x="2260" y="1057"/>
                    <a:pt x="2227" y="991"/>
                  </a:cubicBezTo>
                  <a:lnTo>
                    <a:pt x="1871" y="145"/>
                  </a:lnTo>
                  <a:cubicBezTo>
                    <a:pt x="1848" y="56"/>
                    <a:pt x="1759" y="0"/>
                    <a:pt x="1670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00;p41">
              <a:extLst>
                <a:ext uri="{FF2B5EF4-FFF2-40B4-BE49-F238E27FC236}">
                  <a16:creationId xmlns:a16="http://schemas.microsoft.com/office/drawing/2014/main" id="{9F78CF60-A185-43E9-B1D8-E594AB1992E7}"/>
                </a:ext>
              </a:extLst>
            </p:cNvPr>
            <p:cNvSpPr/>
            <p:nvPr/>
          </p:nvSpPr>
          <p:spPr>
            <a:xfrm>
              <a:off x="3515735" y="1521608"/>
              <a:ext cx="220959" cy="62300"/>
            </a:xfrm>
            <a:custGeom>
              <a:avLst/>
              <a:gdLst/>
              <a:ahLst/>
              <a:cxnLst/>
              <a:rect l="l" t="t" r="r" b="b"/>
              <a:pathLst>
                <a:path w="4976" h="1403" extrusionOk="0">
                  <a:moveTo>
                    <a:pt x="223" y="0"/>
                  </a:moveTo>
                  <a:cubicBezTo>
                    <a:pt x="100" y="0"/>
                    <a:pt x="0" y="101"/>
                    <a:pt x="0" y="223"/>
                  </a:cubicBezTo>
                  <a:lnTo>
                    <a:pt x="0" y="1180"/>
                  </a:lnTo>
                  <a:cubicBezTo>
                    <a:pt x="0" y="1314"/>
                    <a:pt x="100" y="1403"/>
                    <a:pt x="223" y="1403"/>
                  </a:cubicBezTo>
                  <a:lnTo>
                    <a:pt x="4753" y="1403"/>
                  </a:lnTo>
                  <a:cubicBezTo>
                    <a:pt x="4876" y="1403"/>
                    <a:pt x="4975" y="1314"/>
                    <a:pt x="4975" y="1180"/>
                  </a:cubicBezTo>
                  <a:lnTo>
                    <a:pt x="4975" y="223"/>
                  </a:lnTo>
                  <a:cubicBezTo>
                    <a:pt x="4975" y="101"/>
                    <a:pt x="4876" y="0"/>
                    <a:pt x="4753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1;p41">
              <a:extLst>
                <a:ext uri="{FF2B5EF4-FFF2-40B4-BE49-F238E27FC236}">
                  <a16:creationId xmlns:a16="http://schemas.microsoft.com/office/drawing/2014/main" id="{2C7F48E6-D51B-480C-9AD8-B63CB688A0DA}"/>
                </a:ext>
              </a:extLst>
            </p:cNvPr>
            <p:cNvSpPr/>
            <p:nvPr/>
          </p:nvSpPr>
          <p:spPr>
            <a:xfrm>
              <a:off x="3626437" y="1521608"/>
              <a:ext cx="110258" cy="62300"/>
            </a:xfrm>
            <a:custGeom>
              <a:avLst/>
              <a:gdLst/>
              <a:ahLst/>
              <a:cxnLst/>
              <a:rect l="l" t="t" r="r" b="b"/>
              <a:pathLst>
                <a:path w="2483" h="1403" extrusionOk="0">
                  <a:moveTo>
                    <a:pt x="1" y="0"/>
                  </a:moveTo>
                  <a:lnTo>
                    <a:pt x="1" y="1403"/>
                  </a:lnTo>
                  <a:lnTo>
                    <a:pt x="2260" y="1403"/>
                  </a:lnTo>
                  <a:cubicBezTo>
                    <a:pt x="2383" y="1403"/>
                    <a:pt x="2482" y="1314"/>
                    <a:pt x="2482" y="1180"/>
                  </a:cubicBezTo>
                  <a:lnTo>
                    <a:pt x="2482" y="223"/>
                  </a:lnTo>
                  <a:cubicBezTo>
                    <a:pt x="2482" y="101"/>
                    <a:pt x="2383" y="0"/>
                    <a:pt x="2260" y="0"/>
                  </a:cubicBezTo>
                  <a:close/>
                </a:path>
              </a:pathLst>
            </a:custGeom>
            <a:solidFill>
              <a:srgbClr val="87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2;p41">
              <a:extLst>
                <a:ext uri="{FF2B5EF4-FFF2-40B4-BE49-F238E27FC236}">
                  <a16:creationId xmlns:a16="http://schemas.microsoft.com/office/drawing/2014/main" id="{B9BBE398-3533-4F8F-A848-5BBD8785CAFA}"/>
                </a:ext>
              </a:extLst>
            </p:cNvPr>
            <p:cNvSpPr/>
            <p:nvPr/>
          </p:nvSpPr>
          <p:spPr>
            <a:xfrm>
              <a:off x="3642246" y="1715880"/>
              <a:ext cx="195293" cy="42052"/>
            </a:xfrm>
            <a:custGeom>
              <a:avLst/>
              <a:gdLst/>
              <a:ahLst/>
              <a:cxnLst/>
              <a:rect l="l" t="t" r="r" b="b"/>
              <a:pathLst>
                <a:path w="4398" h="947" extrusionOk="0">
                  <a:moveTo>
                    <a:pt x="479" y="0"/>
                  </a:moveTo>
                  <a:cubicBezTo>
                    <a:pt x="346" y="0"/>
                    <a:pt x="234" y="56"/>
                    <a:pt x="145" y="145"/>
                  </a:cubicBezTo>
                  <a:cubicBezTo>
                    <a:pt x="56" y="223"/>
                    <a:pt x="1" y="345"/>
                    <a:pt x="1" y="479"/>
                  </a:cubicBezTo>
                  <a:cubicBezTo>
                    <a:pt x="1" y="735"/>
                    <a:pt x="224" y="946"/>
                    <a:pt x="479" y="946"/>
                  </a:cubicBezTo>
                  <a:lnTo>
                    <a:pt x="4397" y="946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3;p41">
              <a:extLst>
                <a:ext uri="{FF2B5EF4-FFF2-40B4-BE49-F238E27FC236}">
                  <a16:creationId xmlns:a16="http://schemas.microsoft.com/office/drawing/2014/main" id="{C2C3FFCA-3785-4FD9-8727-8F9653720E4E}"/>
                </a:ext>
              </a:extLst>
            </p:cNvPr>
            <p:cNvSpPr/>
            <p:nvPr/>
          </p:nvSpPr>
          <p:spPr>
            <a:xfrm>
              <a:off x="3732210" y="1715880"/>
              <a:ext cx="105329" cy="42052"/>
            </a:xfrm>
            <a:custGeom>
              <a:avLst/>
              <a:gdLst/>
              <a:ahLst/>
              <a:cxnLst/>
              <a:rect l="l" t="t" r="r" b="b"/>
              <a:pathLst>
                <a:path w="2372" h="947" extrusionOk="0">
                  <a:moveTo>
                    <a:pt x="1" y="0"/>
                  </a:moveTo>
                  <a:lnTo>
                    <a:pt x="1" y="946"/>
                  </a:lnTo>
                  <a:lnTo>
                    <a:pt x="2371" y="946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4;p41">
              <a:extLst>
                <a:ext uri="{FF2B5EF4-FFF2-40B4-BE49-F238E27FC236}">
                  <a16:creationId xmlns:a16="http://schemas.microsoft.com/office/drawing/2014/main" id="{36089603-815F-4E07-B110-D732C8AEAC01}"/>
                </a:ext>
              </a:extLst>
            </p:cNvPr>
            <p:cNvSpPr/>
            <p:nvPr/>
          </p:nvSpPr>
          <p:spPr>
            <a:xfrm>
              <a:off x="3610629" y="1684220"/>
              <a:ext cx="242718" cy="105329"/>
            </a:xfrm>
            <a:custGeom>
              <a:avLst/>
              <a:gdLst/>
              <a:ahLst/>
              <a:cxnLst/>
              <a:rect l="l" t="t" r="r" b="b"/>
              <a:pathLst>
                <a:path w="5466" h="2372" extrusionOk="0">
                  <a:moveTo>
                    <a:pt x="1191" y="1"/>
                  </a:moveTo>
                  <a:cubicBezTo>
                    <a:pt x="869" y="1"/>
                    <a:pt x="568" y="135"/>
                    <a:pt x="357" y="346"/>
                  </a:cubicBezTo>
                  <a:cubicBezTo>
                    <a:pt x="134" y="568"/>
                    <a:pt x="1" y="858"/>
                    <a:pt x="1" y="1192"/>
                  </a:cubicBezTo>
                  <a:cubicBezTo>
                    <a:pt x="1" y="1849"/>
                    <a:pt x="535" y="2371"/>
                    <a:pt x="1191" y="2371"/>
                  </a:cubicBezTo>
                  <a:lnTo>
                    <a:pt x="5109" y="2371"/>
                  </a:lnTo>
                  <a:cubicBezTo>
                    <a:pt x="5210" y="2371"/>
                    <a:pt x="5299" y="2338"/>
                    <a:pt x="5366" y="2272"/>
                  </a:cubicBezTo>
                  <a:cubicBezTo>
                    <a:pt x="5432" y="2205"/>
                    <a:pt x="5465" y="2116"/>
                    <a:pt x="5465" y="2015"/>
                  </a:cubicBezTo>
                  <a:cubicBezTo>
                    <a:pt x="5465" y="1826"/>
                    <a:pt x="5310" y="1659"/>
                    <a:pt x="5109" y="1659"/>
                  </a:cubicBezTo>
                  <a:lnTo>
                    <a:pt x="1191" y="1659"/>
                  </a:lnTo>
                  <a:cubicBezTo>
                    <a:pt x="936" y="1659"/>
                    <a:pt x="713" y="1448"/>
                    <a:pt x="713" y="1192"/>
                  </a:cubicBezTo>
                  <a:cubicBezTo>
                    <a:pt x="713" y="924"/>
                    <a:pt x="936" y="713"/>
                    <a:pt x="1191" y="713"/>
                  </a:cubicBezTo>
                  <a:lnTo>
                    <a:pt x="5109" y="713"/>
                  </a:lnTo>
                  <a:cubicBezTo>
                    <a:pt x="5210" y="713"/>
                    <a:pt x="5299" y="679"/>
                    <a:pt x="5366" y="613"/>
                  </a:cubicBezTo>
                  <a:cubicBezTo>
                    <a:pt x="5432" y="546"/>
                    <a:pt x="5465" y="457"/>
                    <a:pt x="5465" y="357"/>
                  </a:cubicBezTo>
                  <a:cubicBezTo>
                    <a:pt x="5465" y="157"/>
                    <a:pt x="5310" y="1"/>
                    <a:pt x="5109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5;p41">
              <a:extLst>
                <a:ext uri="{FF2B5EF4-FFF2-40B4-BE49-F238E27FC236}">
                  <a16:creationId xmlns:a16="http://schemas.microsoft.com/office/drawing/2014/main" id="{E3F5D9FC-C2B2-40D2-9A04-6BE319413CF2}"/>
                </a:ext>
              </a:extLst>
            </p:cNvPr>
            <p:cNvSpPr/>
            <p:nvPr/>
          </p:nvSpPr>
          <p:spPr>
            <a:xfrm>
              <a:off x="3732210" y="1757888"/>
              <a:ext cx="121137" cy="31661"/>
            </a:xfrm>
            <a:custGeom>
              <a:avLst/>
              <a:gdLst/>
              <a:ahLst/>
              <a:cxnLst/>
              <a:rect l="l" t="t" r="r" b="b"/>
              <a:pathLst>
                <a:path w="2728" h="713" extrusionOk="0">
                  <a:moveTo>
                    <a:pt x="1" y="0"/>
                  </a:moveTo>
                  <a:lnTo>
                    <a:pt x="1" y="712"/>
                  </a:lnTo>
                  <a:lnTo>
                    <a:pt x="2371" y="712"/>
                  </a:lnTo>
                  <a:cubicBezTo>
                    <a:pt x="2472" y="712"/>
                    <a:pt x="2561" y="679"/>
                    <a:pt x="2628" y="613"/>
                  </a:cubicBezTo>
                  <a:cubicBezTo>
                    <a:pt x="2694" y="546"/>
                    <a:pt x="2727" y="457"/>
                    <a:pt x="2727" y="356"/>
                  </a:cubicBezTo>
                  <a:cubicBezTo>
                    <a:pt x="2727" y="167"/>
                    <a:pt x="2572" y="0"/>
                    <a:pt x="2371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6;p41">
              <a:extLst>
                <a:ext uri="{FF2B5EF4-FFF2-40B4-BE49-F238E27FC236}">
                  <a16:creationId xmlns:a16="http://schemas.microsoft.com/office/drawing/2014/main" id="{30AA346A-411A-4334-ABC9-7B60E9C53AB6}"/>
                </a:ext>
              </a:extLst>
            </p:cNvPr>
            <p:cNvSpPr/>
            <p:nvPr/>
          </p:nvSpPr>
          <p:spPr>
            <a:xfrm>
              <a:off x="3732210" y="1684220"/>
              <a:ext cx="121137" cy="31705"/>
            </a:xfrm>
            <a:custGeom>
              <a:avLst/>
              <a:gdLst/>
              <a:ahLst/>
              <a:cxnLst/>
              <a:rect l="l" t="t" r="r" b="b"/>
              <a:pathLst>
                <a:path w="2728" h="714" extrusionOk="0">
                  <a:moveTo>
                    <a:pt x="1" y="1"/>
                  </a:moveTo>
                  <a:lnTo>
                    <a:pt x="1" y="713"/>
                  </a:lnTo>
                  <a:lnTo>
                    <a:pt x="2371" y="713"/>
                  </a:lnTo>
                  <a:cubicBezTo>
                    <a:pt x="2472" y="713"/>
                    <a:pt x="2561" y="679"/>
                    <a:pt x="2628" y="613"/>
                  </a:cubicBezTo>
                  <a:cubicBezTo>
                    <a:pt x="2694" y="546"/>
                    <a:pt x="2727" y="457"/>
                    <a:pt x="2727" y="357"/>
                  </a:cubicBezTo>
                  <a:cubicBezTo>
                    <a:pt x="2727" y="157"/>
                    <a:pt x="2572" y="1"/>
                    <a:pt x="2371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A59E452-B2C9-4C99-A3AD-119495BD4975}"/>
              </a:ext>
            </a:extLst>
          </p:cNvPr>
          <p:cNvSpPr txBox="1"/>
          <p:nvPr/>
        </p:nvSpPr>
        <p:spPr>
          <a:xfrm>
            <a:off x="3276762" y="2882718"/>
            <a:ext cx="5409816" cy="8309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Làm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thế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nào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thay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hành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xử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thôi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lỗi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nguồi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B99FFA-9EE9-4EC4-B998-82EDEC251F52}"/>
              </a:ext>
            </a:extLst>
          </p:cNvPr>
          <p:cNvSpPr txBox="1"/>
          <p:nvPr/>
        </p:nvSpPr>
        <p:spPr>
          <a:xfrm>
            <a:off x="694788" y="3779878"/>
            <a:ext cx="778478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triển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khai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điểm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chỉ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ra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nguyên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nhân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điều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mỗi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chúng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ta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dễ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dàng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gặp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phải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sau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đó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đưa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ra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giải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pháp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thay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đổi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18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72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6" grpId="0" animBg="1"/>
      <p:bldP spid="61" grpId="0" animBg="1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3" name="Google Shape;843;p38"/>
          <p:cNvCxnSpPr/>
          <p:nvPr/>
        </p:nvCxnSpPr>
        <p:spPr>
          <a:xfrm>
            <a:off x="1389042" y="1240402"/>
            <a:ext cx="599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44" name="Google Shape;844;p38"/>
          <p:cNvGrpSpPr/>
          <p:nvPr/>
        </p:nvGrpSpPr>
        <p:grpSpPr>
          <a:xfrm>
            <a:off x="677443" y="475478"/>
            <a:ext cx="483448" cy="454825"/>
            <a:chOff x="5882795" y="2890751"/>
            <a:chExt cx="337168" cy="274379"/>
          </a:xfrm>
        </p:grpSpPr>
        <p:sp>
          <p:nvSpPr>
            <p:cNvPr id="845" name="Google Shape;845;p38"/>
            <p:cNvSpPr/>
            <p:nvPr/>
          </p:nvSpPr>
          <p:spPr>
            <a:xfrm>
              <a:off x="5914456" y="3038575"/>
              <a:ext cx="284725" cy="63277"/>
            </a:xfrm>
            <a:custGeom>
              <a:avLst/>
              <a:gdLst/>
              <a:ahLst/>
              <a:cxnLst/>
              <a:rect l="l" t="t" r="r" b="b"/>
              <a:pathLst>
                <a:path w="6412" h="1425" extrusionOk="0">
                  <a:moveTo>
                    <a:pt x="712" y="0"/>
                  </a:moveTo>
                  <a:cubicBezTo>
                    <a:pt x="312" y="0"/>
                    <a:pt x="0" y="312"/>
                    <a:pt x="0" y="713"/>
                  </a:cubicBezTo>
                  <a:cubicBezTo>
                    <a:pt x="0" y="901"/>
                    <a:pt x="78" y="1079"/>
                    <a:pt x="200" y="1213"/>
                  </a:cubicBezTo>
                  <a:cubicBezTo>
                    <a:pt x="334" y="1347"/>
                    <a:pt x="512" y="1425"/>
                    <a:pt x="712" y="1425"/>
                  </a:cubicBezTo>
                  <a:lnTo>
                    <a:pt x="6412" y="1425"/>
                  </a:lnTo>
                  <a:lnTo>
                    <a:pt x="6412" y="0"/>
                  </a:ln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6051357" y="3038575"/>
              <a:ext cx="147824" cy="63277"/>
            </a:xfrm>
            <a:custGeom>
              <a:avLst/>
              <a:gdLst/>
              <a:ahLst/>
              <a:cxnLst/>
              <a:rect l="l" t="t" r="r" b="b"/>
              <a:pathLst>
                <a:path w="3329" h="1425" extrusionOk="0">
                  <a:moveTo>
                    <a:pt x="1" y="0"/>
                  </a:moveTo>
                  <a:lnTo>
                    <a:pt x="1" y="1425"/>
                  </a:lnTo>
                  <a:lnTo>
                    <a:pt x="3329" y="1425"/>
                  </a:lnTo>
                  <a:lnTo>
                    <a:pt x="3329" y="0"/>
                  </a:ln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5882795" y="3006915"/>
              <a:ext cx="337167" cy="126599"/>
            </a:xfrm>
            <a:custGeom>
              <a:avLst/>
              <a:gdLst/>
              <a:ahLst/>
              <a:cxnLst/>
              <a:rect l="l" t="t" r="r" b="b"/>
              <a:pathLst>
                <a:path w="7593" h="2851" extrusionOk="0">
                  <a:moveTo>
                    <a:pt x="1425" y="1"/>
                  </a:moveTo>
                  <a:cubicBezTo>
                    <a:pt x="1025" y="1"/>
                    <a:pt x="669" y="157"/>
                    <a:pt x="413" y="412"/>
                  </a:cubicBezTo>
                  <a:cubicBezTo>
                    <a:pt x="156" y="669"/>
                    <a:pt x="1" y="1025"/>
                    <a:pt x="1" y="1426"/>
                  </a:cubicBezTo>
                  <a:cubicBezTo>
                    <a:pt x="1" y="2205"/>
                    <a:pt x="636" y="2850"/>
                    <a:pt x="1425" y="2850"/>
                  </a:cubicBezTo>
                  <a:lnTo>
                    <a:pt x="7236" y="2850"/>
                  </a:lnTo>
                  <a:cubicBezTo>
                    <a:pt x="7336" y="2850"/>
                    <a:pt x="7426" y="2806"/>
                    <a:pt x="7492" y="2739"/>
                  </a:cubicBezTo>
                  <a:cubicBezTo>
                    <a:pt x="7559" y="2672"/>
                    <a:pt x="7592" y="2583"/>
                    <a:pt x="7592" y="2494"/>
                  </a:cubicBezTo>
                  <a:cubicBezTo>
                    <a:pt x="7592" y="2294"/>
                    <a:pt x="7436" y="2138"/>
                    <a:pt x="7236" y="2138"/>
                  </a:cubicBezTo>
                  <a:lnTo>
                    <a:pt x="1425" y="2138"/>
                  </a:lnTo>
                  <a:cubicBezTo>
                    <a:pt x="1025" y="2138"/>
                    <a:pt x="713" y="1815"/>
                    <a:pt x="713" y="1426"/>
                  </a:cubicBezTo>
                  <a:cubicBezTo>
                    <a:pt x="713" y="1025"/>
                    <a:pt x="1025" y="713"/>
                    <a:pt x="1425" y="713"/>
                  </a:cubicBezTo>
                  <a:lnTo>
                    <a:pt x="7236" y="713"/>
                  </a:lnTo>
                  <a:cubicBezTo>
                    <a:pt x="7336" y="713"/>
                    <a:pt x="7426" y="669"/>
                    <a:pt x="7492" y="602"/>
                  </a:cubicBezTo>
                  <a:cubicBezTo>
                    <a:pt x="7559" y="535"/>
                    <a:pt x="7592" y="446"/>
                    <a:pt x="7592" y="357"/>
                  </a:cubicBezTo>
                  <a:cubicBezTo>
                    <a:pt x="7592" y="157"/>
                    <a:pt x="7436" y="1"/>
                    <a:pt x="7236" y="1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6051357" y="3101808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6051357" y="3006915"/>
              <a:ext cx="168606" cy="31705"/>
            </a:xfrm>
            <a:custGeom>
              <a:avLst/>
              <a:gdLst/>
              <a:ahLst/>
              <a:cxnLst/>
              <a:rect l="l" t="t" r="r" b="b"/>
              <a:pathLst>
                <a:path w="3797" h="714" extrusionOk="0">
                  <a:moveTo>
                    <a:pt x="1" y="1"/>
                  </a:moveTo>
                  <a:lnTo>
                    <a:pt x="1" y="713"/>
                  </a:lnTo>
                  <a:lnTo>
                    <a:pt x="3440" y="713"/>
                  </a:lnTo>
                  <a:cubicBezTo>
                    <a:pt x="3540" y="713"/>
                    <a:pt x="3630" y="669"/>
                    <a:pt x="3696" y="602"/>
                  </a:cubicBezTo>
                  <a:cubicBezTo>
                    <a:pt x="3763" y="535"/>
                    <a:pt x="3796" y="446"/>
                    <a:pt x="3796" y="357"/>
                  </a:cubicBezTo>
                  <a:cubicBezTo>
                    <a:pt x="3796" y="157"/>
                    <a:pt x="3640" y="1"/>
                    <a:pt x="3440" y="1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5940655" y="2922367"/>
              <a:ext cx="216030" cy="52975"/>
            </a:xfrm>
            <a:custGeom>
              <a:avLst/>
              <a:gdLst/>
              <a:ahLst/>
              <a:cxnLst/>
              <a:rect l="l" t="t" r="r" b="b"/>
              <a:pathLst>
                <a:path w="4865" h="1193" extrusionOk="0">
                  <a:moveTo>
                    <a:pt x="0" y="1"/>
                  </a:moveTo>
                  <a:lnTo>
                    <a:pt x="0" y="1192"/>
                  </a:lnTo>
                  <a:lnTo>
                    <a:pt x="4275" y="1192"/>
                  </a:lnTo>
                  <a:cubicBezTo>
                    <a:pt x="4597" y="1192"/>
                    <a:pt x="4864" y="925"/>
                    <a:pt x="4864" y="591"/>
                  </a:cubicBezTo>
                  <a:cubicBezTo>
                    <a:pt x="4864" y="436"/>
                    <a:pt x="4797" y="280"/>
                    <a:pt x="4698" y="179"/>
                  </a:cubicBezTo>
                  <a:cubicBezTo>
                    <a:pt x="4586" y="68"/>
                    <a:pt x="4441" y="1"/>
                    <a:pt x="4275" y="1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6051357" y="2922367"/>
              <a:ext cx="105329" cy="52975"/>
            </a:xfrm>
            <a:custGeom>
              <a:avLst/>
              <a:gdLst/>
              <a:ahLst/>
              <a:cxnLst/>
              <a:rect l="l" t="t" r="r" b="b"/>
              <a:pathLst>
                <a:path w="2372" h="1193" extrusionOk="0">
                  <a:moveTo>
                    <a:pt x="1" y="1"/>
                  </a:moveTo>
                  <a:lnTo>
                    <a:pt x="1" y="1192"/>
                  </a:lnTo>
                  <a:lnTo>
                    <a:pt x="1782" y="1192"/>
                  </a:lnTo>
                  <a:cubicBezTo>
                    <a:pt x="2104" y="1192"/>
                    <a:pt x="2371" y="925"/>
                    <a:pt x="2371" y="591"/>
                  </a:cubicBezTo>
                  <a:cubicBezTo>
                    <a:pt x="2371" y="436"/>
                    <a:pt x="2304" y="280"/>
                    <a:pt x="2205" y="179"/>
                  </a:cubicBezTo>
                  <a:cubicBezTo>
                    <a:pt x="2093" y="68"/>
                    <a:pt x="1948" y="1"/>
                    <a:pt x="1782" y="1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5914456" y="2890751"/>
              <a:ext cx="273846" cy="116208"/>
            </a:xfrm>
            <a:custGeom>
              <a:avLst/>
              <a:gdLst/>
              <a:ahLst/>
              <a:cxnLst/>
              <a:rect l="l" t="t" r="r" b="b"/>
              <a:pathLst>
                <a:path w="6167" h="2617" extrusionOk="0">
                  <a:moveTo>
                    <a:pt x="356" y="1"/>
                  </a:moveTo>
                  <a:cubicBezTo>
                    <a:pt x="257" y="1"/>
                    <a:pt x="167" y="45"/>
                    <a:pt x="101" y="101"/>
                  </a:cubicBezTo>
                  <a:cubicBezTo>
                    <a:pt x="34" y="168"/>
                    <a:pt x="0" y="257"/>
                    <a:pt x="0" y="357"/>
                  </a:cubicBezTo>
                  <a:cubicBezTo>
                    <a:pt x="0" y="557"/>
                    <a:pt x="156" y="713"/>
                    <a:pt x="356" y="713"/>
                  </a:cubicBezTo>
                  <a:lnTo>
                    <a:pt x="4865" y="713"/>
                  </a:lnTo>
                  <a:cubicBezTo>
                    <a:pt x="5031" y="713"/>
                    <a:pt x="5176" y="780"/>
                    <a:pt x="5288" y="891"/>
                  </a:cubicBezTo>
                  <a:cubicBezTo>
                    <a:pt x="5387" y="992"/>
                    <a:pt x="5454" y="1148"/>
                    <a:pt x="5454" y="1303"/>
                  </a:cubicBezTo>
                  <a:cubicBezTo>
                    <a:pt x="5454" y="1637"/>
                    <a:pt x="5187" y="1904"/>
                    <a:pt x="4865" y="1904"/>
                  </a:cubicBezTo>
                  <a:lnTo>
                    <a:pt x="356" y="1904"/>
                  </a:lnTo>
                  <a:cubicBezTo>
                    <a:pt x="257" y="1904"/>
                    <a:pt x="167" y="1937"/>
                    <a:pt x="101" y="2004"/>
                  </a:cubicBezTo>
                  <a:cubicBezTo>
                    <a:pt x="34" y="2071"/>
                    <a:pt x="0" y="2160"/>
                    <a:pt x="0" y="2261"/>
                  </a:cubicBezTo>
                  <a:cubicBezTo>
                    <a:pt x="0" y="2449"/>
                    <a:pt x="156" y="2617"/>
                    <a:pt x="356" y="2617"/>
                  </a:cubicBezTo>
                  <a:lnTo>
                    <a:pt x="4865" y="2617"/>
                  </a:lnTo>
                  <a:cubicBezTo>
                    <a:pt x="5588" y="2617"/>
                    <a:pt x="6167" y="2026"/>
                    <a:pt x="6167" y="1303"/>
                  </a:cubicBezTo>
                  <a:cubicBezTo>
                    <a:pt x="6167" y="591"/>
                    <a:pt x="5588" y="1"/>
                    <a:pt x="4865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6051357" y="2890751"/>
              <a:ext cx="136945" cy="116208"/>
            </a:xfrm>
            <a:custGeom>
              <a:avLst/>
              <a:gdLst/>
              <a:ahLst/>
              <a:cxnLst/>
              <a:rect l="l" t="t" r="r" b="b"/>
              <a:pathLst>
                <a:path w="3084" h="2617" extrusionOk="0">
                  <a:moveTo>
                    <a:pt x="1" y="1"/>
                  </a:moveTo>
                  <a:lnTo>
                    <a:pt x="1" y="713"/>
                  </a:lnTo>
                  <a:lnTo>
                    <a:pt x="1782" y="713"/>
                  </a:lnTo>
                  <a:cubicBezTo>
                    <a:pt x="1948" y="713"/>
                    <a:pt x="2093" y="780"/>
                    <a:pt x="2205" y="891"/>
                  </a:cubicBezTo>
                  <a:cubicBezTo>
                    <a:pt x="2304" y="992"/>
                    <a:pt x="2371" y="1148"/>
                    <a:pt x="2371" y="1303"/>
                  </a:cubicBezTo>
                  <a:cubicBezTo>
                    <a:pt x="2371" y="1637"/>
                    <a:pt x="2104" y="1904"/>
                    <a:pt x="1782" y="1904"/>
                  </a:cubicBezTo>
                  <a:lnTo>
                    <a:pt x="1" y="1904"/>
                  </a:lnTo>
                  <a:lnTo>
                    <a:pt x="1" y="2617"/>
                  </a:lnTo>
                  <a:lnTo>
                    <a:pt x="1782" y="2617"/>
                  </a:lnTo>
                  <a:cubicBezTo>
                    <a:pt x="2505" y="2617"/>
                    <a:pt x="3084" y="2026"/>
                    <a:pt x="3084" y="1303"/>
                  </a:cubicBezTo>
                  <a:cubicBezTo>
                    <a:pt x="3084" y="591"/>
                    <a:pt x="2505" y="1"/>
                    <a:pt x="1782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5967831" y="3070680"/>
              <a:ext cx="61856" cy="94449"/>
            </a:xfrm>
            <a:custGeom>
              <a:avLst/>
              <a:gdLst/>
              <a:ahLst/>
              <a:cxnLst/>
              <a:rect l="l" t="t" r="r" b="b"/>
              <a:pathLst>
                <a:path w="1393" h="2127" extrusionOk="0">
                  <a:moveTo>
                    <a:pt x="223" y="0"/>
                  </a:moveTo>
                  <a:cubicBezTo>
                    <a:pt x="101" y="0"/>
                    <a:pt x="0" y="101"/>
                    <a:pt x="0" y="223"/>
                  </a:cubicBezTo>
                  <a:lnTo>
                    <a:pt x="0" y="1904"/>
                  </a:lnTo>
                  <a:cubicBezTo>
                    <a:pt x="0" y="1982"/>
                    <a:pt x="45" y="2060"/>
                    <a:pt x="123" y="2105"/>
                  </a:cubicBezTo>
                  <a:cubicBezTo>
                    <a:pt x="149" y="2118"/>
                    <a:pt x="181" y="2124"/>
                    <a:pt x="214" y="2124"/>
                  </a:cubicBezTo>
                  <a:cubicBezTo>
                    <a:pt x="264" y="2124"/>
                    <a:pt x="316" y="2109"/>
                    <a:pt x="356" y="2082"/>
                  </a:cubicBezTo>
                  <a:lnTo>
                    <a:pt x="690" y="1826"/>
                  </a:lnTo>
                  <a:lnTo>
                    <a:pt x="1036" y="2082"/>
                  </a:lnTo>
                  <a:cubicBezTo>
                    <a:pt x="1069" y="2105"/>
                    <a:pt x="1125" y="2127"/>
                    <a:pt x="1169" y="2127"/>
                  </a:cubicBezTo>
                  <a:cubicBezTo>
                    <a:pt x="1202" y="2127"/>
                    <a:pt x="1236" y="2115"/>
                    <a:pt x="1269" y="2105"/>
                  </a:cubicBezTo>
                  <a:cubicBezTo>
                    <a:pt x="1348" y="2060"/>
                    <a:pt x="1392" y="1982"/>
                    <a:pt x="1392" y="1904"/>
                  </a:cubicBezTo>
                  <a:lnTo>
                    <a:pt x="1392" y="223"/>
                  </a:lnTo>
                  <a:cubicBezTo>
                    <a:pt x="1392" y="101"/>
                    <a:pt x="1291" y="0"/>
                    <a:pt x="1169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B9D0DF-F4CE-475F-BD56-2B3AB8007A92}"/>
              </a:ext>
            </a:extLst>
          </p:cNvPr>
          <p:cNvSpPr txBox="1"/>
          <p:nvPr/>
        </p:nvSpPr>
        <p:spPr>
          <a:xfrm>
            <a:off x="1265242" y="322466"/>
            <a:ext cx="74201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trong văn </a:t>
            </a:r>
            <a:r>
              <a:rPr kumimoji="0" lang="vi-VN" sz="280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Goku" panose="02000503000000020004" pitchFamily="2" charset="0"/>
                <a:ea typeface="Yu Mincho" panose="02020400000000000000" pitchFamily="18" charset="-128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4 Goku" panose="02000503000000020004" pitchFamily="2" charset="0"/>
              <a:ea typeface="Yu Mincho" panose="02020400000000000000" pitchFamily="18" charset="-128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2" name="Google Shape;909;p40">
            <a:extLst>
              <a:ext uri="{FF2B5EF4-FFF2-40B4-BE49-F238E27FC236}">
                <a16:creationId xmlns:a16="http://schemas.microsoft.com/office/drawing/2014/main" id="{27751CED-070C-4EEC-9012-D85FD5001418}"/>
              </a:ext>
            </a:extLst>
          </p:cNvPr>
          <p:cNvCxnSpPr/>
          <p:nvPr/>
        </p:nvCxnSpPr>
        <p:spPr>
          <a:xfrm>
            <a:off x="3404093" y="3256300"/>
            <a:ext cx="2335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4" name="Google Shape;910;p40">
            <a:extLst>
              <a:ext uri="{FF2B5EF4-FFF2-40B4-BE49-F238E27FC236}">
                <a16:creationId xmlns:a16="http://schemas.microsoft.com/office/drawing/2014/main" id="{9446BC01-0E9C-4B45-AB1C-941B4F689A13}"/>
              </a:ext>
            </a:extLst>
          </p:cNvPr>
          <p:cNvCxnSpPr/>
          <p:nvPr/>
        </p:nvCxnSpPr>
        <p:spPr>
          <a:xfrm>
            <a:off x="6088197" y="3256300"/>
            <a:ext cx="2335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65" name="Google Shape;931;p40">
            <a:extLst>
              <a:ext uri="{FF2B5EF4-FFF2-40B4-BE49-F238E27FC236}">
                <a16:creationId xmlns:a16="http://schemas.microsoft.com/office/drawing/2014/main" id="{BC1034A7-736B-4A7A-B840-658EC66F5CA7}"/>
              </a:ext>
            </a:extLst>
          </p:cNvPr>
          <p:cNvGrpSpPr/>
          <p:nvPr/>
        </p:nvGrpSpPr>
        <p:grpSpPr>
          <a:xfrm>
            <a:off x="4265347" y="1727934"/>
            <a:ext cx="613306" cy="822828"/>
            <a:chOff x="2375412" y="2155802"/>
            <a:chExt cx="251644" cy="337612"/>
          </a:xfrm>
        </p:grpSpPr>
        <p:sp>
          <p:nvSpPr>
            <p:cNvPr id="66" name="Google Shape;932;p40">
              <a:extLst>
                <a:ext uri="{FF2B5EF4-FFF2-40B4-BE49-F238E27FC236}">
                  <a16:creationId xmlns:a16="http://schemas.microsoft.com/office/drawing/2014/main" id="{E4B0FF96-3287-4010-98AA-4C241742B41C}"/>
                </a:ext>
              </a:extLst>
            </p:cNvPr>
            <p:cNvSpPr/>
            <p:nvPr/>
          </p:nvSpPr>
          <p:spPr>
            <a:xfrm>
              <a:off x="2375412" y="2155802"/>
              <a:ext cx="251643" cy="268917"/>
            </a:xfrm>
            <a:custGeom>
              <a:avLst/>
              <a:gdLst/>
              <a:ahLst/>
              <a:cxnLst/>
              <a:rect l="l" t="t" r="r" b="b"/>
              <a:pathLst>
                <a:path w="5667" h="6056" extrusionOk="0">
                  <a:moveTo>
                    <a:pt x="814" y="0"/>
                  </a:moveTo>
                  <a:cubicBezTo>
                    <a:pt x="368" y="0"/>
                    <a:pt x="1" y="367"/>
                    <a:pt x="1" y="812"/>
                  </a:cubicBezTo>
                  <a:lnTo>
                    <a:pt x="1" y="6055"/>
                  </a:lnTo>
                  <a:cubicBezTo>
                    <a:pt x="1114" y="6055"/>
                    <a:pt x="2082" y="5910"/>
                    <a:pt x="2839" y="5744"/>
                  </a:cubicBezTo>
                  <a:cubicBezTo>
                    <a:pt x="3874" y="5509"/>
                    <a:pt x="4497" y="5242"/>
                    <a:pt x="4497" y="5242"/>
                  </a:cubicBezTo>
                  <a:lnTo>
                    <a:pt x="5667" y="4040"/>
                  </a:lnTo>
                  <a:lnTo>
                    <a:pt x="5667" y="1191"/>
                  </a:lnTo>
                  <a:cubicBezTo>
                    <a:pt x="5522" y="33"/>
                    <a:pt x="4487" y="0"/>
                    <a:pt x="4487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33;p40">
              <a:extLst>
                <a:ext uri="{FF2B5EF4-FFF2-40B4-BE49-F238E27FC236}">
                  <a16:creationId xmlns:a16="http://schemas.microsoft.com/office/drawing/2014/main" id="{412034EE-150B-4FD1-AB99-1D939EE0E5EE}"/>
                </a:ext>
              </a:extLst>
            </p:cNvPr>
            <p:cNvSpPr/>
            <p:nvPr/>
          </p:nvSpPr>
          <p:spPr>
            <a:xfrm>
              <a:off x="2501478" y="2155802"/>
              <a:ext cx="125577" cy="255062"/>
            </a:xfrm>
            <a:custGeom>
              <a:avLst/>
              <a:gdLst/>
              <a:ahLst/>
              <a:cxnLst/>
              <a:rect l="l" t="t" r="r" b="b"/>
              <a:pathLst>
                <a:path w="2828" h="5744" extrusionOk="0">
                  <a:moveTo>
                    <a:pt x="0" y="0"/>
                  </a:moveTo>
                  <a:lnTo>
                    <a:pt x="0" y="5744"/>
                  </a:lnTo>
                  <a:cubicBezTo>
                    <a:pt x="1035" y="5509"/>
                    <a:pt x="1658" y="5242"/>
                    <a:pt x="1658" y="5242"/>
                  </a:cubicBezTo>
                  <a:lnTo>
                    <a:pt x="2828" y="4040"/>
                  </a:lnTo>
                  <a:lnTo>
                    <a:pt x="2828" y="1191"/>
                  </a:lnTo>
                  <a:cubicBezTo>
                    <a:pt x="2683" y="33"/>
                    <a:pt x="1648" y="0"/>
                    <a:pt x="1648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34;p40">
              <a:extLst>
                <a:ext uri="{FF2B5EF4-FFF2-40B4-BE49-F238E27FC236}">
                  <a16:creationId xmlns:a16="http://schemas.microsoft.com/office/drawing/2014/main" id="{CBDCD558-69B3-4E25-823E-0E54E866D9EB}"/>
                </a:ext>
              </a:extLst>
            </p:cNvPr>
            <p:cNvSpPr/>
            <p:nvPr/>
          </p:nvSpPr>
          <p:spPr>
            <a:xfrm>
              <a:off x="2385314" y="2398431"/>
              <a:ext cx="241741" cy="52442"/>
            </a:xfrm>
            <a:custGeom>
              <a:avLst/>
              <a:gdLst/>
              <a:ahLst/>
              <a:cxnLst/>
              <a:rect l="l" t="t" r="r" b="b"/>
              <a:pathLst>
                <a:path w="5444" h="1181" extrusionOk="0">
                  <a:moveTo>
                    <a:pt x="591" y="1"/>
                  </a:moveTo>
                  <a:cubicBezTo>
                    <a:pt x="267" y="1"/>
                    <a:pt x="0" y="257"/>
                    <a:pt x="0" y="591"/>
                  </a:cubicBezTo>
                  <a:cubicBezTo>
                    <a:pt x="0" y="758"/>
                    <a:pt x="67" y="903"/>
                    <a:pt x="178" y="1014"/>
                  </a:cubicBezTo>
                  <a:cubicBezTo>
                    <a:pt x="279" y="1114"/>
                    <a:pt x="435" y="1181"/>
                    <a:pt x="591" y="1181"/>
                  </a:cubicBezTo>
                  <a:lnTo>
                    <a:pt x="5444" y="1181"/>
                  </a:lnTo>
                  <a:cubicBezTo>
                    <a:pt x="5310" y="1059"/>
                    <a:pt x="5444" y="958"/>
                    <a:pt x="5444" y="958"/>
                  </a:cubicBezTo>
                  <a:lnTo>
                    <a:pt x="5444" y="224"/>
                  </a:lnTo>
                  <a:cubicBezTo>
                    <a:pt x="5444" y="224"/>
                    <a:pt x="5299" y="68"/>
                    <a:pt x="5444" y="1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35;p40">
              <a:extLst>
                <a:ext uri="{FF2B5EF4-FFF2-40B4-BE49-F238E27FC236}">
                  <a16:creationId xmlns:a16="http://schemas.microsoft.com/office/drawing/2014/main" id="{C27DE5B9-B29B-4C0D-A551-2BCA6CF57C88}"/>
                </a:ext>
              </a:extLst>
            </p:cNvPr>
            <p:cNvSpPr/>
            <p:nvPr/>
          </p:nvSpPr>
          <p:spPr>
            <a:xfrm>
              <a:off x="2501478" y="2398431"/>
              <a:ext cx="125577" cy="52442"/>
            </a:xfrm>
            <a:custGeom>
              <a:avLst/>
              <a:gdLst/>
              <a:ahLst/>
              <a:cxnLst/>
              <a:rect l="l" t="t" r="r" b="b"/>
              <a:pathLst>
                <a:path w="2828" h="1181" extrusionOk="0">
                  <a:moveTo>
                    <a:pt x="0" y="1"/>
                  </a:moveTo>
                  <a:lnTo>
                    <a:pt x="0" y="1181"/>
                  </a:lnTo>
                  <a:lnTo>
                    <a:pt x="2828" y="1181"/>
                  </a:lnTo>
                  <a:cubicBezTo>
                    <a:pt x="2694" y="1059"/>
                    <a:pt x="2828" y="958"/>
                    <a:pt x="2828" y="958"/>
                  </a:cubicBezTo>
                  <a:lnTo>
                    <a:pt x="2828" y="224"/>
                  </a:lnTo>
                  <a:cubicBezTo>
                    <a:pt x="2828" y="224"/>
                    <a:pt x="2683" y="68"/>
                    <a:pt x="2828" y="1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36;p40">
              <a:extLst>
                <a:ext uri="{FF2B5EF4-FFF2-40B4-BE49-F238E27FC236}">
                  <a16:creationId xmlns:a16="http://schemas.microsoft.com/office/drawing/2014/main" id="{8D322775-7204-46CF-ACC6-60ECF7577F6C}"/>
                </a:ext>
              </a:extLst>
            </p:cNvPr>
            <p:cNvSpPr/>
            <p:nvPr/>
          </p:nvSpPr>
          <p:spPr>
            <a:xfrm>
              <a:off x="2375412" y="2388573"/>
              <a:ext cx="251643" cy="72203"/>
            </a:xfrm>
            <a:custGeom>
              <a:avLst/>
              <a:gdLst/>
              <a:ahLst/>
              <a:cxnLst/>
              <a:rect l="l" t="t" r="r" b="b"/>
              <a:pathLst>
                <a:path w="5667" h="1626" extrusionOk="0">
                  <a:moveTo>
                    <a:pt x="814" y="0"/>
                  </a:moveTo>
                  <a:cubicBezTo>
                    <a:pt x="368" y="0"/>
                    <a:pt x="1" y="357"/>
                    <a:pt x="1" y="813"/>
                  </a:cubicBezTo>
                  <a:cubicBezTo>
                    <a:pt x="1" y="1259"/>
                    <a:pt x="368" y="1625"/>
                    <a:pt x="814" y="1625"/>
                  </a:cubicBezTo>
                  <a:lnTo>
                    <a:pt x="5444" y="1625"/>
                  </a:lnTo>
                  <a:cubicBezTo>
                    <a:pt x="5566" y="1625"/>
                    <a:pt x="5667" y="1526"/>
                    <a:pt x="5667" y="1403"/>
                  </a:cubicBezTo>
                  <a:lnTo>
                    <a:pt x="5667" y="1180"/>
                  </a:lnTo>
                  <a:lnTo>
                    <a:pt x="814" y="1180"/>
                  </a:lnTo>
                  <a:cubicBezTo>
                    <a:pt x="613" y="1180"/>
                    <a:pt x="446" y="1014"/>
                    <a:pt x="446" y="813"/>
                  </a:cubicBezTo>
                  <a:cubicBezTo>
                    <a:pt x="446" y="613"/>
                    <a:pt x="613" y="446"/>
                    <a:pt x="814" y="446"/>
                  </a:cubicBezTo>
                  <a:lnTo>
                    <a:pt x="5667" y="446"/>
                  </a:lnTo>
                  <a:lnTo>
                    <a:pt x="5667" y="223"/>
                  </a:lnTo>
                  <a:cubicBezTo>
                    <a:pt x="5667" y="101"/>
                    <a:pt x="5566" y="0"/>
                    <a:pt x="5444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37;p40">
              <a:extLst>
                <a:ext uri="{FF2B5EF4-FFF2-40B4-BE49-F238E27FC236}">
                  <a16:creationId xmlns:a16="http://schemas.microsoft.com/office/drawing/2014/main" id="{F80C7846-74A3-440F-BA0D-E1D3C544E94F}"/>
                </a:ext>
              </a:extLst>
            </p:cNvPr>
            <p:cNvSpPr/>
            <p:nvPr/>
          </p:nvSpPr>
          <p:spPr>
            <a:xfrm>
              <a:off x="2501478" y="2388573"/>
              <a:ext cx="125577" cy="19805"/>
            </a:xfrm>
            <a:custGeom>
              <a:avLst/>
              <a:gdLst/>
              <a:ahLst/>
              <a:cxnLst/>
              <a:rect l="l" t="t" r="r" b="b"/>
              <a:pathLst>
                <a:path w="2828" h="446" extrusionOk="0">
                  <a:moveTo>
                    <a:pt x="0" y="0"/>
                  </a:moveTo>
                  <a:lnTo>
                    <a:pt x="0" y="446"/>
                  </a:lnTo>
                  <a:lnTo>
                    <a:pt x="2828" y="446"/>
                  </a:lnTo>
                  <a:lnTo>
                    <a:pt x="2828" y="0"/>
                  </a:lnTo>
                  <a:close/>
                </a:path>
              </a:pathLst>
            </a:custGeom>
            <a:solidFill>
              <a:srgbClr val="87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38;p40">
              <a:extLst>
                <a:ext uri="{FF2B5EF4-FFF2-40B4-BE49-F238E27FC236}">
                  <a16:creationId xmlns:a16="http://schemas.microsoft.com/office/drawing/2014/main" id="{778426A3-01B8-41F3-AC2E-E21B654CBA54}"/>
                </a:ext>
              </a:extLst>
            </p:cNvPr>
            <p:cNvSpPr/>
            <p:nvPr/>
          </p:nvSpPr>
          <p:spPr>
            <a:xfrm>
              <a:off x="2501478" y="2440971"/>
              <a:ext cx="125577" cy="19805"/>
            </a:xfrm>
            <a:custGeom>
              <a:avLst/>
              <a:gdLst/>
              <a:ahLst/>
              <a:cxnLst/>
              <a:rect l="l" t="t" r="r" b="b"/>
              <a:pathLst>
                <a:path w="282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2605" y="445"/>
                  </a:lnTo>
                  <a:cubicBezTo>
                    <a:pt x="2727" y="445"/>
                    <a:pt x="2828" y="346"/>
                    <a:pt x="2828" y="223"/>
                  </a:cubicBezTo>
                  <a:lnTo>
                    <a:pt x="2828" y="0"/>
                  </a:lnTo>
                  <a:close/>
                </a:path>
              </a:pathLst>
            </a:custGeom>
            <a:solidFill>
              <a:srgbClr val="87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39;p40">
              <a:extLst>
                <a:ext uri="{FF2B5EF4-FFF2-40B4-BE49-F238E27FC236}">
                  <a16:creationId xmlns:a16="http://schemas.microsoft.com/office/drawing/2014/main" id="{D67243E8-7B39-46CF-BD6F-5A18F187ED0A}"/>
                </a:ext>
              </a:extLst>
            </p:cNvPr>
            <p:cNvSpPr/>
            <p:nvPr/>
          </p:nvSpPr>
          <p:spPr>
            <a:xfrm>
              <a:off x="2428298" y="2425163"/>
              <a:ext cx="51465" cy="68250"/>
            </a:xfrm>
            <a:custGeom>
              <a:avLst/>
              <a:gdLst/>
              <a:ahLst/>
              <a:cxnLst/>
              <a:rect l="l" t="t" r="r" b="b"/>
              <a:pathLst>
                <a:path w="1159" h="1537" extrusionOk="0">
                  <a:moveTo>
                    <a:pt x="224" y="0"/>
                  </a:moveTo>
                  <a:cubicBezTo>
                    <a:pt x="101" y="0"/>
                    <a:pt x="1" y="101"/>
                    <a:pt x="1" y="223"/>
                  </a:cubicBezTo>
                  <a:lnTo>
                    <a:pt x="1" y="1314"/>
                  </a:lnTo>
                  <a:cubicBezTo>
                    <a:pt x="1" y="1392"/>
                    <a:pt x="45" y="1469"/>
                    <a:pt x="123" y="1503"/>
                  </a:cubicBezTo>
                  <a:cubicBezTo>
                    <a:pt x="152" y="1523"/>
                    <a:pt x="185" y="1531"/>
                    <a:pt x="219" y="1531"/>
                  </a:cubicBezTo>
                  <a:cubicBezTo>
                    <a:pt x="263" y="1531"/>
                    <a:pt x="308" y="1517"/>
                    <a:pt x="346" y="1492"/>
                  </a:cubicBezTo>
                  <a:lnTo>
                    <a:pt x="580" y="1325"/>
                  </a:lnTo>
                  <a:lnTo>
                    <a:pt x="802" y="1492"/>
                  </a:lnTo>
                  <a:cubicBezTo>
                    <a:pt x="847" y="1514"/>
                    <a:pt x="891" y="1536"/>
                    <a:pt x="936" y="1536"/>
                  </a:cubicBezTo>
                  <a:cubicBezTo>
                    <a:pt x="969" y="1536"/>
                    <a:pt x="1003" y="1525"/>
                    <a:pt x="1036" y="1503"/>
                  </a:cubicBezTo>
                  <a:cubicBezTo>
                    <a:pt x="1114" y="1469"/>
                    <a:pt x="1159" y="1392"/>
                    <a:pt x="1159" y="1314"/>
                  </a:cubicBezTo>
                  <a:lnTo>
                    <a:pt x="1159" y="223"/>
                  </a:lnTo>
                  <a:cubicBezTo>
                    <a:pt x="1159" y="101"/>
                    <a:pt x="1058" y="0"/>
                    <a:pt x="936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40;p40">
              <a:extLst>
                <a:ext uri="{FF2B5EF4-FFF2-40B4-BE49-F238E27FC236}">
                  <a16:creationId xmlns:a16="http://schemas.microsoft.com/office/drawing/2014/main" id="{E9130F7D-D5C7-439E-8D58-7D0A07EE1ACE}"/>
                </a:ext>
              </a:extLst>
            </p:cNvPr>
            <p:cNvSpPr/>
            <p:nvPr/>
          </p:nvSpPr>
          <p:spPr>
            <a:xfrm>
              <a:off x="2427321" y="2197765"/>
              <a:ext cx="147824" cy="147869"/>
            </a:xfrm>
            <a:custGeom>
              <a:avLst/>
              <a:gdLst/>
              <a:ahLst/>
              <a:cxnLst/>
              <a:rect l="l" t="t" r="r" b="b"/>
              <a:pathLst>
                <a:path w="3329" h="3330" extrusionOk="0">
                  <a:moveTo>
                    <a:pt x="1670" y="1"/>
                  </a:moveTo>
                  <a:cubicBezTo>
                    <a:pt x="746" y="1"/>
                    <a:pt x="1" y="747"/>
                    <a:pt x="1" y="1670"/>
                  </a:cubicBezTo>
                  <a:cubicBezTo>
                    <a:pt x="1" y="2583"/>
                    <a:pt x="746" y="3329"/>
                    <a:pt x="1670" y="3329"/>
                  </a:cubicBezTo>
                  <a:cubicBezTo>
                    <a:pt x="2583" y="3329"/>
                    <a:pt x="3328" y="2583"/>
                    <a:pt x="3328" y="1670"/>
                  </a:cubicBezTo>
                  <a:cubicBezTo>
                    <a:pt x="3328" y="747"/>
                    <a:pt x="2583" y="1"/>
                    <a:pt x="1670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41;p40">
              <a:extLst>
                <a:ext uri="{FF2B5EF4-FFF2-40B4-BE49-F238E27FC236}">
                  <a16:creationId xmlns:a16="http://schemas.microsoft.com/office/drawing/2014/main" id="{9B9D1079-8B3C-4C69-976E-880366D1524C}"/>
                </a:ext>
              </a:extLst>
            </p:cNvPr>
            <p:cNvSpPr/>
            <p:nvPr/>
          </p:nvSpPr>
          <p:spPr>
            <a:xfrm>
              <a:off x="2501478" y="2197765"/>
              <a:ext cx="73668" cy="147869"/>
            </a:xfrm>
            <a:custGeom>
              <a:avLst/>
              <a:gdLst/>
              <a:ahLst/>
              <a:cxnLst/>
              <a:rect l="l" t="t" r="r" b="b"/>
              <a:pathLst>
                <a:path w="1659" h="3330" extrusionOk="0">
                  <a:moveTo>
                    <a:pt x="0" y="1"/>
                  </a:moveTo>
                  <a:lnTo>
                    <a:pt x="0" y="3329"/>
                  </a:lnTo>
                  <a:cubicBezTo>
                    <a:pt x="913" y="3329"/>
                    <a:pt x="1658" y="2583"/>
                    <a:pt x="1658" y="1670"/>
                  </a:cubicBezTo>
                  <a:cubicBezTo>
                    <a:pt x="1658" y="747"/>
                    <a:pt x="913" y="1"/>
                    <a:pt x="0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42;p40">
              <a:extLst>
                <a:ext uri="{FF2B5EF4-FFF2-40B4-BE49-F238E27FC236}">
                  <a16:creationId xmlns:a16="http://schemas.microsoft.com/office/drawing/2014/main" id="{042176F6-EAFF-4B45-82A5-12CE863DA4F1}"/>
                </a:ext>
              </a:extLst>
            </p:cNvPr>
            <p:cNvSpPr/>
            <p:nvPr/>
          </p:nvSpPr>
          <p:spPr>
            <a:xfrm>
              <a:off x="2417463" y="2187907"/>
              <a:ext cx="167584" cy="167584"/>
            </a:xfrm>
            <a:custGeom>
              <a:avLst/>
              <a:gdLst/>
              <a:ahLst/>
              <a:cxnLst/>
              <a:rect l="l" t="t" r="r" b="b"/>
              <a:pathLst>
                <a:path w="3774" h="3774" extrusionOk="0">
                  <a:moveTo>
                    <a:pt x="1892" y="445"/>
                  </a:moveTo>
                  <a:cubicBezTo>
                    <a:pt x="2682" y="445"/>
                    <a:pt x="3328" y="1091"/>
                    <a:pt x="3328" y="1892"/>
                  </a:cubicBezTo>
                  <a:cubicBezTo>
                    <a:pt x="3328" y="2683"/>
                    <a:pt x="2682" y="3329"/>
                    <a:pt x="1892" y="3329"/>
                  </a:cubicBezTo>
                  <a:cubicBezTo>
                    <a:pt x="1091" y="3329"/>
                    <a:pt x="445" y="2683"/>
                    <a:pt x="445" y="1892"/>
                  </a:cubicBezTo>
                  <a:cubicBezTo>
                    <a:pt x="445" y="1091"/>
                    <a:pt x="1091" y="445"/>
                    <a:pt x="1892" y="445"/>
                  </a:cubicBezTo>
                  <a:close/>
                  <a:moveTo>
                    <a:pt x="1892" y="0"/>
                  </a:moveTo>
                  <a:cubicBezTo>
                    <a:pt x="846" y="0"/>
                    <a:pt x="0" y="846"/>
                    <a:pt x="0" y="1892"/>
                  </a:cubicBezTo>
                  <a:cubicBezTo>
                    <a:pt x="0" y="2928"/>
                    <a:pt x="846" y="3774"/>
                    <a:pt x="1892" y="3774"/>
                  </a:cubicBezTo>
                  <a:cubicBezTo>
                    <a:pt x="2927" y="3774"/>
                    <a:pt x="3773" y="2928"/>
                    <a:pt x="3773" y="1892"/>
                  </a:cubicBezTo>
                  <a:cubicBezTo>
                    <a:pt x="3773" y="846"/>
                    <a:pt x="2927" y="0"/>
                    <a:pt x="1892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3;p40">
              <a:extLst>
                <a:ext uri="{FF2B5EF4-FFF2-40B4-BE49-F238E27FC236}">
                  <a16:creationId xmlns:a16="http://schemas.microsoft.com/office/drawing/2014/main" id="{E16E1DF2-80D5-412D-9FAA-E747F28393C6}"/>
                </a:ext>
              </a:extLst>
            </p:cNvPr>
            <p:cNvSpPr/>
            <p:nvPr/>
          </p:nvSpPr>
          <p:spPr>
            <a:xfrm>
              <a:off x="2501478" y="2187907"/>
              <a:ext cx="83570" cy="167584"/>
            </a:xfrm>
            <a:custGeom>
              <a:avLst/>
              <a:gdLst/>
              <a:ahLst/>
              <a:cxnLst/>
              <a:rect l="l" t="t" r="r" b="b"/>
              <a:pathLst>
                <a:path w="1882" h="3774" extrusionOk="0">
                  <a:moveTo>
                    <a:pt x="0" y="0"/>
                  </a:moveTo>
                  <a:lnTo>
                    <a:pt x="0" y="445"/>
                  </a:lnTo>
                  <a:cubicBezTo>
                    <a:pt x="790" y="445"/>
                    <a:pt x="1436" y="1091"/>
                    <a:pt x="1436" y="1892"/>
                  </a:cubicBezTo>
                  <a:cubicBezTo>
                    <a:pt x="1436" y="2683"/>
                    <a:pt x="790" y="3329"/>
                    <a:pt x="0" y="3329"/>
                  </a:cubicBezTo>
                  <a:lnTo>
                    <a:pt x="0" y="3774"/>
                  </a:lnTo>
                  <a:cubicBezTo>
                    <a:pt x="1035" y="3774"/>
                    <a:pt x="1881" y="2928"/>
                    <a:pt x="1881" y="1892"/>
                  </a:cubicBezTo>
                  <a:cubicBezTo>
                    <a:pt x="1881" y="846"/>
                    <a:pt x="1035" y="0"/>
                    <a:pt x="0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44;p40">
              <a:extLst>
                <a:ext uri="{FF2B5EF4-FFF2-40B4-BE49-F238E27FC236}">
                  <a16:creationId xmlns:a16="http://schemas.microsoft.com/office/drawing/2014/main" id="{18119F2B-F5C7-4C29-8CD7-C25426267082}"/>
                </a:ext>
              </a:extLst>
            </p:cNvPr>
            <p:cNvSpPr/>
            <p:nvPr/>
          </p:nvSpPr>
          <p:spPr>
            <a:xfrm>
              <a:off x="2469329" y="2224985"/>
              <a:ext cx="42052" cy="77620"/>
            </a:xfrm>
            <a:custGeom>
              <a:avLst/>
              <a:gdLst/>
              <a:ahLst/>
              <a:cxnLst/>
              <a:rect l="l" t="t" r="r" b="b"/>
              <a:pathLst>
                <a:path w="947" h="1748" extrusionOk="0">
                  <a:moveTo>
                    <a:pt x="724" y="0"/>
                  </a:moveTo>
                  <a:cubicBezTo>
                    <a:pt x="601" y="0"/>
                    <a:pt x="502" y="100"/>
                    <a:pt x="502" y="223"/>
                  </a:cubicBezTo>
                  <a:lnTo>
                    <a:pt x="502" y="958"/>
                  </a:lnTo>
                  <a:lnTo>
                    <a:pt x="89" y="1369"/>
                  </a:lnTo>
                  <a:cubicBezTo>
                    <a:pt x="0" y="1458"/>
                    <a:pt x="0" y="1603"/>
                    <a:pt x="89" y="1681"/>
                  </a:cubicBezTo>
                  <a:cubicBezTo>
                    <a:pt x="134" y="1725"/>
                    <a:pt x="190" y="1748"/>
                    <a:pt x="245" y="1748"/>
                  </a:cubicBezTo>
                  <a:cubicBezTo>
                    <a:pt x="301" y="1748"/>
                    <a:pt x="357" y="1725"/>
                    <a:pt x="401" y="1681"/>
                  </a:cubicBezTo>
                  <a:lnTo>
                    <a:pt x="880" y="1213"/>
                  </a:lnTo>
                  <a:cubicBezTo>
                    <a:pt x="925" y="1169"/>
                    <a:pt x="947" y="1113"/>
                    <a:pt x="947" y="1057"/>
                  </a:cubicBezTo>
                  <a:lnTo>
                    <a:pt x="947" y="223"/>
                  </a:lnTo>
                  <a:cubicBezTo>
                    <a:pt x="947" y="100"/>
                    <a:pt x="846" y="0"/>
                    <a:pt x="724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45;p40">
              <a:extLst>
                <a:ext uri="{FF2B5EF4-FFF2-40B4-BE49-F238E27FC236}">
                  <a16:creationId xmlns:a16="http://schemas.microsoft.com/office/drawing/2014/main" id="{2A19E4EF-E953-4F84-8740-B723E6122B2C}"/>
                </a:ext>
              </a:extLst>
            </p:cNvPr>
            <p:cNvSpPr/>
            <p:nvPr/>
          </p:nvSpPr>
          <p:spPr>
            <a:xfrm>
              <a:off x="2501478" y="2224985"/>
              <a:ext cx="9902" cy="60835"/>
            </a:xfrm>
            <a:custGeom>
              <a:avLst/>
              <a:gdLst/>
              <a:ahLst/>
              <a:cxnLst/>
              <a:rect l="l" t="t" r="r" b="b"/>
              <a:pathLst>
                <a:path w="223" h="1370" extrusionOk="0">
                  <a:moveTo>
                    <a:pt x="0" y="0"/>
                  </a:moveTo>
                  <a:lnTo>
                    <a:pt x="0" y="1369"/>
                  </a:lnTo>
                  <a:lnTo>
                    <a:pt x="156" y="1213"/>
                  </a:lnTo>
                  <a:cubicBezTo>
                    <a:pt x="201" y="1169"/>
                    <a:pt x="223" y="1113"/>
                    <a:pt x="223" y="1057"/>
                  </a:cubicBezTo>
                  <a:lnTo>
                    <a:pt x="223" y="223"/>
                  </a:lnTo>
                  <a:cubicBezTo>
                    <a:pt x="223" y="100"/>
                    <a:pt x="122" y="0"/>
                    <a:pt x="0" y="0"/>
                  </a:cubicBezTo>
                  <a:close/>
                </a:path>
              </a:pathLst>
            </a:custGeom>
            <a:solidFill>
              <a:srgbClr val="87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46;p40">
              <a:extLst>
                <a:ext uri="{FF2B5EF4-FFF2-40B4-BE49-F238E27FC236}">
                  <a16:creationId xmlns:a16="http://schemas.microsoft.com/office/drawing/2014/main" id="{4831532A-A694-4E0D-961F-B5D53E88FFFA}"/>
                </a:ext>
              </a:extLst>
            </p:cNvPr>
            <p:cNvSpPr/>
            <p:nvPr/>
          </p:nvSpPr>
          <p:spPr>
            <a:xfrm>
              <a:off x="2574613" y="2155802"/>
              <a:ext cx="52442" cy="52886"/>
            </a:xfrm>
            <a:custGeom>
              <a:avLst/>
              <a:gdLst/>
              <a:ahLst/>
              <a:cxnLst/>
              <a:rect l="l" t="t" r="r" b="b"/>
              <a:pathLst>
                <a:path w="1181" h="1191" extrusionOk="0">
                  <a:moveTo>
                    <a:pt x="1" y="0"/>
                  </a:moveTo>
                  <a:cubicBezTo>
                    <a:pt x="11" y="646"/>
                    <a:pt x="535" y="1191"/>
                    <a:pt x="1181" y="1191"/>
                  </a:cubicBezTo>
                  <a:lnTo>
                    <a:pt x="1181" y="223"/>
                  </a:lnTo>
                  <a:cubicBezTo>
                    <a:pt x="1181" y="100"/>
                    <a:pt x="1080" y="0"/>
                    <a:pt x="958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47;p40">
              <a:extLst>
                <a:ext uri="{FF2B5EF4-FFF2-40B4-BE49-F238E27FC236}">
                  <a16:creationId xmlns:a16="http://schemas.microsoft.com/office/drawing/2014/main" id="{AB9CB2F6-D419-4144-BA2D-2BF5D32C0FDD}"/>
                </a:ext>
              </a:extLst>
            </p:cNvPr>
            <p:cNvSpPr/>
            <p:nvPr/>
          </p:nvSpPr>
          <p:spPr>
            <a:xfrm>
              <a:off x="2575102" y="2335199"/>
              <a:ext cx="51954" cy="53419"/>
            </a:xfrm>
            <a:custGeom>
              <a:avLst/>
              <a:gdLst/>
              <a:ahLst/>
              <a:cxnLst/>
              <a:rect l="l" t="t" r="r" b="b"/>
              <a:pathLst>
                <a:path w="1170" h="1203" extrusionOk="0">
                  <a:moveTo>
                    <a:pt x="1170" y="0"/>
                  </a:moveTo>
                  <a:cubicBezTo>
                    <a:pt x="524" y="0"/>
                    <a:pt x="0" y="546"/>
                    <a:pt x="0" y="1202"/>
                  </a:cubicBezTo>
                  <a:lnTo>
                    <a:pt x="1170" y="1202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948;p40">
            <a:extLst>
              <a:ext uri="{FF2B5EF4-FFF2-40B4-BE49-F238E27FC236}">
                <a16:creationId xmlns:a16="http://schemas.microsoft.com/office/drawing/2014/main" id="{936158D6-9A24-44D1-984D-74F3B48F0AB6}"/>
              </a:ext>
            </a:extLst>
          </p:cNvPr>
          <p:cNvGrpSpPr/>
          <p:nvPr/>
        </p:nvGrpSpPr>
        <p:grpSpPr>
          <a:xfrm>
            <a:off x="6889823" y="1727934"/>
            <a:ext cx="732569" cy="822828"/>
            <a:chOff x="2942820" y="2155802"/>
            <a:chExt cx="300578" cy="337612"/>
          </a:xfrm>
        </p:grpSpPr>
        <p:sp>
          <p:nvSpPr>
            <p:cNvPr id="83" name="Google Shape;949;p40">
              <a:extLst>
                <a:ext uri="{FF2B5EF4-FFF2-40B4-BE49-F238E27FC236}">
                  <a16:creationId xmlns:a16="http://schemas.microsoft.com/office/drawing/2014/main" id="{2EF657D5-18A6-456E-BDD9-CB9CE6BD2F3D}"/>
                </a:ext>
              </a:extLst>
            </p:cNvPr>
            <p:cNvSpPr/>
            <p:nvPr/>
          </p:nvSpPr>
          <p:spPr>
            <a:xfrm>
              <a:off x="2953256" y="2155802"/>
              <a:ext cx="274334" cy="337611"/>
            </a:xfrm>
            <a:custGeom>
              <a:avLst/>
              <a:gdLst/>
              <a:ahLst/>
              <a:cxnLst/>
              <a:rect l="l" t="t" r="r" b="b"/>
              <a:pathLst>
                <a:path w="6178" h="7603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lnTo>
                    <a:pt x="0" y="7380"/>
                  </a:lnTo>
                  <a:cubicBezTo>
                    <a:pt x="0" y="7502"/>
                    <a:pt x="100" y="7602"/>
                    <a:pt x="223" y="7602"/>
                  </a:cubicBezTo>
                  <a:lnTo>
                    <a:pt x="968" y="7602"/>
                  </a:lnTo>
                  <a:cubicBezTo>
                    <a:pt x="968" y="7602"/>
                    <a:pt x="1057" y="7439"/>
                    <a:pt x="1189" y="7439"/>
                  </a:cubicBezTo>
                  <a:cubicBezTo>
                    <a:pt x="1255" y="7439"/>
                    <a:pt x="1332" y="7480"/>
                    <a:pt x="1413" y="7602"/>
                  </a:cubicBezTo>
                  <a:lnTo>
                    <a:pt x="4753" y="7602"/>
                  </a:lnTo>
                  <a:cubicBezTo>
                    <a:pt x="5944" y="7480"/>
                    <a:pt x="6177" y="6177"/>
                    <a:pt x="6177" y="6177"/>
                  </a:cubicBezTo>
                  <a:lnTo>
                    <a:pt x="6177" y="1425"/>
                  </a:lnTo>
                  <a:cubicBezTo>
                    <a:pt x="6011" y="122"/>
                    <a:pt x="4753" y="0"/>
                    <a:pt x="4753" y="0"/>
                  </a:cubicBezTo>
                  <a:lnTo>
                    <a:pt x="1413" y="0"/>
                  </a:lnTo>
                  <a:cubicBezTo>
                    <a:pt x="1361" y="45"/>
                    <a:pt x="1295" y="59"/>
                    <a:pt x="1229" y="59"/>
                  </a:cubicBezTo>
                  <a:cubicBezTo>
                    <a:pt x="1097" y="59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50;p40">
              <a:extLst>
                <a:ext uri="{FF2B5EF4-FFF2-40B4-BE49-F238E27FC236}">
                  <a16:creationId xmlns:a16="http://schemas.microsoft.com/office/drawing/2014/main" id="{F63BA22D-CA35-4857-9155-9162C0A8D68D}"/>
                </a:ext>
              </a:extLst>
            </p:cNvPr>
            <p:cNvSpPr/>
            <p:nvPr/>
          </p:nvSpPr>
          <p:spPr>
            <a:xfrm>
              <a:off x="3090157" y="2155802"/>
              <a:ext cx="137433" cy="337611"/>
            </a:xfrm>
            <a:custGeom>
              <a:avLst/>
              <a:gdLst/>
              <a:ahLst/>
              <a:cxnLst/>
              <a:rect l="l" t="t" r="r" b="b"/>
              <a:pathLst>
                <a:path w="3095" h="7603" extrusionOk="0">
                  <a:moveTo>
                    <a:pt x="0" y="0"/>
                  </a:moveTo>
                  <a:lnTo>
                    <a:pt x="0" y="7602"/>
                  </a:lnTo>
                  <a:lnTo>
                    <a:pt x="1670" y="7602"/>
                  </a:lnTo>
                  <a:cubicBezTo>
                    <a:pt x="2861" y="7480"/>
                    <a:pt x="3094" y="6177"/>
                    <a:pt x="3094" y="6177"/>
                  </a:cubicBezTo>
                  <a:lnTo>
                    <a:pt x="3094" y="1425"/>
                  </a:lnTo>
                  <a:cubicBezTo>
                    <a:pt x="2928" y="122"/>
                    <a:pt x="1670" y="0"/>
                    <a:pt x="1670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51;p40">
              <a:extLst>
                <a:ext uri="{FF2B5EF4-FFF2-40B4-BE49-F238E27FC236}">
                  <a16:creationId xmlns:a16="http://schemas.microsoft.com/office/drawing/2014/main" id="{BAAC814D-7AB9-46B1-8C2B-8E3266285064}"/>
                </a:ext>
              </a:extLst>
            </p:cNvPr>
            <p:cNvSpPr/>
            <p:nvPr/>
          </p:nvSpPr>
          <p:spPr>
            <a:xfrm>
              <a:off x="2996240" y="2155802"/>
              <a:ext cx="19805" cy="337611"/>
            </a:xfrm>
            <a:custGeom>
              <a:avLst/>
              <a:gdLst/>
              <a:ahLst/>
              <a:cxnLst/>
              <a:rect l="l" t="t" r="r" b="b"/>
              <a:pathLst>
                <a:path w="446" h="7603" extrusionOk="0">
                  <a:moveTo>
                    <a:pt x="0" y="0"/>
                  </a:moveTo>
                  <a:lnTo>
                    <a:pt x="0" y="7602"/>
                  </a:lnTo>
                  <a:lnTo>
                    <a:pt x="445" y="760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52;p40">
              <a:extLst>
                <a:ext uri="{FF2B5EF4-FFF2-40B4-BE49-F238E27FC236}">
                  <a16:creationId xmlns:a16="http://schemas.microsoft.com/office/drawing/2014/main" id="{DCC38D0D-FE57-46CC-98AD-AC5DE372919A}"/>
                </a:ext>
              </a:extLst>
            </p:cNvPr>
            <p:cNvSpPr/>
            <p:nvPr/>
          </p:nvSpPr>
          <p:spPr>
            <a:xfrm>
              <a:off x="3148461" y="2287729"/>
              <a:ext cx="94938" cy="73712"/>
            </a:xfrm>
            <a:custGeom>
              <a:avLst/>
              <a:gdLst/>
              <a:ahLst/>
              <a:cxnLst/>
              <a:rect l="l" t="t" r="r" b="b"/>
              <a:pathLst>
                <a:path w="2138" h="1660" extrusionOk="0">
                  <a:moveTo>
                    <a:pt x="824" y="1"/>
                  </a:moveTo>
                  <a:cubicBezTo>
                    <a:pt x="368" y="1"/>
                    <a:pt x="1" y="368"/>
                    <a:pt x="1" y="824"/>
                  </a:cubicBezTo>
                  <a:cubicBezTo>
                    <a:pt x="1" y="1281"/>
                    <a:pt x="368" y="1660"/>
                    <a:pt x="824" y="1660"/>
                  </a:cubicBezTo>
                  <a:lnTo>
                    <a:pt x="1915" y="1660"/>
                  </a:lnTo>
                  <a:cubicBezTo>
                    <a:pt x="2038" y="1660"/>
                    <a:pt x="2138" y="1559"/>
                    <a:pt x="2138" y="1437"/>
                  </a:cubicBezTo>
                  <a:lnTo>
                    <a:pt x="2138" y="223"/>
                  </a:lnTo>
                  <a:cubicBezTo>
                    <a:pt x="2138" y="101"/>
                    <a:pt x="2038" y="1"/>
                    <a:pt x="1915" y="1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53;p40">
              <a:extLst>
                <a:ext uri="{FF2B5EF4-FFF2-40B4-BE49-F238E27FC236}">
                  <a16:creationId xmlns:a16="http://schemas.microsoft.com/office/drawing/2014/main" id="{81C8D1CB-C379-422F-B88D-FB8750DD9D80}"/>
                </a:ext>
              </a:extLst>
            </p:cNvPr>
            <p:cNvSpPr/>
            <p:nvPr/>
          </p:nvSpPr>
          <p:spPr>
            <a:xfrm>
              <a:off x="3180610" y="2314417"/>
              <a:ext cx="19805" cy="1980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223" y="1"/>
                  </a:moveTo>
                  <a:cubicBezTo>
                    <a:pt x="100" y="1"/>
                    <a:pt x="0" y="101"/>
                    <a:pt x="0" y="223"/>
                  </a:cubicBezTo>
                  <a:cubicBezTo>
                    <a:pt x="0" y="346"/>
                    <a:pt x="100" y="446"/>
                    <a:pt x="223" y="446"/>
                  </a:cubicBezTo>
                  <a:cubicBezTo>
                    <a:pt x="345" y="446"/>
                    <a:pt x="446" y="346"/>
                    <a:pt x="446" y="223"/>
                  </a:cubicBezTo>
                  <a:cubicBezTo>
                    <a:pt x="446" y="101"/>
                    <a:pt x="345" y="1"/>
                    <a:pt x="223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54;p40">
              <a:extLst>
                <a:ext uri="{FF2B5EF4-FFF2-40B4-BE49-F238E27FC236}">
                  <a16:creationId xmlns:a16="http://schemas.microsoft.com/office/drawing/2014/main" id="{7969592B-2601-4AB5-9C71-39E48310FA56}"/>
                </a:ext>
              </a:extLst>
            </p:cNvPr>
            <p:cNvSpPr/>
            <p:nvPr/>
          </p:nvSpPr>
          <p:spPr>
            <a:xfrm>
              <a:off x="3164269" y="2155802"/>
              <a:ext cx="63322" cy="63277"/>
            </a:xfrm>
            <a:custGeom>
              <a:avLst/>
              <a:gdLst/>
              <a:ahLst/>
              <a:cxnLst/>
              <a:rect l="l" t="t" r="r" b="b"/>
              <a:pathLst>
                <a:path w="1426" h="1425" extrusionOk="0">
                  <a:moveTo>
                    <a:pt x="1" y="0"/>
                  </a:moveTo>
                  <a:lnTo>
                    <a:pt x="1" y="490"/>
                  </a:lnTo>
                  <a:cubicBezTo>
                    <a:pt x="1" y="612"/>
                    <a:pt x="101" y="712"/>
                    <a:pt x="223" y="712"/>
                  </a:cubicBezTo>
                  <a:lnTo>
                    <a:pt x="713" y="712"/>
                  </a:lnTo>
                  <a:lnTo>
                    <a:pt x="713" y="1202"/>
                  </a:lnTo>
                  <a:cubicBezTo>
                    <a:pt x="713" y="1324"/>
                    <a:pt x="814" y="1425"/>
                    <a:pt x="936" y="1425"/>
                  </a:cubicBezTo>
                  <a:lnTo>
                    <a:pt x="1425" y="1425"/>
                  </a:lnTo>
                  <a:lnTo>
                    <a:pt x="1425" y="223"/>
                  </a:lnTo>
                  <a:cubicBezTo>
                    <a:pt x="1425" y="100"/>
                    <a:pt x="1326" y="0"/>
                    <a:pt x="1203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55;p40">
              <a:extLst>
                <a:ext uri="{FF2B5EF4-FFF2-40B4-BE49-F238E27FC236}">
                  <a16:creationId xmlns:a16="http://schemas.microsoft.com/office/drawing/2014/main" id="{B0E26843-CA45-4816-9043-7B7F9DFD82F0}"/>
                </a:ext>
              </a:extLst>
            </p:cNvPr>
            <p:cNvSpPr/>
            <p:nvPr/>
          </p:nvSpPr>
          <p:spPr>
            <a:xfrm>
              <a:off x="3164269" y="2430092"/>
              <a:ext cx="63322" cy="63322"/>
            </a:xfrm>
            <a:custGeom>
              <a:avLst/>
              <a:gdLst/>
              <a:ahLst/>
              <a:cxnLst/>
              <a:rect l="l" t="t" r="r" b="b"/>
              <a:pathLst>
                <a:path w="1426" h="1426" extrusionOk="0">
                  <a:moveTo>
                    <a:pt x="936" y="0"/>
                  </a:moveTo>
                  <a:cubicBezTo>
                    <a:pt x="814" y="0"/>
                    <a:pt x="713" y="101"/>
                    <a:pt x="713" y="223"/>
                  </a:cubicBezTo>
                  <a:lnTo>
                    <a:pt x="713" y="713"/>
                  </a:lnTo>
                  <a:lnTo>
                    <a:pt x="223" y="713"/>
                  </a:lnTo>
                  <a:cubicBezTo>
                    <a:pt x="101" y="713"/>
                    <a:pt x="1" y="813"/>
                    <a:pt x="1" y="935"/>
                  </a:cubicBezTo>
                  <a:lnTo>
                    <a:pt x="1" y="1425"/>
                  </a:lnTo>
                  <a:lnTo>
                    <a:pt x="1203" y="1425"/>
                  </a:lnTo>
                  <a:cubicBezTo>
                    <a:pt x="1326" y="1425"/>
                    <a:pt x="1425" y="1325"/>
                    <a:pt x="1425" y="1203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56;p40">
              <a:extLst>
                <a:ext uri="{FF2B5EF4-FFF2-40B4-BE49-F238E27FC236}">
                  <a16:creationId xmlns:a16="http://schemas.microsoft.com/office/drawing/2014/main" id="{8183181C-AC3D-409B-A922-4113AE7D8F4A}"/>
                </a:ext>
              </a:extLst>
            </p:cNvPr>
            <p:cNvSpPr/>
            <p:nvPr/>
          </p:nvSpPr>
          <p:spPr>
            <a:xfrm>
              <a:off x="3054055" y="2266992"/>
              <a:ext cx="72691" cy="19805"/>
            </a:xfrm>
            <a:custGeom>
              <a:avLst/>
              <a:gdLst/>
              <a:ahLst/>
              <a:cxnLst/>
              <a:rect l="l" t="t" r="r" b="b"/>
              <a:pathLst>
                <a:path w="1637" h="446" extrusionOk="0">
                  <a:moveTo>
                    <a:pt x="224" y="0"/>
                  </a:moveTo>
                  <a:cubicBezTo>
                    <a:pt x="101" y="0"/>
                    <a:pt x="1" y="101"/>
                    <a:pt x="1" y="223"/>
                  </a:cubicBezTo>
                  <a:cubicBezTo>
                    <a:pt x="1" y="346"/>
                    <a:pt x="101" y="445"/>
                    <a:pt x="224" y="445"/>
                  </a:cubicBezTo>
                  <a:lnTo>
                    <a:pt x="1414" y="445"/>
                  </a:lnTo>
                  <a:cubicBezTo>
                    <a:pt x="1537" y="445"/>
                    <a:pt x="1637" y="346"/>
                    <a:pt x="1637" y="223"/>
                  </a:cubicBezTo>
                  <a:cubicBezTo>
                    <a:pt x="1637" y="101"/>
                    <a:pt x="1537" y="0"/>
                    <a:pt x="1414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57;p40">
              <a:extLst>
                <a:ext uri="{FF2B5EF4-FFF2-40B4-BE49-F238E27FC236}">
                  <a16:creationId xmlns:a16="http://schemas.microsoft.com/office/drawing/2014/main" id="{786C67A3-BD0A-4191-A694-CFC0E1C6DFC7}"/>
                </a:ext>
              </a:extLst>
            </p:cNvPr>
            <p:cNvSpPr/>
            <p:nvPr/>
          </p:nvSpPr>
          <p:spPr>
            <a:xfrm>
              <a:off x="3090157" y="2266992"/>
              <a:ext cx="36590" cy="19805"/>
            </a:xfrm>
            <a:custGeom>
              <a:avLst/>
              <a:gdLst/>
              <a:ahLst/>
              <a:cxnLst/>
              <a:rect l="l" t="t" r="r" b="b"/>
              <a:pathLst>
                <a:path w="824" h="446" extrusionOk="0">
                  <a:moveTo>
                    <a:pt x="0" y="0"/>
                  </a:moveTo>
                  <a:lnTo>
                    <a:pt x="0" y="445"/>
                  </a:lnTo>
                  <a:lnTo>
                    <a:pt x="601" y="445"/>
                  </a:lnTo>
                  <a:cubicBezTo>
                    <a:pt x="724" y="445"/>
                    <a:pt x="824" y="346"/>
                    <a:pt x="824" y="223"/>
                  </a:cubicBezTo>
                  <a:cubicBezTo>
                    <a:pt x="824" y="101"/>
                    <a:pt x="724" y="0"/>
                    <a:pt x="601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58;p40">
              <a:extLst>
                <a:ext uri="{FF2B5EF4-FFF2-40B4-BE49-F238E27FC236}">
                  <a16:creationId xmlns:a16="http://schemas.microsoft.com/office/drawing/2014/main" id="{613F46C1-0C78-407F-A9D4-6C3E87FE0FB5}"/>
                </a:ext>
              </a:extLst>
            </p:cNvPr>
            <p:cNvSpPr/>
            <p:nvPr/>
          </p:nvSpPr>
          <p:spPr>
            <a:xfrm>
              <a:off x="3043664" y="2224985"/>
              <a:ext cx="93473" cy="19805"/>
            </a:xfrm>
            <a:custGeom>
              <a:avLst/>
              <a:gdLst/>
              <a:ahLst/>
              <a:cxnLst/>
              <a:rect l="l" t="t" r="r" b="b"/>
              <a:pathLst>
                <a:path w="2105" h="446" extrusionOk="0">
                  <a:moveTo>
                    <a:pt x="223" y="0"/>
                  </a:moveTo>
                  <a:cubicBezTo>
                    <a:pt x="101" y="0"/>
                    <a:pt x="1" y="100"/>
                    <a:pt x="1" y="223"/>
                  </a:cubicBezTo>
                  <a:cubicBezTo>
                    <a:pt x="1" y="345"/>
                    <a:pt x="101" y="446"/>
                    <a:pt x="223" y="446"/>
                  </a:cubicBezTo>
                  <a:lnTo>
                    <a:pt x="1882" y="446"/>
                  </a:lnTo>
                  <a:cubicBezTo>
                    <a:pt x="2004" y="446"/>
                    <a:pt x="2105" y="345"/>
                    <a:pt x="2105" y="223"/>
                  </a:cubicBezTo>
                  <a:cubicBezTo>
                    <a:pt x="2105" y="100"/>
                    <a:pt x="2004" y="0"/>
                    <a:pt x="1882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59;p40">
              <a:extLst>
                <a:ext uri="{FF2B5EF4-FFF2-40B4-BE49-F238E27FC236}">
                  <a16:creationId xmlns:a16="http://schemas.microsoft.com/office/drawing/2014/main" id="{A618D826-6A10-424F-8256-819CFDDE670A}"/>
                </a:ext>
              </a:extLst>
            </p:cNvPr>
            <p:cNvSpPr/>
            <p:nvPr/>
          </p:nvSpPr>
          <p:spPr>
            <a:xfrm>
              <a:off x="3090157" y="2224985"/>
              <a:ext cx="46980" cy="19805"/>
            </a:xfrm>
            <a:custGeom>
              <a:avLst/>
              <a:gdLst/>
              <a:ahLst/>
              <a:cxnLst/>
              <a:rect l="l" t="t" r="r" b="b"/>
              <a:pathLst>
                <a:path w="1058" h="446" extrusionOk="0">
                  <a:moveTo>
                    <a:pt x="0" y="0"/>
                  </a:moveTo>
                  <a:lnTo>
                    <a:pt x="0" y="446"/>
                  </a:lnTo>
                  <a:lnTo>
                    <a:pt x="835" y="446"/>
                  </a:lnTo>
                  <a:cubicBezTo>
                    <a:pt x="957" y="446"/>
                    <a:pt x="1058" y="345"/>
                    <a:pt x="1058" y="223"/>
                  </a:cubicBezTo>
                  <a:cubicBezTo>
                    <a:pt x="1058" y="100"/>
                    <a:pt x="957" y="0"/>
                    <a:pt x="835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60;p40">
              <a:extLst>
                <a:ext uri="{FF2B5EF4-FFF2-40B4-BE49-F238E27FC236}">
                  <a16:creationId xmlns:a16="http://schemas.microsoft.com/office/drawing/2014/main" id="{D78D4F5B-280C-4F9A-AABE-B80725D5D87B}"/>
                </a:ext>
              </a:extLst>
            </p:cNvPr>
            <p:cNvSpPr/>
            <p:nvPr/>
          </p:nvSpPr>
          <p:spPr>
            <a:xfrm>
              <a:off x="2942820" y="2377206"/>
              <a:ext cx="63322" cy="52931"/>
            </a:xfrm>
            <a:custGeom>
              <a:avLst/>
              <a:gdLst/>
              <a:ahLst/>
              <a:cxnLst/>
              <a:rect l="l" t="t" r="r" b="b"/>
              <a:pathLst>
                <a:path w="1426" h="1192" extrusionOk="0">
                  <a:moveTo>
                    <a:pt x="224" y="1"/>
                  </a:moveTo>
                  <a:cubicBezTo>
                    <a:pt x="102" y="1"/>
                    <a:pt x="1" y="101"/>
                    <a:pt x="1" y="223"/>
                  </a:cubicBezTo>
                  <a:lnTo>
                    <a:pt x="1" y="969"/>
                  </a:lnTo>
                  <a:cubicBezTo>
                    <a:pt x="1" y="1092"/>
                    <a:pt x="102" y="1191"/>
                    <a:pt x="224" y="1191"/>
                  </a:cubicBezTo>
                  <a:lnTo>
                    <a:pt x="825" y="1191"/>
                  </a:lnTo>
                  <a:cubicBezTo>
                    <a:pt x="1159" y="1191"/>
                    <a:pt x="1426" y="924"/>
                    <a:pt x="1426" y="590"/>
                  </a:cubicBezTo>
                  <a:cubicBezTo>
                    <a:pt x="1426" y="268"/>
                    <a:pt x="1159" y="1"/>
                    <a:pt x="825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61;p40">
              <a:extLst>
                <a:ext uri="{FF2B5EF4-FFF2-40B4-BE49-F238E27FC236}">
                  <a16:creationId xmlns:a16="http://schemas.microsoft.com/office/drawing/2014/main" id="{1CB45EB8-6F3A-46BB-AB99-86579A5602EC}"/>
                </a:ext>
              </a:extLst>
            </p:cNvPr>
            <p:cNvSpPr/>
            <p:nvPr/>
          </p:nvSpPr>
          <p:spPr>
            <a:xfrm>
              <a:off x="2942820" y="2219035"/>
              <a:ext cx="63322" cy="52931"/>
            </a:xfrm>
            <a:custGeom>
              <a:avLst/>
              <a:gdLst/>
              <a:ahLst/>
              <a:cxnLst/>
              <a:rect l="l" t="t" r="r" b="b"/>
              <a:pathLst>
                <a:path w="1426" h="1192" extrusionOk="0">
                  <a:moveTo>
                    <a:pt x="224" y="1"/>
                  </a:moveTo>
                  <a:cubicBezTo>
                    <a:pt x="102" y="1"/>
                    <a:pt x="1" y="101"/>
                    <a:pt x="1" y="223"/>
                  </a:cubicBezTo>
                  <a:lnTo>
                    <a:pt x="1" y="969"/>
                  </a:lnTo>
                  <a:cubicBezTo>
                    <a:pt x="1" y="1092"/>
                    <a:pt x="102" y="1191"/>
                    <a:pt x="224" y="1191"/>
                  </a:cubicBezTo>
                  <a:lnTo>
                    <a:pt x="825" y="1191"/>
                  </a:lnTo>
                  <a:cubicBezTo>
                    <a:pt x="1159" y="1191"/>
                    <a:pt x="1426" y="924"/>
                    <a:pt x="1426" y="590"/>
                  </a:cubicBezTo>
                  <a:cubicBezTo>
                    <a:pt x="1426" y="268"/>
                    <a:pt x="1159" y="1"/>
                    <a:pt x="825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6" name="Google Shape;908;p40">
            <a:extLst>
              <a:ext uri="{FF2B5EF4-FFF2-40B4-BE49-F238E27FC236}">
                <a16:creationId xmlns:a16="http://schemas.microsoft.com/office/drawing/2014/main" id="{E348AAB0-0D19-4762-801C-A7164FA238CE}"/>
              </a:ext>
            </a:extLst>
          </p:cNvPr>
          <p:cNvCxnSpPr/>
          <p:nvPr/>
        </p:nvCxnSpPr>
        <p:spPr>
          <a:xfrm>
            <a:off x="729200" y="3277288"/>
            <a:ext cx="2335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97" name="Google Shape;912;p40">
            <a:extLst>
              <a:ext uri="{FF2B5EF4-FFF2-40B4-BE49-F238E27FC236}">
                <a16:creationId xmlns:a16="http://schemas.microsoft.com/office/drawing/2014/main" id="{E54F531F-E3C0-4AFC-B57F-4DD680E1921C}"/>
              </a:ext>
            </a:extLst>
          </p:cNvPr>
          <p:cNvGrpSpPr/>
          <p:nvPr/>
        </p:nvGrpSpPr>
        <p:grpSpPr>
          <a:xfrm>
            <a:off x="1569457" y="1748922"/>
            <a:ext cx="693933" cy="822828"/>
            <a:chOff x="1767461" y="2155802"/>
            <a:chExt cx="284726" cy="337612"/>
          </a:xfrm>
        </p:grpSpPr>
        <p:sp>
          <p:nvSpPr>
            <p:cNvPr id="98" name="Google Shape;913;p40">
              <a:extLst>
                <a:ext uri="{FF2B5EF4-FFF2-40B4-BE49-F238E27FC236}">
                  <a16:creationId xmlns:a16="http://schemas.microsoft.com/office/drawing/2014/main" id="{C406EE0A-9AC0-45B7-9A0F-9DC879E880F5}"/>
                </a:ext>
              </a:extLst>
            </p:cNvPr>
            <p:cNvSpPr/>
            <p:nvPr/>
          </p:nvSpPr>
          <p:spPr>
            <a:xfrm>
              <a:off x="1767461" y="2155802"/>
              <a:ext cx="284725" cy="337611"/>
            </a:xfrm>
            <a:custGeom>
              <a:avLst/>
              <a:gdLst/>
              <a:ahLst/>
              <a:cxnLst/>
              <a:rect l="l" t="t" r="r" b="b"/>
              <a:pathLst>
                <a:path w="6412" h="7603" extrusionOk="0">
                  <a:moveTo>
                    <a:pt x="1180" y="0"/>
                  </a:moveTo>
                  <a:cubicBezTo>
                    <a:pt x="223" y="78"/>
                    <a:pt x="0" y="1191"/>
                    <a:pt x="0" y="1191"/>
                  </a:cubicBezTo>
                  <a:lnTo>
                    <a:pt x="0" y="6412"/>
                  </a:lnTo>
                  <a:cubicBezTo>
                    <a:pt x="0" y="6412"/>
                    <a:pt x="267" y="7547"/>
                    <a:pt x="1180" y="7602"/>
                  </a:cubicBezTo>
                  <a:lnTo>
                    <a:pt x="5221" y="7602"/>
                  </a:lnTo>
                  <a:cubicBezTo>
                    <a:pt x="6223" y="7436"/>
                    <a:pt x="6412" y="6412"/>
                    <a:pt x="6412" y="6412"/>
                  </a:cubicBezTo>
                  <a:lnTo>
                    <a:pt x="6412" y="1191"/>
                  </a:lnTo>
                  <a:cubicBezTo>
                    <a:pt x="6134" y="100"/>
                    <a:pt x="5221" y="0"/>
                    <a:pt x="5221" y="0"/>
                  </a:cubicBezTo>
                  <a:close/>
                </a:path>
              </a:pathLst>
            </a:custGeom>
            <a:solidFill>
              <a:srgbClr val="BF7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14;p40">
              <a:extLst>
                <a:ext uri="{FF2B5EF4-FFF2-40B4-BE49-F238E27FC236}">
                  <a16:creationId xmlns:a16="http://schemas.microsoft.com/office/drawing/2014/main" id="{861DAE2D-3E17-4B88-BC23-7A1EA0C24BA4}"/>
                </a:ext>
              </a:extLst>
            </p:cNvPr>
            <p:cNvSpPr/>
            <p:nvPr/>
          </p:nvSpPr>
          <p:spPr>
            <a:xfrm>
              <a:off x="1909824" y="2155802"/>
              <a:ext cx="142362" cy="337611"/>
            </a:xfrm>
            <a:custGeom>
              <a:avLst/>
              <a:gdLst/>
              <a:ahLst/>
              <a:cxnLst/>
              <a:rect l="l" t="t" r="r" b="b"/>
              <a:pathLst>
                <a:path w="3206" h="7603" extrusionOk="0">
                  <a:moveTo>
                    <a:pt x="0" y="0"/>
                  </a:moveTo>
                  <a:lnTo>
                    <a:pt x="0" y="7602"/>
                  </a:lnTo>
                  <a:lnTo>
                    <a:pt x="2015" y="7602"/>
                  </a:lnTo>
                  <a:cubicBezTo>
                    <a:pt x="3017" y="7436"/>
                    <a:pt x="3206" y="6412"/>
                    <a:pt x="3206" y="6412"/>
                  </a:cubicBezTo>
                  <a:lnTo>
                    <a:pt x="3206" y="1191"/>
                  </a:lnTo>
                  <a:cubicBezTo>
                    <a:pt x="2928" y="100"/>
                    <a:pt x="2015" y="0"/>
                    <a:pt x="2015" y="0"/>
                  </a:cubicBezTo>
                  <a:close/>
                </a:path>
              </a:pathLst>
            </a:custGeom>
            <a:solidFill>
              <a:srgbClr val="A0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15;p40">
              <a:extLst>
                <a:ext uri="{FF2B5EF4-FFF2-40B4-BE49-F238E27FC236}">
                  <a16:creationId xmlns:a16="http://schemas.microsoft.com/office/drawing/2014/main" id="{CEA85400-8F3F-46DA-908D-ABC35257A297}"/>
                </a:ext>
              </a:extLst>
            </p:cNvPr>
            <p:cNvSpPr/>
            <p:nvPr/>
          </p:nvSpPr>
          <p:spPr>
            <a:xfrm>
              <a:off x="1815419" y="2330225"/>
              <a:ext cx="35613" cy="19849"/>
            </a:xfrm>
            <a:custGeom>
              <a:avLst/>
              <a:gdLst/>
              <a:ahLst/>
              <a:cxnLst/>
              <a:rect l="l" t="t" r="r" b="b"/>
              <a:pathLst>
                <a:path w="802" h="447" extrusionOk="0">
                  <a:moveTo>
                    <a:pt x="223" y="1"/>
                  </a:moveTo>
                  <a:cubicBezTo>
                    <a:pt x="100" y="1"/>
                    <a:pt x="0" y="101"/>
                    <a:pt x="0" y="223"/>
                  </a:cubicBezTo>
                  <a:cubicBezTo>
                    <a:pt x="0" y="346"/>
                    <a:pt x="100" y="446"/>
                    <a:pt x="223" y="446"/>
                  </a:cubicBezTo>
                  <a:lnTo>
                    <a:pt x="579" y="446"/>
                  </a:lnTo>
                  <a:cubicBezTo>
                    <a:pt x="701" y="446"/>
                    <a:pt x="802" y="346"/>
                    <a:pt x="802" y="223"/>
                  </a:cubicBezTo>
                  <a:cubicBezTo>
                    <a:pt x="802" y="101"/>
                    <a:pt x="701" y="1"/>
                    <a:pt x="579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16;p40">
              <a:extLst>
                <a:ext uri="{FF2B5EF4-FFF2-40B4-BE49-F238E27FC236}">
                  <a16:creationId xmlns:a16="http://schemas.microsoft.com/office/drawing/2014/main" id="{E5C7B4A1-8F23-48EF-BD4D-7DABDE92993C}"/>
                </a:ext>
              </a:extLst>
            </p:cNvPr>
            <p:cNvSpPr/>
            <p:nvPr/>
          </p:nvSpPr>
          <p:spPr>
            <a:xfrm>
              <a:off x="1968128" y="2330225"/>
              <a:ext cx="35613" cy="19849"/>
            </a:xfrm>
            <a:custGeom>
              <a:avLst/>
              <a:gdLst/>
              <a:ahLst/>
              <a:cxnLst/>
              <a:rect l="l" t="t" r="r" b="b"/>
              <a:pathLst>
                <a:path w="802" h="447" extrusionOk="0">
                  <a:moveTo>
                    <a:pt x="223" y="1"/>
                  </a:moveTo>
                  <a:cubicBezTo>
                    <a:pt x="101" y="1"/>
                    <a:pt x="0" y="101"/>
                    <a:pt x="0" y="223"/>
                  </a:cubicBezTo>
                  <a:cubicBezTo>
                    <a:pt x="0" y="346"/>
                    <a:pt x="101" y="446"/>
                    <a:pt x="223" y="446"/>
                  </a:cubicBezTo>
                  <a:lnTo>
                    <a:pt x="579" y="446"/>
                  </a:lnTo>
                  <a:cubicBezTo>
                    <a:pt x="702" y="446"/>
                    <a:pt x="802" y="346"/>
                    <a:pt x="802" y="223"/>
                  </a:cubicBezTo>
                  <a:cubicBezTo>
                    <a:pt x="802" y="101"/>
                    <a:pt x="702" y="1"/>
                    <a:pt x="579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17;p40">
              <a:extLst>
                <a:ext uri="{FF2B5EF4-FFF2-40B4-BE49-F238E27FC236}">
                  <a16:creationId xmlns:a16="http://schemas.microsoft.com/office/drawing/2014/main" id="{BA88A87A-96A6-4440-9C80-200D8A387F44}"/>
                </a:ext>
              </a:extLst>
            </p:cNvPr>
            <p:cNvSpPr/>
            <p:nvPr/>
          </p:nvSpPr>
          <p:spPr>
            <a:xfrm>
              <a:off x="1809468" y="2251140"/>
              <a:ext cx="200222" cy="199290"/>
            </a:xfrm>
            <a:custGeom>
              <a:avLst/>
              <a:gdLst/>
              <a:ahLst/>
              <a:cxnLst/>
              <a:rect l="l" t="t" r="r" b="b"/>
              <a:pathLst>
                <a:path w="4509" h="4488" extrusionOk="0">
                  <a:moveTo>
                    <a:pt x="234" y="1"/>
                  </a:moveTo>
                  <a:cubicBezTo>
                    <a:pt x="157" y="1"/>
                    <a:pt x="90" y="45"/>
                    <a:pt x="45" y="112"/>
                  </a:cubicBezTo>
                  <a:cubicBezTo>
                    <a:pt x="12" y="179"/>
                    <a:pt x="1" y="257"/>
                    <a:pt x="34" y="324"/>
                  </a:cubicBezTo>
                  <a:lnTo>
                    <a:pt x="2060" y="4364"/>
                  </a:lnTo>
                  <a:cubicBezTo>
                    <a:pt x="2094" y="4443"/>
                    <a:pt x="2171" y="4487"/>
                    <a:pt x="2260" y="4487"/>
                  </a:cubicBezTo>
                  <a:cubicBezTo>
                    <a:pt x="2338" y="4487"/>
                    <a:pt x="2416" y="4443"/>
                    <a:pt x="2460" y="4364"/>
                  </a:cubicBezTo>
                  <a:lnTo>
                    <a:pt x="4476" y="324"/>
                  </a:lnTo>
                  <a:cubicBezTo>
                    <a:pt x="4509" y="257"/>
                    <a:pt x="4509" y="179"/>
                    <a:pt x="4464" y="112"/>
                  </a:cubicBezTo>
                  <a:cubicBezTo>
                    <a:pt x="4419" y="45"/>
                    <a:pt x="4353" y="1"/>
                    <a:pt x="4275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8;p40">
              <a:extLst>
                <a:ext uri="{FF2B5EF4-FFF2-40B4-BE49-F238E27FC236}">
                  <a16:creationId xmlns:a16="http://schemas.microsoft.com/office/drawing/2014/main" id="{E93873FA-9CE3-4782-ABF6-5BD1F9756C3C}"/>
                </a:ext>
              </a:extLst>
            </p:cNvPr>
            <p:cNvSpPr/>
            <p:nvPr/>
          </p:nvSpPr>
          <p:spPr>
            <a:xfrm>
              <a:off x="1909824" y="2251140"/>
              <a:ext cx="99867" cy="199290"/>
            </a:xfrm>
            <a:custGeom>
              <a:avLst/>
              <a:gdLst/>
              <a:ahLst/>
              <a:cxnLst/>
              <a:rect l="l" t="t" r="r" b="b"/>
              <a:pathLst>
                <a:path w="2249" h="4488" extrusionOk="0">
                  <a:moveTo>
                    <a:pt x="0" y="1"/>
                  </a:moveTo>
                  <a:lnTo>
                    <a:pt x="0" y="4487"/>
                  </a:lnTo>
                  <a:cubicBezTo>
                    <a:pt x="78" y="4487"/>
                    <a:pt x="156" y="4443"/>
                    <a:pt x="200" y="4364"/>
                  </a:cubicBezTo>
                  <a:lnTo>
                    <a:pt x="2216" y="324"/>
                  </a:lnTo>
                  <a:cubicBezTo>
                    <a:pt x="2249" y="257"/>
                    <a:pt x="2249" y="179"/>
                    <a:pt x="2204" y="112"/>
                  </a:cubicBezTo>
                  <a:cubicBezTo>
                    <a:pt x="2159" y="45"/>
                    <a:pt x="2093" y="1"/>
                    <a:pt x="2015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19;p40">
              <a:extLst>
                <a:ext uri="{FF2B5EF4-FFF2-40B4-BE49-F238E27FC236}">
                  <a16:creationId xmlns:a16="http://schemas.microsoft.com/office/drawing/2014/main" id="{72439134-72B5-4529-A1EA-E9C907CEDB3A}"/>
                </a:ext>
              </a:extLst>
            </p:cNvPr>
            <p:cNvSpPr/>
            <p:nvPr/>
          </p:nvSpPr>
          <p:spPr>
            <a:xfrm>
              <a:off x="1830738" y="2288262"/>
              <a:ext cx="157727" cy="104307"/>
            </a:xfrm>
            <a:custGeom>
              <a:avLst/>
              <a:gdLst/>
              <a:ahLst/>
              <a:cxnLst/>
              <a:rect l="l" t="t" r="r" b="b"/>
              <a:pathLst>
                <a:path w="3552" h="2349" extrusionOk="0">
                  <a:moveTo>
                    <a:pt x="1781" y="0"/>
                  </a:moveTo>
                  <a:cubicBezTo>
                    <a:pt x="1036" y="0"/>
                    <a:pt x="334" y="434"/>
                    <a:pt x="34" y="1079"/>
                  </a:cubicBezTo>
                  <a:cubicBezTo>
                    <a:pt x="0" y="1136"/>
                    <a:pt x="0" y="1202"/>
                    <a:pt x="34" y="1269"/>
                  </a:cubicBezTo>
                  <a:cubicBezTo>
                    <a:pt x="334" y="1915"/>
                    <a:pt x="1036" y="2348"/>
                    <a:pt x="1781" y="2348"/>
                  </a:cubicBezTo>
                  <a:cubicBezTo>
                    <a:pt x="2516" y="2348"/>
                    <a:pt x="3217" y="1915"/>
                    <a:pt x="3517" y="1269"/>
                  </a:cubicBezTo>
                  <a:cubicBezTo>
                    <a:pt x="3551" y="1202"/>
                    <a:pt x="3551" y="1136"/>
                    <a:pt x="3517" y="1079"/>
                  </a:cubicBezTo>
                  <a:cubicBezTo>
                    <a:pt x="3217" y="434"/>
                    <a:pt x="2516" y="0"/>
                    <a:pt x="1781" y="0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20;p40">
              <a:extLst>
                <a:ext uri="{FF2B5EF4-FFF2-40B4-BE49-F238E27FC236}">
                  <a16:creationId xmlns:a16="http://schemas.microsoft.com/office/drawing/2014/main" id="{04EF695B-C99F-47B2-9948-9D94050C4849}"/>
                </a:ext>
              </a:extLst>
            </p:cNvPr>
            <p:cNvSpPr/>
            <p:nvPr/>
          </p:nvSpPr>
          <p:spPr>
            <a:xfrm>
              <a:off x="1909824" y="2288262"/>
              <a:ext cx="78641" cy="104307"/>
            </a:xfrm>
            <a:custGeom>
              <a:avLst/>
              <a:gdLst/>
              <a:ahLst/>
              <a:cxnLst/>
              <a:rect l="l" t="t" r="r" b="b"/>
              <a:pathLst>
                <a:path w="1771" h="2349" extrusionOk="0">
                  <a:moveTo>
                    <a:pt x="0" y="0"/>
                  </a:moveTo>
                  <a:lnTo>
                    <a:pt x="0" y="2348"/>
                  </a:lnTo>
                  <a:cubicBezTo>
                    <a:pt x="735" y="2348"/>
                    <a:pt x="1436" y="1915"/>
                    <a:pt x="1736" y="1269"/>
                  </a:cubicBezTo>
                  <a:cubicBezTo>
                    <a:pt x="1770" y="1202"/>
                    <a:pt x="1770" y="1136"/>
                    <a:pt x="1736" y="1079"/>
                  </a:cubicBezTo>
                  <a:cubicBezTo>
                    <a:pt x="1436" y="434"/>
                    <a:pt x="735" y="0"/>
                    <a:pt x="0" y="0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21;p40">
              <a:extLst>
                <a:ext uri="{FF2B5EF4-FFF2-40B4-BE49-F238E27FC236}">
                  <a16:creationId xmlns:a16="http://schemas.microsoft.com/office/drawing/2014/main" id="{867B3F8D-DB31-498A-9297-9CA39C8D5089}"/>
                </a:ext>
              </a:extLst>
            </p:cNvPr>
            <p:cNvSpPr/>
            <p:nvPr/>
          </p:nvSpPr>
          <p:spPr>
            <a:xfrm>
              <a:off x="1883092" y="2313928"/>
              <a:ext cx="52975" cy="52931"/>
            </a:xfrm>
            <a:custGeom>
              <a:avLst/>
              <a:gdLst/>
              <a:ahLst/>
              <a:cxnLst/>
              <a:rect l="l" t="t" r="r" b="b"/>
              <a:pathLst>
                <a:path w="1193" h="1192" extrusionOk="0">
                  <a:moveTo>
                    <a:pt x="602" y="1"/>
                  </a:moveTo>
                  <a:cubicBezTo>
                    <a:pt x="268" y="1"/>
                    <a:pt x="1" y="268"/>
                    <a:pt x="1" y="590"/>
                  </a:cubicBezTo>
                  <a:cubicBezTo>
                    <a:pt x="1" y="924"/>
                    <a:pt x="268" y="1192"/>
                    <a:pt x="602" y="1192"/>
                  </a:cubicBezTo>
                  <a:cubicBezTo>
                    <a:pt x="925" y="1192"/>
                    <a:pt x="1192" y="924"/>
                    <a:pt x="1192" y="590"/>
                  </a:cubicBezTo>
                  <a:cubicBezTo>
                    <a:pt x="1192" y="268"/>
                    <a:pt x="925" y="1"/>
                    <a:pt x="602" y="1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22;p40">
              <a:extLst>
                <a:ext uri="{FF2B5EF4-FFF2-40B4-BE49-F238E27FC236}">
                  <a16:creationId xmlns:a16="http://schemas.microsoft.com/office/drawing/2014/main" id="{B54544BD-004B-4E0E-9F96-1887B98E6C2A}"/>
                </a:ext>
              </a:extLst>
            </p:cNvPr>
            <p:cNvSpPr/>
            <p:nvPr/>
          </p:nvSpPr>
          <p:spPr>
            <a:xfrm>
              <a:off x="1909824" y="2313928"/>
              <a:ext cx="26243" cy="52931"/>
            </a:xfrm>
            <a:custGeom>
              <a:avLst/>
              <a:gdLst/>
              <a:ahLst/>
              <a:cxnLst/>
              <a:rect l="l" t="t" r="r" b="b"/>
              <a:pathLst>
                <a:path w="591" h="1192" extrusionOk="0">
                  <a:moveTo>
                    <a:pt x="0" y="1"/>
                  </a:moveTo>
                  <a:lnTo>
                    <a:pt x="0" y="1192"/>
                  </a:lnTo>
                  <a:cubicBezTo>
                    <a:pt x="323" y="1192"/>
                    <a:pt x="590" y="924"/>
                    <a:pt x="590" y="590"/>
                  </a:cubicBezTo>
                  <a:cubicBezTo>
                    <a:pt x="590" y="268"/>
                    <a:pt x="323" y="1"/>
                    <a:pt x="0" y="1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23;p40">
              <a:extLst>
                <a:ext uri="{FF2B5EF4-FFF2-40B4-BE49-F238E27FC236}">
                  <a16:creationId xmlns:a16="http://schemas.microsoft.com/office/drawing/2014/main" id="{73D96987-9EF4-40B8-8CF5-9780314C8DF4}"/>
                </a:ext>
              </a:extLst>
            </p:cNvPr>
            <p:cNvSpPr/>
            <p:nvPr/>
          </p:nvSpPr>
          <p:spPr>
            <a:xfrm>
              <a:off x="1873234" y="2304071"/>
              <a:ext cx="72735" cy="72691"/>
            </a:xfrm>
            <a:custGeom>
              <a:avLst/>
              <a:gdLst/>
              <a:ahLst/>
              <a:cxnLst/>
              <a:rect l="l" t="t" r="r" b="b"/>
              <a:pathLst>
                <a:path w="1638" h="1637" extrusionOk="0">
                  <a:moveTo>
                    <a:pt x="824" y="446"/>
                  </a:moveTo>
                  <a:cubicBezTo>
                    <a:pt x="1024" y="446"/>
                    <a:pt x="1192" y="612"/>
                    <a:pt x="1192" y="812"/>
                  </a:cubicBezTo>
                  <a:cubicBezTo>
                    <a:pt x="1192" y="1024"/>
                    <a:pt x="1024" y="1191"/>
                    <a:pt x="824" y="1191"/>
                  </a:cubicBezTo>
                  <a:cubicBezTo>
                    <a:pt x="613" y="1191"/>
                    <a:pt x="446" y="1024"/>
                    <a:pt x="446" y="812"/>
                  </a:cubicBezTo>
                  <a:cubicBezTo>
                    <a:pt x="446" y="612"/>
                    <a:pt x="613" y="446"/>
                    <a:pt x="824" y="446"/>
                  </a:cubicBezTo>
                  <a:close/>
                  <a:moveTo>
                    <a:pt x="824" y="0"/>
                  </a:moveTo>
                  <a:cubicBezTo>
                    <a:pt x="368" y="0"/>
                    <a:pt x="0" y="367"/>
                    <a:pt x="0" y="812"/>
                  </a:cubicBezTo>
                  <a:cubicBezTo>
                    <a:pt x="0" y="1269"/>
                    <a:pt x="368" y="1636"/>
                    <a:pt x="824" y="1636"/>
                  </a:cubicBezTo>
                  <a:cubicBezTo>
                    <a:pt x="1269" y="1636"/>
                    <a:pt x="1637" y="1269"/>
                    <a:pt x="1637" y="812"/>
                  </a:cubicBezTo>
                  <a:cubicBezTo>
                    <a:pt x="1637" y="367"/>
                    <a:pt x="1269" y="0"/>
                    <a:pt x="824" y="0"/>
                  </a:cubicBezTo>
                  <a:close/>
                </a:path>
              </a:pathLst>
            </a:custGeom>
            <a:solidFill>
              <a:srgbClr val="103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24;p40">
              <a:extLst>
                <a:ext uri="{FF2B5EF4-FFF2-40B4-BE49-F238E27FC236}">
                  <a16:creationId xmlns:a16="http://schemas.microsoft.com/office/drawing/2014/main" id="{E2243820-397C-44F9-B4E1-EBB1B7F2D4B8}"/>
                </a:ext>
              </a:extLst>
            </p:cNvPr>
            <p:cNvSpPr/>
            <p:nvPr/>
          </p:nvSpPr>
          <p:spPr>
            <a:xfrm>
              <a:off x="1909824" y="2304071"/>
              <a:ext cx="36146" cy="72691"/>
            </a:xfrm>
            <a:custGeom>
              <a:avLst/>
              <a:gdLst/>
              <a:ahLst/>
              <a:cxnLst/>
              <a:rect l="l" t="t" r="r" b="b"/>
              <a:pathLst>
                <a:path w="814" h="1637" extrusionOk="0">
                  <a:moveTo>
                    <a:pt x="0" y="0"/>
                  </a:moveTo>
                  <a:lnTo>
                    <a:pt x="0" y="446"/>
                  </a:lnTo>
                  <a:cubicBezTo>
                    <a:pt x="200" y="446"/>
                    <a:pt x="368" y="612"/>
                    <a:pt x="368" y="812"/>
                  </a:cubicBezTo>
                  <a:cubicBezTo>
                    <a:pt x="368" y="1024"/>
                    <a:pt x="200" y="1191"/>
                    <a:pt x="0" y="1191"/>
                  </a:cubicBezTo>
                  <a:lnTo>
                    <a:pt x="0" y="1636"/>
                  </a:lnTo>
                  <a:cubicBezTo>
                    <a:pt x="445" y="1636"/>
                    <a:pt x="813" y="1269"/>
                    <a:pt x="813" y="812"/>
                  </a:cubicBezTo>
                  <a:cubicBezTo>
                    <a:pt x="813" y="367"/>
                    <a:pt x="445" y="0"/>
                    <a:pt x="0" y="0"/>
                  </a:cubicBezTo>
                  <a:close/>
                </a:path>
              </a:pathLst>
            </a:custGeom>
            <a:solidFill>
              <a:srgbClr val="214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25;p40">
              <a:extLst>
                <a:ext uri="{FF2B5EF4-FFF2-40B4-BE49-F238E27FC236}">
                  <a16:creationId xmlns:a16="http://schemas.microsoft.com/office/drawing/2014/main" id="{996A64AE-8CA0-4980-AA2A-8085262B2967}"/>
                </a:ext>
              </a:extLst>
            </p:cNvPr>
            <p:cNvSpPr/>
            <p:nvPr/>
          </p:nvSpPr>
          <p:spPr>
            <a:xfrm>
              <a:off x="1857426" y="2203715"/>
              <a:ext cx="104352" cy="19805"/>
            </a:xfrm>
            <a:custGeom>
              <a:avLst/>
              <a:gdLst/>
              <a:ahLst/>
              <a:cxnLst/>
              <a:rect l="l" t="t" r="r" b="b"/>
              <a:pathLst>
                <a:path w="2350" h="446" extrusionOk="0">
                  <a:moveTo>
                    <a:pt x="223" y="0"/>
                  </a:moveTo>
                  <a:cubicBezTo>
                    <a:pt x="101" y="0"/>
                    <a:pt x="0" y="101"/>
                    <a:pt x="0" y="223"/>
                  </a:cubicBezTo>
                  <a:cubicBezTo>
                    <a:pt x="0" y="346"/>
                    <a:pt x="101" y="446"/>
                    <a:pt x="223" y="446"/>
                  </a:cubicBezTo>
                  <a:lnTo>
                    <a:pt x="2127" y="446"/>
                  </a:lnTo>
                  <a:cubicBezTo>
                    <a:pt x="2249" y="446"/>
                    <a:pt x="2349" y="346"/>
                    <a:pt x="2349" y="223"/>
                  </a:cubicBezTo>
                  <a:cubicBezTo>
                    <a:pt x="2349" y="101"/>
                    <a:pt x="2249" y="0"/>
                    <a:pt x="2127" y="0"/>
                  </a:cubicBezTo>
                  <a:close/>
                </a:path>
              </a:pathLst>
            </a:custGeom>
            <a:solidFill>
              <a:srgbClr val="CC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26;p40">
              <a:extLst>
                <a:ext uri="{FF2B5EF4-FFF2-40B4-BE49-F238E27FC236}">
                  <a16:creationId xmlns:a16="http://schemas.microsoft.com/office/drawing/2014/main" id="{ED968399-1F61-4F31-B880-660E4D84E337}"/>
                </a:ext>
              </a:extLst>
            </p:cNvPr>
            <p:cNvSpPr/>
            <p:nvPr/>
          </p:nvSpPr>
          <p:spPr>
            <a:xfrm>
              <a:off x="1909824" y="2203715"/>
              <a:ext cx="51954" cy="19805"/>
            </a:xfrm>
            <a:custGeom>
              <a:avLst/>
              <a:gdLst/>
              <a:ahLst/>
              <a:cxnLst/>
              <a:rect l="l" t="t" r="r" b="b"/>
              <a:pathLst>
                <a:path w="1170" h="446" extrusionOk="0">
                  <a:moveTo>
                    <a:pt x="0" y="0"/>
                  </a:moveTo>
                  <a:lnTo>
                    <a:pt x="0" y="446"/>
                  </a:lnTo>
                  <a:lnTo>
                    <a:pt x="947" y="446"/>
                  </a:lnTo>
                  <a:cubicBezTo>
                    <a:pt x="1069" y="446"/>
                    <a:pt x="1169" y="346"/>
                    <a:pt x="1169" y="223"/>
                  </a:cubicBezTo>
                  <a:cubicBezTo>
                    <a:pt x="1169" y="101"/>
                    <a:pt x="1069" y="0"/>
                    <a:pt x="947" y="0"/>
                  </a:cubicBezTo>
                  <a:close/>
                </a:path>
              </a:pathLst>
            </a:custGeom>
            <a:solidFill>
              <a:srgbClr val="B59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27;p40">
              <a:extLst>
                <a:ext uri="{FF2B5EF4-FFF2-40B4-BE49-F238E27FC236}">
                  <a16:creationId xmlns:a16="http://schemas.microsoft.com/office/drawing/2014/main" id="{6E1787B2-7AEC-4045-9FE6-EE9907ADE192}"/>
                </a:ext>
              </a:extLst>
            </p:cNvPr>
            <p:cNvSpPr/>
            <p:nvPr/>
          </p:nvSpPr>
          <p:spPr>
            <a:xfrm>
              <a:off x="1999300" y="2440483"/>
              <a:ext cx="52886" cy="52931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1191" y="1"/>
                  </a:moveTo>
                  <a:cubicBezTo>
                    <a:pt x="534" y="1"/>
                    <a:pt x="0" y="535"/>
                    <a:pt x="0" y="1191"/>
                  </a:cubicBezTo>
                  <a:lnTo>
                    <a:pt x="523" y="1191"/>
                  </a:lnTo>
                  <a:cubicBezTo>
                    <a:pt x="891" y="1191"/>
                    <a:pt x="1191" y="891"/>
                    <a:pt x="1191" y="523"/>
                  </a:cubicBezTo>
                  <a:lnTo>
                    <a:pt x="1191" y="1"/>
                  </a:ln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28;p40">
              <a:extLst>
                <a:ext uri="{FF2B5EF4-FFF2-40B4-BE49-F238E27FC236}">
                  <a16:creationId xmlns:a16="http://schemas.microsoft.com/office/drawing/2014/main" id="{EA470E7F-ABCB-4A20-B0E0-F76B28D3FF09}"/>
                </a:ext>
              </a:extLst>
            </p:cNvPr>
            <p:cNvSpPr/>
            <p:nvPr/>
          </p:nvSpPr>
          <p:spPr>
            <a:xfrm>
              <a:off x="1767461" y="2440483"/>
              <a:ext cx="52442" cy="52931"/>
            </a:xfrm>
            <a:custGeom>
              <a:avLst/>
              <a:gdLst/>
              <a:ahLst/>
              <a:cxnLst/>
              <a:rect l="l" t="t" r="r" b="b"/>
              <a:pathLst>
                <a:path w="1181" h="1192" extrusionOk="0">
                  <a:moveTo>
                    <a:pt x="0" y="1"/>
                  </a:moveTo>
                  <a:lnTo>
                    <a:pt x="0" y="523"/>
                  </a:lnTo>
                  <a:cubicBezTo>
                    <a:pt x="0" y="891"/>
                    <a:pt x="301" y="1191"/>
                    <a:pt x="668" y="1191"/>
                  </a:cubicBezTo>
                  <a:lnTo>
                    <a:pt x="1180" y="1191"/>
                  </a:lnTo>
                  <a:cubicBezTo>
                    <a:pt x="1180" y="535"/>
                    <a:pt x="657" y="1"/>
                    <a:pt x="0" y="1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29;p40">
              <a:extLst>
                <a:ext uri="{FF2B5EF4-FFF2-40B4-BE49-F238E27FC236}">
                  <a16:creationId xmlns:a16="http://schemas.microsoft.com/office/drawing/2014/main" id="{75F3A85B-033C-470E-A37F-FCB7DDD4CD68}"/>
                </a:ext>
              </a:extLst>
            </p:cNvPr>
            <p:cNvSpPr/>
            <p:nvPr/>
          </p:nvSpPr>
          <p:spPr>
            <a:xfrm>
              <a:off x="1999300" y="2155802"/>
              <a:ext cx="52886" cy="52886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0" y="0"/>
                  </a:moveTo>
                  <a:cubicBezTo>
                    <a:pt x="0" y="656"/>
                    <a:pt x="534" y="1191"/>
                    <a:pt x="1191" y="1191"/>
                  </a:cubicBezTo>
                  <a:lnTo>
                    <a:pt x="1191" y="668"/>
                  </a:lnTo>
                  <a:cubicBezTo>
                    <a:pt x="1191" y="300"/>
                    <a:pt x="891" y="0"/>
                    <a:pt x="523" y="0"/>
                  </a:cubicBezTo>
                  <a:close/>
                </a:path>
              </a:pathLst>
            </a:custGeom>
            <a:solidFill>
              <a:srgbClr val="C49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0;p40">
              <a:extLst>
                <a:ext uri="{FF2B5EF4-FFF2-40B4-BE49-F238E27FC236}">
                  <a16:creationId xmlns:a16="http://schemas.microsoft.com/office/drawing/2014/main" id="{BADDE7A7-FD3F-4618-A325-C3CF6870377D}"/>
                </a:ext>
              </a:extLst>
            </p:cNvPr>
            <p:cNvSpPr/>
            <p:nvPr/>
          </p:nvSpPr>
          <p:spPr>
            <a:xfrm>
              <a:off x="1767461" y="2155802"/>
              <a:ext cx="52442" cy="52886"/>
            </a:xfrm>
            <a:custGeom>
              <a:avLst/>
              <a:gdLst/>
              <a:ahLst/>
              <a:cxnLst/>
              <a:rect l="l" t="t" r="r" b="b"/>
              <a:pathLst>
                <a:path w="1181" h="1191" extrusionOk="0">
                  <a:moveTo>
                    <a:pt x="668" y="0"/>
                  </a:moveTo>
                  <a:cubicBezTo>
                    <a:pt x="301" y="0"/>
                    <a:pt x="0" y="300"/>
                    <a:pt x="0" y="668"/>
                  </a:cubicBezTo>
                  <a:lnTo>
                    <a:pt x="0" y="1191"/>
                  </a:lnTo>
                  <a:cubicBezTo>
                    <a:pt x="657" y="1191"/>
                    <a:pt x="1180" y="656"/>
                    <a:pt x="1180" y="0"/>
                  </a:cubicBezTo>
                  <a:close/>
                </a:path>
              </a:pathLst>
            </a:custGeom>
            <a:solidFill>
              <a:srgbClr val="E1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B311CC07-0514-42DE-84F6-05787901B5DA}"/>
              </a:ext>
            </a:extLst>
          </p:cNvPr>
          <p:cNvSpPr txBox="1"/>
          <p:nvPr/>
        </p:nvSpPr>
        <p:spPr>
          <a:xfrm>
            <a:off x="668995" y="2507801"/>
            <a:ext cx="233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+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minh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959CF18-091F-4F9B-96A1-E54CAAFDB1ED}"/>
              </a:ext>
            </a:extLst>
          </p:cNvPr>
          <p:cNvSpPr txBox="1"/>
          <p:nvPr/>
        </p:nvSpPr>
        <p:spPr>
          <a:xfrm>
            <a:off x="3973893" y="2734957"/>
            <a:ext cx="168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Bác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bỏ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B301EF2-D43F-4F0C-ACB2-93FEB0E84EAC}"/>
              </a:ext>
            </a:extLst>
          </p:cNvPr>
          <p:cNvSpPr txBox="1"/>
          <p:nvPr/>
        </p:nvSpPr>
        <p:spPr>
          <a:xfrm>
            <a:off x="6675120" y="2783941"/>
            <a:ext cx="493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tích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C99F7CD-A2E7-490B-BDDC-3164B66A7280}"/>
              </a:ext>
            </a:extLst>
          </p:cNvPr>
          <p:cNvSpPr txBox="1"/>
          <p:nvPr/>
        </p:nvSpPr>
        <p:spPr>
          <a:xfrm>
            <a:off x="574353" y="3256300"/>
            <a:ext cx="25538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“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Tôi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phải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mất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rất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nhiều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thời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gian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….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Đó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dối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trá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thiếu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trọng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,…)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E1FB935-96AC-42B7-B040-63133477F854}"/>
              </a:ext>
            </a:extLst>
          </p:cNvPr>
          <p:cNvSpPr txBox="1"/>
          <p:nvPr/>
        </p:nvSpPr>
        <p:spPr>
          <a:xfrm>
            <a:off x="3258172" y="3315212"/>
            <a:ext cx="2627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“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ta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nền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hóa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…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thay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1EA1D1F-A61B-49A0-80E9-141E953D43DB}"/>
              </a:ext>
            </a:extLst>
          </p:cNvPr>
          <p:cNvSpPr txBox="1"/>
          <p:nvPr/>
        </p:nvSpPr>
        <p:spPr>
          <a:xfrm>
            <a:off x="6422137" y="3328237"/>
            <a:ext cx="2190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“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Đó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lí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do …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tình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huống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sắp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tới</a:t>
            </a:r>
            <a:r>
              <a:rPr lang="en-US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54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6" grpId="0"/>
      <p:bldP spid="117" grpId="0"/>
      <p:bldP spid="118" grpId="0"/>
      <p:bldP spid="119" grpId="0"/>
      <p:bldP spid="120" grpId="0"/>
      <p:bldP spid="121" grpId="0"/>
    </p:bldLst>
  </p:timing>
</p:sld>
</file>

<file path=ppt/theme/theme1.xml><?xml version="1.0" encoding="utf-8"?>
<a:theme xmlns:a="http://schemas.openxmlformats.org/drawingml/2006/main" name="American Beat Generation by Slidesgo">
  <a:themeElements>
    <a:clrScheme name="Simple Light">
      <a:dk1>
        <a:srgbClr val="3F2320"/>
      </a:dk1>
      <a:lt1>
        <a:srgbClr val="874F40"/>
      </a:lt1>
      <a:dk2>
        <a:srgbClr val="A05C44"/>
      </a:dk2>
      <a:lt2>
        <a:srgbClr val="BF7E60"/>
      </a:lt2>
      <a:accent1>
        <a:srgbClr val="10302C"/>
      </a:accent1>
      <a:accent2>
        <a:srgbClr val="214F4C"/>
      </a:accent2>
      <a:accent3>
        <a:srgbClr val="C4978D"/>
      </a:accent3>
      <a:accent4>
        <a:srgbClr val="E1BBB0"/>
      </a:accent4>
      <a:accent5>
        <a:srgbClr val="B59E8C"/>
      </a:accent5>
      <a:accent6>
        <a:srgbClr val="CCB8A7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3735</Words>
  <Application>Microsoft Office PowerPoint</Application>
  <PresentationFormat>On-screen Show (16:9)</PresentationFormat>
  <Paragraphs>197</Paragraphs>
  <Slides>34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JetBrains Mono</vt:lpstr>
      <vt:lpstr>Calibri</vt:lpstr>
      <vt:lpstr>Roboto Condensed Light</vt:lpstr>
      <vt:lpstr>#9Slide03 Arima Madurai Black</vt:lpstr>
      <vt:lpstr>#9Slide03 Arima Madurai Bold</vt:lpstr>
      <vt:lpstr>#9Slide04 Playfair Display SC B</vt:lpstr>
      <vt:lpstr>#9Slide04 Goku</vt:lpstr>
      <vt:lpstr>Arial</vt:lpstr>
      <vt:lpstr>Song Myung</vt:lpstr>
      <vt:lpstr>Cambria</vt:lpstr>
      <vt:lpstr>Times New Roman</vt:lpstr>
      <vt:lpstr>Symbol</vt:lpstr>
      <vt:lpstr>Wingdings</vt:lpstr>
      <vt:lpstr>American Beat Generation by Slidesgo</vt:lpstr>
      <vt:lpstr>PowerPoint Presentation</vt:lpstr>
      <vt:lpstr>MỤC TIÊU BÀI HỌC </vt:lpstr>
      <vt:lpstr>01</vt:lpstr>
      <vt:lpstr>PowerPoint Presentation</vt:lpstr>
      <vt:lpstr>02</vt:lpstr>
      <vt:lpstr>Xem phần 1. Định hướng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NHI</dc:creator>
  <cp:lastModifiedBy>Truong</cp:lastModifiedBy>
  <cp:revision>10</cp:revision>
  <dcterms:modified xsi:type="dcterms:W3CDTF">2023-09-27T13:25:19Z</dcterms:modified>
</cp:coreProperties>
</file>